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" name="Drawing"/>
          <p:cNvGrpSpPr/>
          <p:nvPr/>
        </p:nvGrpSpPr>
        <p:grpSpPr>
          <a:xfrm>
            <a:off x="596900" y="1555750"/>
            <a:ext cx="12143463" cy="7108074"/>
            <a:chOff x="0" y="0"/>
            <a:chExt cx="12143462" cy="7108073"/>
          </a:xfrm>
        </p:grpSpPr>
        <p:sp>
          <p:nvSpPr>
            <p:cNvPr id="119" name="Line"/>
            <p:cNvSpPr/>
            <p:nvPr/>
          </p:nvSpPr>
          <p:spPr>
            <a:xfrm>
              <a:off x="2895600" y="44450"/>
              <a:ext cx="63500" cy="7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76"/>
                  </a:moveTo>
                  <a:cubicBezTo>
                    <a:pt x="720" y="2039"/>
                    <a:pt x="1440" y="1402"/>
                    <a:pt x="2880" y="892"/>
                  </a:cubicBezTo>
                  <a:cubicBezTo>
                    <a:pt x="4320" y="382"/>
                    <a:pt x="6480" y="0"/>
                    <a:pt x="7560" y="0"/>
                  </a:cubicBezTo>
                  <a:cubicBezTo>
                    <a:pt x="8640" y="0"/>
                    <a:pt x="8640" y="382"/>
                    <a:pt x="9720" y="1720"/>
                  </a:cubicBezTo>
                  <a:cubicBezTo>
                    <a:pt x="10800" y="3058"/>
                    <a:pt x="12960" y="5352"/>
                    <a:pt x="14400" y="7550"/>
                  </a:cubicBezTo>
                  <a:cubicBezTo>
                    <a:pt x="15840" y="9749"/>
                    <a:pt x="16560" y="11851"/>
                    <a:pt x="17280" y="14050"/>
                  </a:cubicBezTo>
                  <a:cubicBezTo>
                    <a:pt x="18000" y="16248"/>
                    <a:pt x="18720" y="18542"/>
                    <a:pt x="19080" y="19880"/>
                  </a:cubicBezTo>
                  <a:cubicBezTo>
                    <a:pt x="19440" y="21218"/>
                    <a:pt x="19440" y="21600"/>
                    <a:pt x="19800" y="21600"/>
                  </a:cubicBezTo>
                  <a:cubicBezTo>
                    <a:pt x="20160" y="21600"/>
                    <a:pt x="20880" y="21218"/>
                    <a:pt x="21600" y="20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908300" y="123336"/>
              <a:ext cx="311150" cy="568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13240"/>
                  </a:moveTo>
                  <a:cubicBezTo>
                    <a:pt x="294" y="13716"/>
                    <a:pt x="588" y="14193"/>
                    <a:pt x="1176" y="14471"/>
                  </a:cubicBezTo>
                  <a:cubicBezTo>
                    <a:pt x="1763" y="14749"/>
                    <a:pt x="2645" y="14828"/>
                    <a:pt x="4114" y="14471"/>
                  </a:cubicBezTo>
                  <a:cubicBezTo>
                    <a:pt x="5584" y="14114"/>
                    <a:pt x="7641" y="13319"/>
                    <a:pt x="9771" y="11771"/>
                  </a:cubicBezTo>
                  <a:cubicBezTo>
                    <a:pt x="11902" y="10222"/>
                    <a:pt x="14106" y="7919"/>
                    <a:pt x="15429" y="5299"/>
                  </a:cubicBezTo>
                  <a:cubicBezTo>
                    <a:pt x="16751" y="2678"/>
                    <a:pt x="17192" y="-260"/>
                    <a:pt x="17412" y="18"/>
                  </a:cubicBezTo>
                  <a:cubicBezTo>
                    <a:pt x="17633" y="296"/>
                    <a:pt x="17633" y="3790"/>
                    <a:pt x="17853" y="6887"/>
                  </a:cubicBezTo>
                  <a:cubicBezTo>
                    <a:pt x="18073" y="9984"/>
                    <a:pt x="18514" y="12684"/>
                    <a:pt x="19176" y="15027"/>
                  </a:cubicBezTo>
                  <a:cubicBezTo>
                    <a:pt x="19837" y="17369"/>
                    <a:pt x="20718" y="19355"/>
                    <a:pt x="21600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3296926" y="459086"/>
              <a:ext cx="201419" cy="573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48" fill="norm" stroke="1" extrusionOk="0">
                  <a:moveTo>
                    <a:pt x="1889" y="641"/>
                  </a:moveTo>
                  <a:cubicBezTo>
                    <a:pt x="1214" y="958"/>
                    <a:pt x="539" y="1274"/>
                    <a:pt x="202" y="1907"/>
                  </a:cubicBezTo>
                  <a:cubicBezTo>
                    <a:pt x="-136" y="2540"/>
                    <a:pt x="-136" y="3489"/>
                    <a:pt x="877" y="4202"/>
                  </a:cubicBezTo>
                  <a:cubicBezTo>
                    <a:pt x="1889" y="4914"/>
                    <a:pt x="3914" y="5388"/>
                    <a:pt x="5714" y="5230"/>
                  </a:cubicBezTo>
                  <a:cubicBezTo>
                    <a:pt x="7514" y="5072"/>
                    <a:pt x="9089" y="4281"/>
                    <a:pt x="10326" y="3450"/>
                  </a:cubicBezTo>
                  <a:cubicBezTo>
                    <a:pt x="11564" y="2619"/>
                    <a:pt x="12464" y="1749"/>
                    <a:pt x="13252" y="1076"/>
                  </a:cubicBezTo>
                  <a:cubicBezTo>
                    <a:pt x="14039" y="404"/>
                    <a:pt x="14714" y="-71"/>
                    <a:pt x="15051" y="8"/>
                  </a:cubicBezTo>
                  <a:cubicBezTo>
                    <a:pt x="15389" y="87"/>
                    <a:pt x="15389" y="720"/>
                    <a:pt x="15614" y="2224"/>
                  </a:cubicBezTo>
                  <a:cubicBezTo>
                    <a:pt x="15839" y="3727"/>
                    <a:pt x="16289" y="6100"/>
                    <a:pt x="17189" y="8553"/>
                  </a:cubicBezTo>
                  <a:cubicBezTo>
                    <a:pt x="18089" y="11006"/>
                    <a:pt x="19439" y="13538"/>
                    <a:pt x="20226" y="15516"/>
                  </a:cubicBezTo>
                  <a:cubicBezTo>
                    <a:pt x="21014" y="17494"/>
                    <a:pt x="21239" y="18918"/>
                    <a:pt x="21352" y="19828"/>
                  </a:cubicBezTo>
                  <a:cubicBezTo>
                    <a:pt x="21464" y="20738"/>
                    <a:pt x="21464" y="21133"/>
                    <a:pt x="20901" y="21331"/>
                  </a:cubicBezTo>
                  <a:cubicBezTo>
                    <a:pt x="20339" y="21529"/>
                    <a:pt x="19214" y="21529"/>
                    <a:pt x="17076" y="20896"/>
                  </a:cubicBezTo>
                  <a:cubicBezTo>
                    <a:pt x="14939" y="20263"/>
                    <a:pt x="11789" y="18997"/>
                    <a:pt x="10214" y="17692"/>
                  </a:cubicBezTo>
                  <a:cubicBezTo>
                    <a:pt x="8639" y="16386"/>
                    <a:pt x="8639" y="15041"/>
                    <a:pt x="8639" y="13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3608021" y="362392"/>
              <a:ext cx="197746" cy="603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68" fill="norm" stroke="1" extrusionOk="0">
                  <a:moveTo>
                    <a:pt x="5382" y="5609"/>
                  </a:moveTo>
                  <a:cubicBezTo>
                    <a:pt x="4693" y="7559"/>
                    <a:pt x="4003" y="9509"/>
                    <a:pt x="3658" y="12021"/>
                  </a:cubicBezTo>
                  <a:cubicBezTo>
                    <a:pt x="3314" y="14534"/>
                    <a:pt x="3314" y="17609"/>
                    <a:pt x="3314" y="19334"/>
                  </a:cubicBezTo>
                  <a:cubicBezTo>
                    <a:pt x="3314" y="21059"/>
                    <a:pt x="3314" y="21434"/>
                    <a:pt x="3084" y="21359"/>
                  </a:cubicBezTo>
                  <a:cubicBezTo>
                    <a:pt x="2854" y="21284"/>
                    <a:pt x="2395" y="20759"/>
                    <a:pt x="1820" y="19109"/>
                  </a:cubicBezTo>
                  <a:cubicBezTo>
                    <a:pt x="1246" y="17459"/>
                    <a:pt x="556" y="14684"/>
                    <a:pt x="212" y="12059"/>
                  </a:cubicBezTo>
                  <a:cubicBezTo>
                    <a:pt x="-133" y="9434"/>
                    <a:pt x="-133" y="6959"/>
                    <a:pt x="786" y="4972"/>
                  </a:cubicBezTo>
                  <a:cubicBezTo>
                    <a:pt x="1705" y="2984"/>
                    <a:pt x="3544" y="1484"/>
                    <a:pt x="5037" y="697"/>
                  </a:cubicBezTo>
                  <a:cubicBezTo>
                    <a:pt x="6531" y="-91"/>
                    <a:pt x="7680" y="-166"/>
                    <a:pt x="9978" y="247"/>
                  </a:cubicBezTo>
                  <a:cubicBezTo>
                    <a:pt x="12276" y="659"/>
                    <a:pt x="15722" y="1559"/>
                    <a:pt x="18020" y="2797"/>
                  </a:cubicBezTo>
                  <a:cubicBezTo>
                    <a:pt x="20318" y="4034"/>
                    <a:pt x="21467" y="5609"/>
                    <a:pt x="21467" y="6734"/>
                  </a:cubicBezTo>
                  <a:cubicBezTo>
                    <a:pt x="21467" y="7859"/>
                    <a:pt x="20318" y="8534"/>
                    <a:pt x="17561" y="8947"/>
                  </a:cubicBezTo>
                  <a:cubicBezTo>
                    <a:pt x="14803" y="9359"/>
                    <a:pt x="10437" y="9509"/>
                    <a:pt x="6071" y="9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3852774" y="428641"/>
              <a:ext cx="121113" cy="231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1" h="20701" fill="norm" stroke="1" extrusionOk="0">
                  <a:moveTo>
                    <a:pt x="16215" y="4830"/>
                  </a:moveTo>
                  <a:cubicBezTo>
                    <a:pt x="15861" y="3125"/>
                    <a:pt x="15507" y="1419"/>
                    <a:pt x="14444" y="567"/>
                  </a:cubicBezTo>
                  <a:cubicBezTo>
                    <a:pt x="13382" y="-286"/>
                    <a:pt x="11611" y="-286"/>
                    <a:pt x="8779" y="1325"/>
                  </a:cubicBezTo>
                  <a:cubicBezTo>
                    <a:pt x="5946" y="2935"/>
                    <a:pt x="2051" y="6156"/>
                    <a:pt x="634" y="9567"/>
                  </a:cubicBezTo>
                  <a:cubicBezTo>
                    <a:pt x="-782" y="12977"/>
                    <a:pt x="280" y="16577"/>
                    <a:pt x="2759" y="18661"/>
                  </a:cubicBezTo>
                  <a:cubicBezTo>
                    <a:pt x="5238" y="20746"/>
                    <a:pt x="9133" y="21314"/>
                    <a:pt x="12497" y="19988"/>
                  </a:cubicBezTo>
                  <a:cubicBezTo>
                    <a:pt x="15861" y="18661"/>
                    <a:pt x="18693" y="15440"/>
                    <a:pt x="19756" y="12219"/>
                  </a:cubicBezTo>
                  <a:cubicBezTo>
                    <a:pt x="20818" y="8998"/>
                    <a:pt x="20110" y="5777"/>
                    <a:pt x="18516" y="3882"/>
                  </a:cubicBezTo>
                  <a:cubicBezTo>
                    <a:pt x="16923" y="1988"/>
                    <a:pt x="14444" y="1419"/>
                    <a:pt x="11966" y="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4103011" y="31750"/>
              <a:ext cx="62589" cy="61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565" fill="norm" stroke="1" extrusionOk="0">
                  <a:moveTo>
                    <a:pt x="19130" y="0"/>
                  </a:moveTo>
                  <a:cubicBezTo>
                    <a:pt x="15530" y="673"/>
                    <a:pt x="11930" y="1345"/>
                    <a:pt x="8690" y="3139"/>
                  </a:cubicBezTo>
                  <a:cubicBezTo>
                    <a:pt x="5450" y="4933"/>
                    <a:pt x="2570" y="7848"/>
                    <a:pt x="1130" y="10613"/>
                  </a:cubicBezTo>
                  <a:cubicBezTo>
                    <a:pt x="-310" y="13379"/>
                    <a:pt x="-310" y="15994"/>
                    <a:pt x="770" y="17676"/>
                  </a:cubicBezTo>
                  <a:cubicBezTo>
                    <a:pt x="1850" y="19358"/>
                    <a:pt x="4010" y="20105"/>
                    <a:pt x="6530" y="20666"/>
                  </a:cubicBezTo>
                  <a:cubicBezTo>
                    <a:pt x="9050" y="21226"/>
                    <a:pt x="11930" y="21600"/>
                    <a:pt x="14090" y="21563"/>
                  </a:cubicBezTo>
                  <a:cubicBezTo>
                    <a:pt x="16250" y="21525"/>
                    <a:pt x="17690" y="21077"/>
                    <a:pt x="18770" y="20591"/>
                  </a:cubicBezTo>
                  <a:cubicBezTo>
                    <a:pt x="19850" y="20105"/>
                    <a:pt x="20570" y="19582"/>
                    <a:pt x="2129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3958470" y="82296"/>
              <a:ext cx="410331" cy="489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18" fill="norm" stroke="1" extrusionOk="0">
                  <a:moveTo>
                    <a:pt x="1535" y="14535"/>
                  </a:moveTo>
                  <a:cubicBezTo>
                    <a:pt x="870" y="14628"/>
                    <a:pt x="205" y="14721"/>
                    <a:pt x="39" y="14535"/>
                  </a:cubicBezTo>
                  <a:cubicBezTo>
                    <a:pt x="-127" y="14349"/>
                    <a:pt x="205" y="13884"/>
                    <a:pt x="1535" y="13185"/>
                  </a:cubicBezTo>
                  <a:cubicBezTo>
                    <a:pt x="2864" y="12487"/>
                    <a:pt x="5190" y="11556"/>
                    <a:pt x="7571" y="10159"/>
                  </a:cubicBezTo>
                  <a:cubicBezTo>
                    <a:pt x="9953" y="8763"/>
                    <a:pt x="12390" y="6901"/>
                    <a:pt x="13941" y="5365"/>
                  </a:cubicBezTo>
                  <a:cubicBezTo>
                    <a:pt x="15491" y="3828"/>
                    <a:pt x="16156" y="2618"/>
                    <a:pt x="16655" y="1687"/>
                  </a:cubicBezTo>
                  <a:cubicBezTo>
                    <a:pt x="17153" y="756"/>
                    <a:pt x="17485" y="104"/>
                    <a:pt x="17596" y="11"/>
                  </a:cubicBezTo>
                  <a:cubicBezTo>
                    <a:pt x="17707" y="-82"/>
                    <a:pt x="17596" y="384"/>
                    <a:pt x="17098" y="2292"/>
                  </a:cubicBezTo>
                  <a:cubicBezTo>
                    <a:pt x="16599" y="4201"/>
                    <a:pt x="15713" y="7552"/>
                    <a:pt x="14993" y="10718"/>
                  </a:cubicBezTo>
                  <a:cubicBezTo>
                    <a:pt x="14273" y="13884"/>
                    <a:pt x="13719" y="16863"/>
                    <a:pt x="13331" y="18585"/>
                  </a:cubicBezTo>
                  <a:cubicBezTo>
                    <a:pt x="12944" y="20308"/>
                    <a:pt x="12722" y="20773"/>
                    <a:pt x="12667" y="20587"/>
                  </a:cubicBezTo>
                  <a:cubicBezTo>
                    <a:pt x="12611" y="20401"/>
                    <a:pt x="12722" y="19563"/>
                    <a:pt x="13165" y="18073"/>
                  </a:cubicBezTo>
                  <a:cubicBezTo>
                    <a:pt x="13608" y="16584"/>
                    <a:pt x="14384" y="14442"/>
                    <a:pt x="14993" y="13185"/>
                  </a:cubicBezTo>
                  <a:cubicBezTo>
                    <a:pt x="15602" y="11928"/>
                    <a:pt x="16045" y="11556"/>
                    <a:pt x="16544" y="11370"/>
                  </a:cubicBezTo>
                  <a:cubicBezTo>
                    <a:pt x="17042" y="11184"/>
                    <a:pt x="17596" y="11184"/>
                    <a:pt x="17984" y="11416"/>
                  </a:cubicBezTo>
                  <a:cubicBezTo>
                    <a:pt x="18371" y="11649"/>
                    <a:pt x="18593" y="12115"/>
                    <a:pt x="19147" y="13837"/>
                  </a:cubicBezTo>
                  <a:cubicBezTo>
                    <a:pt x="19701" y="15559"/>
                    <a:pt x="20587" y="18539"/>
                    <a:pt x="21473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4438649" y="329932"/>
              <a:ext cx="293186" cy="263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178" fill="norm" stroke="1" extrusionOk="0">
                  <a:moveTo>
                    <a:pt x="0" y="12267"/>
                  </a:moveTo>
                  <a:cubicBezTo>
                    <a:pt x="1851" y="10736"/>
                    <a:pt x="3703" y="9205"/>
                    <a:pt x="4937" y="8100"/>
                  </a:cubicBezTo>
                  <a:cubicBezTo>
                    <a:pt x="6171" y="6994"/>
                    <a:pt x="6789" y="6314"/>
                    <a:pt x="7097" y="5464"/>
                  </a:cubicBezTo>
                  <a:cubicBezTo>
                    <a:pt x="7406" y="4613"/>
                    <a:pt x="7406" y="3593"/>
                    <a:pt x="7020" y="2997"/>
                  </a:cubicBezTo>
                  <a:cubicBezTo>
                    <a:pt x="6634" y="2402"/>
                    <a:pt x="5863" y="2232"/>
                    <a:pt x="4860" y="2997"/>
                  </a:cubicBezTo>
                  <a:cubicBezTo>
                    <a:pt x="3857" y="3763"/>
                    <a:pt x="2623" y="5464"/>
                    <a:pt x="1774" y="8015"/>
                  </a:cubicBezTo>
                  <a:cubicBezTo>
                    <a:pt x="926" y="10566"/>
                    <a:pt x="463" y="13968"/>
                    <a:pt x="694" y="16349"/>
                  </a:cubicBezTo>
                  <a:cubicBezTo>
                    <a:pt x="926" y="18730"/>
                    <a:pt x="1851" y="20090"/>
                    <a:pt x="3240" y="20771"/>
                  </a:cubicBezTo>
                  <a:cubicBezTo>
                    <a:pt x="4629" y="21451"/>
                    <a:pt x="6480" y="21451"/>
                    <a:pt x="8640" y="19410"/>
                  </a:cubicBezTo>
                  <a:cubicBezTo>
                    <a:pt x="10800" y="17369"/>
                    <a:pt x="13269" y="13287"/>
                    <a:pt x="14811" y="10141"/>
                  </a:cubicBezTo>
                  <a:cubicBezTo>
                    <a:pt x="16354" y="6994"/>
                    <a:pt x="16971" y="4783"/>
                    <a:pt x="17126" y="3082"/>
                  </a:cubicBezTo>
                  <a:cubicBezTo>
                    <a:pt x="17280" y="1382"/>
                    <a:pt x="16971" y="191"/>
                    <a:pt x="16740" y="21"/>
                  </a:cubicBezTo>
                  <a:cubicBezTo>
                    <a:pt x="16509" y="-149"/>
                    <a:pt x="16354" y="701"/>
                    <a:pt x="16663" y="2232"/>
                  </a:cubicBezTo>
                  <a:cubicBezTo>
                    <a:pt x="16971" y="3763"/>
                    <a:pt x="17743" y="5974"/>
                    <a:pt x="18746" y="8440"/>
                  </a:cubicBezTo>
                  <a:cubicBezTo>
                    <a:pt x="19749" y="10906"/>
                    <a:pt x="20983" y="13627"/>
                    <a:pt x="21291" y="15753"/>
                  </a:cubicBezTo>
                  <a:cubicBezTo>
                    <a:pt x="21600" y="17879"/>
                    <a:pt x="20983" y="19410"/>
                    <a:pt x="19826" y="20005"/>
                  </a:cubicBezTo>
                  <a:cubicBezTo>
                    <a:pt x="18669" y="20601"/>
                    <a:pt x="16971" y="20260"/>
                    <a:pt x="15891" y="19750"/>
                  </a:cubicBezTo>
                  <a:cubicBezTo>
                    <a:pt x="14811" y="19240"/>
                    <a:pt x="14349" y="18560"/>
                    <a:pt x="13886" y="17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4787899" y="368300"/>
              <a:ext cx="37190" cy="18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180" fill="norm" stroke="1" extrusionOk="0">
                  <a:moveTo>
                    <a:pt x="10800" y="0"/>
                  </a:moveTo>
                  <a:cubicBezTo>
                    <a:pt x="14400" y="5339"/>
                    <a:pt x="18000" y="10679"/>
                    <a:pt x="19800" y="13955"/>
                  </a:cubicBezTo>
                  <a:cubicBezTo>
                    <a:pt x="21600" y="17231"/>
                    <a:pt x="21600" y="18445"/>
                    <a:pt x="19200" y="19537"/>
                  </a:cubicBezTo>
                  <a:cubicBezTo>
                    <a:pt x="16800" y="20629"/>
                    <a:pt x="12000" y="21600"/>
                    <a:pt x="8400" y="20993"/>
                  </a:cubicBezTo>
                  <a:cubicBezTo>
                    <a:pt x="4800" y="20387"/>
                    <a:pt x="2400" y="18202"/>
                    <a:pt x="0" y="16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4813299" y="217784"/>
              <a:ext cx="12701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600" y="10932"/>
                    <a:pt x="7200" y="1332"/>
                    <a:pt x="10800" y="132"/>
                  </a:cubicBezTo>
                  <a:cubicBezTo>
                    <a:pt x="14400" y="-1068"/>
                    <a:pt x="180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4876799" y="318920"/>
              <a:ext cx="173568" cy="235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17385" y="3283"/>
                  </a:moveTo>
                  <a:cubicBezTo>
                    <a:pt x="16595" y="2336"/>
                    <a:pt x="15805" y="1388"/>
                    <a:pt x="13698" y="725"/>
                  </a:cubicBezTo>
                  <a:cubicBezTo>
                    <a:pt x="11590" y="62"/>
                    <a:pt x="8166" y="-317"/>
                    <a:pt x="5927" y="346"/>
                  </a:cubicBezTo>
                  <a:cubicBezTo>
                    <a:pt x="3688" y="1009"/>
                    <a:pt x="2634" y="2715"/>
                    <a:pt x="3820" y="5083"/>
                  </a:cubicBezTo>
                  <a:cubicBezTo>
                    <a:pt x="5005" y="7451"/>
                    <a:pt x="8429" y="10483"/>
                    <a:pt x="11327" y="12567"/>
                  </a:cubicBezTo>
                  <a:cubicBezTo>
                    <a:pt x="14224" y="14651"/>
                    <a:pt x="16595" y="15788"/>
                    <a:pt x="18439" y="17020"/>
                  </a:cubicBezTo>
                  <a:cubicBezTo>
                    <a:pt x="20283" y="18251"/>
                    <a:pt x="21600" y="19578"/>
                    <a:pt x="21600" y="20336"/>
                  </a:cubicBezTo>
                  <a:cubicBezTo>
                    <a:pt x="21600" y="21094"/>
                    <a:pt x="20283" y="21283"/>
                    <a:pt x="16463" y="20904"/>
                  </a:cubicBezTo>
                  <a:cubicBezTo>
                    <a:pt x="12644" y="20525"/>
                    <a:pt x="6322" y="19578"/>
                    <a:pt x="0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6146800" y="127000"/>
              <a:ext cx="50800" cy="523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0" y="0"/>
                  </a:moveTo>
                  <a:cubicBezTo>
                    <a:pt x="6300" y="2265"/>
                    <a:pt x="12600" y="4529"/>
                    <a:pt x="16200" y="7142"/>
                  </a:cubicBezTo>
                  <a:cubicBezTo>
                    <a:pt x="19800" y="9755"/>
                    <a:pt x="20700" y="12716"/>
                    <a:pt x="21150" y="15024"/>
                  </a:cubicBezTo>
                  <a:cubicBezTo>
                    <a:pt x="21600" y="17332"/>
                    <a:pt x="21600" y="18987"/>
                    <a:pt x="21600" y="20032"/>
                  </a:cubicBezTo>
                  <a:cubicBezTo>
                    <a:pt x="21600" y="21077"/>
                    <a:pt x="21600" y="21513"/>
                    <a:pt x="20250" y="21556"/>
                  </a:cubicBezTo>
                  <a:cubicBezTo>
                    <a:pt x="18900" y="21600"/>
                    <a:pt x="16200" y="21252"/>
                    <a:pt x="13500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5886174" y="95250"/>
              <a:ext cx="51462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1334" y="21600"/>
                  </a:moveTo>
                  <a:cubicBezTo>
                    <a:pt x="893" y="20541"/>
                    <a:pt x="452" y="19482"/>
                    <a:pt x="188" y="18318"/>
                  </a:cubicBezTo>
                  <a:cubicBezTo>
                    <a:pt x="-77" y="17153"/>
                    <a:pt x="-165" y="15882"/>
                    <a:pt x="628" y="14188"/>
                  </a:cubicBezTo>
                  <a:cubicBezTo>
                    <a:pt x="1422" y="12494"/>
                    <a:pt x="3097" y="10376"/>
                    <a:pt x="5522" y="8471"/>
                  </a:cubicBezTo>
                  <a:cubicBezTo>
                    <a:pt x="7946" y="6565"/>
                    <a:pt x="11120" y="4871"/>
                    <a:pt x="13897" y="3494"/>
                  </a:cubicBezTo>
                  <a:cubicBezTo>
                    <a:pt x="16674" y="2118"/>
                    <a:pt x="19055" y="1059"/>
                    <a:pt x="214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6330950" y="402065"/>
              <a:ext cx="139700" cy="196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15471"/>
                  </a:moveTo>
                  <a:cubicBezTo>
                    <a:pt x="4255" y="12288"/>
                    <a:pt x="8509" y="9105"/>
                    <a:pt x="11127" y="7059"/>
                  </a:cubicBezTo>
                  <a:cubicBezTo>
                    <a:pt x="13745" y="5012"/>
                    <a:pt x="14727" y="4103"/>
                    <a:pt x="15382" y="3080"/>
                  </a:cubicBezTo>
                  <a:cubicBezTo>
                    <a:pt x="16036" y="2057"/>
                    <a:pt x="16364" y="920"/>
                    <a:pt x="15545" y="351"/>
                  </a:cubicBezTo>
                  <a:cubicBezTo>
                    <a:pt x="14727" y="-217"/>
                    <a:pt x="12764" y="-217"/>
                    <a:pt x="10473" y="1261"/>
                  </a:cubicBezTo>
                  <a:cubicBezTo>
                    <a:pt x="8182" y="2739"/>
                    <a:pt x="5564" y="5695"/>
                    <a:pt x="3764" y="8309"/>
                  </a:cubicBezTo>
                  <a:cubicBezTo>
                    <a:pt x="1964" y="10924"/>
                    <a:pt x="982" y="13198"/>
                    <a:pt x="1145" y="15358"/>
                  </a:cubicBezTo>
                  <a:cubicBezTo>
                    <a:pt x="1309" y="17518"/>
                    <a:pt x="2618" y="19564"/>
                    <a:pt x="6218" y="20474"/>
                  </a:cubicBezTo>
                  <a:cubicBezTo>
                    <a:pt x="9818" y="21383"/>
                    <a:pt x="15709" y="21156"/>
                    <a:pt x="21600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6606073" y="400990"/>
              <a:ext cx="99527" cy="276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96" fill="norm" stroke="1" extrusionOk="0">
                  <a:moveTo>
                    <a:pt x="13059" y="909"/>
                  </a:moveTo>
                  <a:cubicBezTo>
                    <a:pt x="10809" y="582"/>
                    <a:pt x="8559" y="254"/>
                    <a:pt x="6309" y="91"/>
                  </a:cubicBezTo>
                  <a:cubicBezTo>
                    <a:pt x="4059" y="-73"/>
                    <a:pt x="1809" y="-73"/>
                    <a:pt x="684" y="582"/>
                  </a:cubicBezTo>
                  <a:cubicBezTo>
                    <a:pt x="-441" y="1236"/>
                    <a:pt x="-441" y="2545"/>
                    <a:pt x="2709" y="4918"/>
                  </a:cubicBezTo>
                  <a:cubicBezTo>
                    <a:pt x="5859" y="7291"/>
                    <a:pt x="12159" y="10727"/>
                    <a:pt x="15984" y="13345"/>
                  </a:cubicBezTo>
                  <a:cubicBezTo>
                    <a:pt x="19809" y="15963"/>
                    <a:pt x="21159" y="17763"/>
                    <a:pt x="21159" y="18991"/>
                  </a:cubicBezTo>
                  <a:cubicBezTo>
                    <a:pt x="21159" y="20218"/>
                    <a:pt x="19809" y="20872"/>
                    <a:pt x="18009" y="21200"/>
                  </a:cubicBezTo>
                  <a:cubicBezTo>
                    <a:pt x="16209" y="21527"/>
                    <a:pt x="13959" y="21527"/>
                    <a:pt x="11709" y="20545"/>
                  </a:cubicBezTo>
                  <a:cubicBezTo>
                    <a:pt x="9459" y="19563"/>
                    <a:pt x="7209" y="17600"/>
                    <a:pt x="4959" y="15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6897108" y="0"/>
              <a:ext cx="33736" cy="64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1" h="21600" fill="norm" stroke="1" extrusionOk="0">
                  <a:moveTo>
                    <a:pt x="18454" y="0"/>
                  </a:moveTo>
                  <a:cubicBezTo>
                    <a:pt x="19724" y="2566"/>
                    <a:pt x="20995" y="5133"/>
                    <a:pt x="19724" y="7521"/>
                  </a:cubicBezTo>
                  <a:cubicBezTo>
                    <a:pt x="18454" y="9909"/>
                    <a:pt x="14642" y="12119"/>
                    <a:pt x="10830" y="14222"/>
                  </a:cubicBezTo>
                  <a:cubicBezTo>
                    <a:pt x="7019" y="16325"/>
                    <a:pt x="3207" y="18321"/>
                    <a:pt x="1301" y="19497"/>
                  </a:cubicBezTo>
                  <a:cubicBezTo>
                    <a:pt x="-605" y="20673"/>
                    <a:pt x="-605" y="21030"/>
                    <a:pt x="2571" y="21244"/>
                  </a:cubicBezTo>
                  <a:cubicBezTo>
                    <a:pt x="5748" y="21457"/>
                    <a:pt x="12101" y="21529"/>
                    <a:pt x="184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6819900" y="441043"/>
              <a:ext cx="3238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235" y="11375"/>
                    <a:pt x="8471" y="2735"/>
                    <a:pt x="12071" y="575"/>
                  </a:cubicBezTo>
                  <a:cubicBezTo>
                    <a:pt x="15671" y="-1585"/>
                    <a:pt x="1863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7067550" y="406400"/>
              <a:ext cx="260777" cy="257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19" fill="norm" stroke="1" extrusionOk="0">
                  <a:moveTo>
                    <a:pt x="14515" y="0"/>
                  </a:moveTo>
                  <a:cubicBezTo>
                    <a:pt x="11923" y="0"/>
                    <a:pt x="9331" y="0"/>
                    <a:pt x="7690" y="266"/>
                  </a:cubicBezTo>
                  <a:cubicBezTo>
                    <a:pt x="6048" y="531"/>
                    <a:pt x="5357" y="1062"/>
                    <a:pt x="5184" y="1770"/>
                  </a:cubicBezTo>
                  <a:cubicBezTo>
                    <a:pt x="5011" y="2479"/>
                    <a:pt x="5357" y="3364"/>
                    <a:pt x="7258" y="5046"/>
                  </a:cubicBezTo>
                  <a:cubicBezTo>
                    <a:pt x="9158" y="6728"/>
                    <a:pt x="12614" y="9207"/>
                    <a:pt x="15293" y="11420"/>
                  </a:cubicBezTo>
                  <a:cubicBezTo>
                    <a:pt x="17971" y="13633"/>
                    <a:pt x="19872" y="15580"/>
                    <a:pt x="20736" y="16997"/>
                  </a:cubicBezTo>
                  <a:cubicBezTo>
                    <a:pt x="21600" y="18413"/>
                    <a:pt x="21427" y="19298"/>
                    <a:pt x="20390" y="20095"/>
                  </a:cubicBezTo>
                  <a:cubicBezTo>
                    <a:pt x="19354" y="20892"/>
                    <a:pt x="17453" y="21600"/>
                    <a:pt x="13910" y="21511"/>
                  </a:cubicBezTo>
                  <a:cubicBezTo>
                    <a:pt x="10368" y="21423"/>
                    <a:pt x="5184" y="20538"/>
                    <a:pt x="0" y="19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2736850" y="901700"/>
              <a:ext cx="42672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6" y="20571"/>
                    <a:pt x="771" y="19543"/>
                    <a:pt x="1163" y="19029"/>
                  </a:cubicBezTo>
                  <a:cubicBezTo>
                    <a:pt x="1554" y="18514"/>
                    <a:pt x="1950" y="18514"/>
                    <a:pt x="2330" y="18514"/>
                  </a:cubicBezTo>
                  <a:cubicBezTo>
                    <a:pt x="2711" y="18514"/>
                    <a:pt x="3075" y="18514"/>
                    <a:pt x="3466" y="18257"/>
                  </a:cubicBezTo>
                  <a:cubicBezTo>
                    <a:pt x="3857" y="18000"/>
                    <a:pt x="4275" y="17486"/>
                    <a:pt x="4736" y="16457"/>
                  </a:cubicBezTo>
                  <a:cubicBezTo>
                    <a:pt x="5196" y="15429"/>
                    <a:pt x="5700" y="13886"/>
                    <a:pt x="6134" y="12600"/>
                  </a:cubicBezTo>
                  <a:cubicBezTo>
                    <a:pt x="6568" y="11314"/>
                    <a:pt x="6932" y="10286"/>
                    <a:pt x="7302" y="9514"/>
                  </a:cubicBezTo>
                  <a:cubicBezTo>
                    <a:pt x="7671" y="8743"/>
                    <a:pt x="8046" y="8229"/>
                    <a:pt x="8448" y="7457"/>
                  </a:cubicBezTo>
                  <a:cubicBezTo>
                    <a:pt x="8850" y="6686"/>
                    <a:pt x="9279" y="5657"/>
                    <a:pt x="9707" y="4886"/>
                  </a:cubicBezTo>
                  <a:cubicBezTo>
                    <a:pt x="10136" y="4114"/>
                    <a:pt x="10564" y="3600"/>
                    <a:pt x="10998" y="3086"/>
                  </a:cubicBezTo>
                  <a:cubicBezTo>
                    <a:pt x="11432" y="2571"/>
                    <a:pt x="11871" y="2057"/>
                    <a:pt x="12321" y="1543"/>
                  </a:cubicBezTo>
                  <a:cubicBezTo>
                    <a:pt x="12771" y="1029"/>
                    <a:pt x="13232" y="514"/>
                    <a:pt x="13688" y="257"/>
                  </a:cubicBezTo>
                  <a:cubicBezTo>
                    <a:pt x="14143" y="0"/>
                    <a:pt x="14593" y="0"/>
                    <a:pt x="15043" y="0"/>
                  </a:cubicBezTo>
                  <a:cubicBezTo>
                    <a:pt x="15493" y="0"/>
                    <a:pt x="15943" y="0"/>
                    <a:pt x="16377" y="0"/>
                  </a:cubicBezTo>
                  <a:cubicBezTo>
                    <a:pt x="16811" y="0"/>
                    <a:pt x="17229" y="0"/>
                    <a:pt x="17716" y="0"/>
                  </a:cubicBezTo>
                  <a:cubicBezTo>
                    <a:pt x="18204" y="0"/>
                    <a:pt x="18761" y="0"/>
                    <a:pt x="19291" y="514"/>
                  </a:cubicBezTo>
                  <a:cubicBezTo>
                    <a:pt x="19821" y="1029"/>
                    <a:pt x="20325" y="2057"/>
                    <a:pt x="20705" y="3086"/>
                  </a:cubicBezTo>
                  <a:cubicBezTo>
                    <a:pt x="21086" y="4114"/>
                    <a:pt x="21343" y="5143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2647950" y="1041399"/>
              <a:ext cx="45466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2" y="20215"/>
                    <a:pt x="583" y="18831"/>
                    <a:pt x="945" y="17585"/>
                  </a:cubicBezTo>
                  <a:cubicBezTo>
                    <a:pt x="1307" y="16338"/>
                    <a:pt x="1740" y="15231"/>
                    <a:pt x="2102" y="14262"/>
                  </a:cubicBezTo>
                  <a:cubicBezTo>
                    <a:pt x="2464" y="13292"/>
                    <a:pt x="2755" y="12462"/>
                    <a:pt x="3158" y="11215"/>
                  </a:cubicBezTo>
                  <a:cubicBezTo>
                    <a:pt x="3560" y="9969"/>
                    <a:pt x="4073" y="8308"/>
                    <a:pt x="4540" y="7062"/>
                  </a:cubicBezTo>
                  <a:cubicBezTo>
                    <a:pt x="5008" y="5815"/>
                    <a:pt x="5430" y="4985"/>
                    <a:pt x="5853" y="4292"/>
                  </a:cubicBezTo>
                  <a:cubicBezTo>
                    <a:pt x="6275" y="3600"/>
                    <a:pt x="6697" y="3046"/>
                    <a:pt x="7019" y="2631"/>
                  </a:cubicBezTo>
                  <a:cubicBezTo>
                    <a:pt x="7341" y="2215"/>
                    <a:pt x="7562" y="1938"/>
                    <a:pt x="7793" y="1662"/>
                  </a:cubicBezTo>
                  <a:cubicBezTo>
                    <a:pt x="8025" y="1385"/>
                    <a:pt x="8266" y="1108"/>
                    <a:pt x="8507" y="969"/>
                  </a:cubicBezTo>
                  <a:cubicBezTo>
                    <a:pt x="8749" y="831"/>
                    <a:pt x="8990" y="831"/>
                    <a:pt x="9226" y="831"/>
                  </a:cubicBezTo>
                  <a:cubicBezTo>
                    <a:pt x="9463" y="831"/>
                    <a:pt x="9694" y="831"/>
                    <a:pt x="9930" y="692"/>
                  </a:cubicBezTo>
                  <a:cubicBezTo>
                    <a:pt x="10166" y="554"/>
                    <a:pt x="10408" y="277"/>
                    <a:pt x="10674" y="138"/>
                  </a:cubicBezTo>
                  <a:cubicBezTo>
                    <a:pt x="10941" y="0"/>
                    <a:pt x="11232" y="0"/>
                    <a:pt x="11479" y="0"/>
                  </a:cubicBezTo>
                  <a:cubicBezTo>
                    <a:pt x="11725" y="0"/>
                    <a:pt x="11926" y="0"/>
                    <a:pt x="12293" y="0"/>
                  </a:cubicBezTo>
                  <a:cubicBezTo>
                    <a:pt x="12660" y="0"/>
                    <a:pt x="13193" y="0"/>
                    <a:pt x="13711" y="0"/>
                  </a:cubicBezTo>
                  <a:cubicBezTo>
                    <a:pt x="14229" y="0"/>
                    <a:pt x="14732" y="0"/>
                    <a:pt x="15240" y="0"/>
                  </a:cubicBezTo>
                  <a:cubicBezTo>
                    <a:pt x="15747" y="0"/>
                    <a:pt x="16260" y="0"/>
                    <a:pt x="16768" y="0"/>
                  </a:cubicBezTo>
                  <a:cubicBezTo>
                    <a:pt x="17276" y="0"/>
                    <a:pt x="17779" y="0"/>
                    <a:pt x="18256" y="0"/>
                  </a:cubicBezTo>
                  <a:cubicBezTo>
                    <a:pt x="18734" y="0"/>
                    <a:pt x="19187" y="0"/>
                    <a:pt x="19629" y="138"/>
                  </a:cubicBezTo>
                  <a:cubicBezTo>
                    <a:pt x="20072" y="277"/>
                    <a:pt x="20504" y="554"/>
                    <a:pt x="20831" y="692"/>
                  </a:cubicBezTo>
                  <a:cubicBezTo>
                    <a:pt x="21158" y="831"/>
                    <a:pt x="21379" y="831"/>
                    <a:pt x="21600" y="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799555" y="1028700"/>
              <a:ext cx="3890199" cy="189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600" fill="norm" stroke="1" extrusionOk="0">
                  <a:moveTo>
                    <a:pt x="21133" y="0"/>
                  </a:moveTo>
                  <a:cubicBezTo>
                    <a:pt x="21180" y="72"/>
                    <a:pt x="21227" y="145"/>
                    <a:pt x="21256" y="338"/>
                  </a:cubicBezTo>
                  <a:cubicBezTo>
                    <a:pt x="21286" y="532"/>
                    <a:pt x="21298" y="846"/>
                    <a:pt x="21339" y="1389"/>
                  </a:cubicBezTo>
                  <a:cubicBezTo>
                    <a:pt x="21380" y="1933"/>
                    <a:pt x="21450" y="2706"/>
                    <a:pt x="21503" y="3467"/>
                  </a:cubicBezTo>
                  <a:cubicBezTo>
                    <a:pt x="21556" y="4228"/>
                    <a:pt x="21591" y="4977"/>
                    <a:pt x="21568" y="5509"/>
                  </a:cubicBezTo>
                  <a:cubicBezTo>
                    <a:pt x="21544" y="6040"/>
                    <a:pt x="21462" y="6354"/>
                    <a:pt x="21309" y="6596"/>
                  </a:cubicBezTo>
                  <a:cubicBezTo>
                    <a:pt x="21157" y="6838"/>
                    <a:pt x="20934" y="7007"/>
                    <a:pt x="20587" y="7188"/>
                  </a:cubicBezTo>
                  <a:cubicBezTo>
                    <a:pt x="20241" y="7369"/>
                    <a:pt x="19771" y="7562"/>
                    <a:pt x="19284" y="7756"/>
                  </a:cubicBezTo>
                  <a:cubicBezTo>
                    <a:pt x="18797" y="7949"/>
                    <a:pt x="18292" y="8142"/>
                    <a:pt x="17811" y="8311"/>
                  </a:cubicBezTo>
                  <a:cubicBezTo>
                    <a:pt x="17330" y="8481"/>
                    <a:pt x="16872" y="8626"/>
                    <a:pt x="16449" y="8758"/>
                  </a:cubicBezTo>
                  <a:cubicBezTo>
                    <a:pt x="16027" y="8891"/>
                    <a:pt x="15639" y="9012"/>
                    <a:pt x="15252" y="9121"/>
                  </a:cubicBezTo>
                  <a:cubicBezTo>
                    <a:pt x="14864" y="9230"/>
                    <a:pt x="14477" y="9326"/>
                    <a:pt x="14078" y="9423"/>
                  </a:cubicBezTo>
                  <a:cubicBezTo>
                    <a:pt x="13679" y="9519"/>
                    <a:pt x="13268" y="9616"/>
                    <a:pt x="12863" y="9713"/>
                  </a:cubicBezTo>
                  <a:cubicBezTo>
                    <a:pt x="12458" y="9809"/>
                    <a:pt x="12059" y="9906"/>
                    <a:pt x="11654" y="10003"/>
                  </a:cubicBezTo>
                  <a:cubicBezTo>
                    <a:pt x="11249" y="10099"/>
                    <a:pt x="10838" y="10196"/>
                    <a:pt x="10439" y="10305"/>
                  </a:cubicBezTo>
                  <a:cubicBezTo>
                    <a:pt x="10040" y="10413"/>
                    <a:pt x="9652" y="10534"/>
                    <a:pt x="9265" y="10643"/>
                  </a:cubicBezTo>
                  <a:cubicBezTo>
                    <a:pt x="8878" y="10752"/>
                    <a:pt x="8490" y="10848"/>
                    <a:pt x="8109" y="10957"/>
                  </a:cubicBezTo>
                  <a:cubicBezTo>
                    <a:pt x="7727" y="11066"/>
                    <a:pt x="7351" y="11187"/>
                    <a:pt x="6923" y="11307"/>
                  </a:cubicBezTo>
                  <a:cubicBezTo>
                    <a:pt x="6494" y="11428"/>
                    <a:pt x="6013" y="11549"/>
                    <a:pt x="5549" y="11682"/>
                  </a:cubicBezTo>
                  <a:cubicBezTo>
                    <a:pt x="5086" y="11815"/>
                    <a:pt x="4640" y="11960"/>
                    <a:pt x="4170" y="12093"/>
                  </a:cubicBezTo>
                  <a:cubicBezTo>
                    <a:pt x="3701" y="12226"/>
                    <a:pt x="3208" y="12346"/>
                    <a:pt x="2767" y="12443"/>
                  </a:cubicBezTo>
                  <a:cubicBezTo>
                    <a:pt x="2327" y="12540"/>
                    <a:pt x="1940" y="12612"/>
                    <a:pt x="1552" y="12709"/>
                  </a:cubicBezTo>
                  <a:cubicBezTo>
                    <a:pt x="1165" y="12805"/>
                    <a:pt x="778" y="12926"/>
                    <a:pt x="554" y="12987"/>
                  </a:cubicBezTo>
                  <a:cubicBezTo>
                    <a:pt x="331" y="13047"/>
                    <a:pt x="273" y="13047"/>
                    <a:pt x="214" y="13083"/>
                  </a:cubicBezTo>
                  <a:cubicBezTo>
                    <a:pt x="155" y="13119"/>
                    <a:pt x="97" y="13192"/>
                    <a:pt x="56" y="13289"/>
                  </a:cubicBezTo>
                  <a:cubicBezTo>
                    <a:pt x="14" y="13385"/>
                    <a:pt x="-9" y="13506"/>
                    <a:pt x="3" y="13893"/>
                  </a:cubicBezTo>
                  <a:cubicBezTo>
                    <a:pt x="14" y="14279"/>
                    <a:pt x="61" y="14932"/>
                    <a:pt x="97" y="15693"/>
                  </a:cubicBezTo>
                  <a:cubicBezTo>
                    <a:pt x="132" y="16454"/>
                    <a:pt x="155" y="17323"/>
                    <a:pt x="173" y="18230"/>
                  </a:cubicBezTo>
                  <a:cubicBezTo>
                    <a:pt x="191" y="19136"/>
                    <a:pt x="202" y="20078"/>
                    <a:pt x="202" y="20646"/>
                  </a:cubicBezTo>
                  <a:cubicBezTo>
                    <a:pt x="202" y="21213"/>
                    <a:pt x="191" y="21407"/>
                    <a:pt x="1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698500" y="2768600"/>
              <a:ext cx="1778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768350" y="2838450"/>
              <a:ext cx="2095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240"/>
                    <a:pt x="12000" y="6480"/>
                    <a:pt x="8400" y="10080"/>
                  </a:cubicBezTo>
                  <a:cubicBezTo>
                    <a:pt x="4800" y="13680"/>
                    <a:pt x="2400" y="17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209550" y="3046802"/>
              <a:ext cx="127017" cy="554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444" fill="norm" stroke="1" extrusionOk="0">
                  <a:moveTo>
                    <a:pt x="3135" y="10601"/>
                  </a:moveTo>
                  <a:cubicBezTo>
                    <a:pt x="3135" y="13874"/>
                    <a:pt x="3135" y="17147"/>
                    <a:pt x="3310" y="19028"/>
                  </a:cubicBezTo>
                  <a:cubicBezTo>
                    <a:pt x="3484" y="20910"/>
                    <a:pt x="3832" y="21401"/>
                    <a:pt x="4006" y="21442"/>
                  </a:cubicBezTo>
                  <a:cubicBezTo>
                    <a:pt x="4181" y="21483"/>
                    <a:pt x="4181" y="21074"/>
                    <a:pt x="3658" y="19642"/>
                  </a:cubicBezTo>
                  <a:cubicBezTo>
                    <a:pt x="3135" y="18210"/>
                    <a:pt x="2090" y="15756"/>
                    <a:pt x="1394" y="13097"/>
                  </a:cubicBezTo>
                  <a:cubicBezTo>
                    <a:pt x="697" y="10438"/>
                    <a:pt x="348" y="7574"/>
                    <a:pt x="871" y="5528"/>
                  </a:cubicBezTo>
                  <a:cubicBezTo>
                    <a:pt x="1394" y="3483"/>
                    <a:pt x="2787" y="2256"/>
                    <a:pt x="4006" y="1478"/>
                  </a:cubicBezTo>
                  <a:cubicBezTo>
                    <a:pt x="5226" y="701"/>
                    <a:pt x="6271" y="374"/>
                    <a:pt x="7665" y="169"/>
                  </a:cubicBezTo>
                  <a:cubicBezTo>
                    <a:pt x="9058" y="-35"/>
                    <a:pt x="10800" y="-117"/>
                    <a:pt x="13065" y="292"/>
                  </a:cubicBezTo>
                  <a:cubicBezTo>
                    <a:pt x="15329" y="701"/>
                    <a:pt x="18116" y="1601"/>
                    <a:pt x="19684" y="2910"/>
                  </a:cubicBezTo>
                  <a:cubicBezTo>
                    <a:pt x="21252" y="4219"/>
                    <a:pt x="21600" y="5938"/>
                    <a:pt x="18987" y="7328"/>
                  </a:cubicBezTo>
                  <a:cubicBezTo>
                    <a:pt x="16374" y="8719"/>
                    <a:pt x="10800" y="9783"/>
                    <a:pt x="7142" y="10438"/>
                  </a:cubicBezTo>
                  <a:cubicBezTo>
                    <a:pt x="3484" y="11092"/>
                    <a:pt x="1742" y="11338"/>
                    <a:pt x="0" y="1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298477" y="3432087"/>
              <a:ext cx="101574" cy="156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042" fill="norm" stroke="1" extrusionOk="0">
                  <a:moveTo>
                    <a:pt x="19832" y="2996"/>
                  </a:moveTo>
                  <a:cubicBezTo>
                    <a:pt x="17187" y="1575"/>
                    <a:pt x="14542" y="154"/>
                    <a:pt x="11456" y="12"/>
                  </a:cubicBezTo>
                  <a:cubicBezTo>
                    <a:pt x="8370" y="-130"/>
                    <a:pt x="4844" y="1007"/>
                    <a:pt x="2640" y="3849"/>
                  </a:cubicBezTo>
                  <a:cubicBezTo>
                    <a:pt x="436" y="6691"/>
                    <a:pt x="-446" y="11238"/>
                    <a:pt x="215" y="14649"/>
                  </a:cubicBezTo>
                  <a:cubicBezTo>
                    <a:pt x="876" y="18059"/>
                    <a:pt x="3081" y="20333"/>
                    <a:pt x="6387" y="20902"/>
                  </a:cubicBezTo>
                  <a:cubicBezTo>
                    <a:pt x="9693" y="21470"/>
                    <a:pt x="14101" y="20333"/>
                    <a:pt x="16966" y="17207"/>
                  </a:cubicBezTo>
                  <a:cubicBezTo>
                    <a:pt x="19832" y="14081"/>
                    <a:pt x="21154" y="8965"/>
                    <a:pt x="21154" y="5838"/>
                  </a:cubicBezTo>
                  <a:cubicBezTo>
                    <a:pt x="21154" y="2712"/>
                    <a:pt x="19832" y="1575"/>
                    <a:pt x="18730" y="1149"/>
                  </a:cubicBezTo>
                  <a:cubicBezTo>
                    <a:pt x="17627" y="723"/>
                    <a:pt x="16746" y="1007"/>
                    <a:pt x="15864" y="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546100" y="3441700"/>
              <a:ext cx="63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539750" y="3333750"/>
              <a:ext cx="127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634999" y="3333254"/>
              <a:ext cx="129118" cy="237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0" y="6297"/>
                  </a:moveTo>
                  <a:cubicBezTo>
                    <a:pt x="354" y="10654"/>
                    <a:pt x="708" y="15012"/>
                    <a:pt x="885" y="17665"/>
                  </a:cubicBezTo>
                  <a:cubicBezTo>
                    <a:pt x="1062" y="20318"/>
                    <a:pt x="1062" y="21265"/>
                    <a:pt x="1062" y="21265"/>
                  </a:cubicBezTo>
                  <a:cubicBezTo>
                    <a:pt x="1062" y="21265"/>
                    <a:pt x="1062" y="20318"/>
                    <a:pt x="2125" y="17286"/>
                  </a:cubicBezTo>
                  <a:cubicBezTo>
                    <a:pt x="3187" y="14254"/>
                    <a:pt x="5311" y="9139"/>
                    <a:pt x="7613" y="5823"/>
                  </a:cubicBezTo>
                  <a:cubicBezTo>
                    <a:pt x="9915" y="2507"/>
                    <a:pt x="12393" y="991"/>
                    <a:pt x="14518" y="328"/>
                  </a:cubicBezTo>
                  <a:cubicBezTo>
                    <a:pt x="16643" y="-335"/>
                    <a:pt x="18413" y="-146"/>
                    <a:pt x="19652" y="2318"/>
                  </a:cubicBezTo>
                  <a:cubicBezTo>
                    <a:pt x="20892" y="4781"/>
                    <a:pt x="21600" y="9518"/>
                    <a:pt x="21600" y="12360"/>
                  </a:cubicBezTo>
                  <a:cubicBezTo>
                    <a:pt x="21600" y="15202"/>
                    <a:pt x="20892" y="16149"/>
                    <a:pt x="20184" y="17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895350" y="3086099"/>
              <a:ext cx="50800" cy="453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0"/>
                  </a:moveTo>
                  <a:cubicBezTo>
                    <a:pt x="900" y="3717"/>
                    <a:pt x="1800" y="7434"/>
                    <a:pt x="2250" y="10800"/>
                  </a:cubicBezTo>
                  <a:cubicBezTo>
                    <a:pt x="2700" y="14166"/>
                    <a:pt x="2700" y="17180"/>
                    <a:pt x="3600" y="18988"/>
                  </a:cubicBezTo>
                  <a:cubicBezTo>
                    <a:pt x="4500" y="20796"/>
                    <a:pt x="6300" y="21399"/>
                    <a:pt x="8550" y="21500"/>
                  </a:cubicBezTo>
                  <a:cubicBezTo>
                    <a:pt x="10800" y="21600"/>
                    <a:pt x="13500" y="21198"/>
                    <a:pt x="15750" y="20445"/>
                  </a:cubicBezTo>
                  <a:cubicBezTo>
                    <a:pt x="18000" y="19691"/>
                    <a:pt x="19800" y="18586"/>
                    <a:pt x="21600" y="17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811670" y="3321050"/>
              <a:ext cx="166231" cy="5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233" fill="norm" stroke="1" extrusionOk="0">
                  <a:moveTo>
                    <a:pt x="3427" y="15552"/>
                  </a:moveTo>
                  <a:cubicBezTo>
                    <a:pt x="1787" y="18144"/>
                    <a:pt x="146" y="20736"/>
                    <a:pt x="10" y="21168"/>
                  </a:cubicBezTo>
                  <a:cubicBezTo>
                    <a:pt x="-127" y="21600"/>
                    <a:pt x="1240" y="19872"/>
                    <a:pt x="5068" y="15984"/>
                  </a:cubicBezTo>
                  <a:cubicBezTo>
                    <a:pt x="8896" y="12096"/>
                    <a:pt x="15184" y="6048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1365250" y="3365500"/>
              <a:ext cx="254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1390650" y="3276600"/>
              <a:ext cx="19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1462616" y="3308749"/>
              <a:ext cx="131234" cy="215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697" y="6814"/>
                  </a:moveTo>
                  <a:cubicBezTo>
                    <a:pt x="348" y="10137"/>
                    <a:pt x="0" y="13460"/>
                    <a:pt x="0" y="15641"/>
                  </a:cubicBezTo>
                  <a:cubicBezTo>
                    <a:pt x="0" y="17822"/>
                    <a:pt x="348" y="18860"/>
                    <a:pt x="523" y="18860"/>
                  </a:cubicBezTo>
                  <a:cubicBezTo>
                    <a:pt x="697" y="18860"/>
                    <a:pt x="697" y="17822"/>
                    <a:pt x="1394" y="15330"/>
                  </a:cubicBezTo>
                  <a:cubicBezTo>
                    <a:pt x="2090" y="12837"/>
                    <a:pt x="3484" y="8891"/>
                    <a:pt x="5052" y="6087"/>
                  </a:cubicBezTo>
                  <a:cubicBezTo>
                    <a:pt x="6619" y="3283"/>
                    <a:pt x="8361" y="1622"/>
                    <a:pt x="10103" y="687"/>
                  </a:cubicBezTo>
                  <a:cubicBezTo>
                    <a:pt x="11845" y="-247"/>
                    <a:pt x="13587" y="-455"/>
                    <a:pt x="15329" y="1518"/>
                  </a:cubicBezTo>
                  <a:cubicBezTo>
                    <a:pt x="17071" y="3491"/>
                    <a:pt x="18813" y="7645"/>
                    <a:pt x="19858" y="11280"/>
                  </a:cubicBezTo>
                  <a:cubicBezTo>
                    <a:pt x="20903" y="14914"/>
                    <a:pt x="21252" y="18030"/>
                    <a:pt x="21600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1691923" y="3067050"/>
              <a:ext cx="111477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21066" y="1989"/>
                  </a:moveTo>
                  <a:cubicBezTo>
                    <a:pt x="20266" y="1516"/>
                    <a:pt x="19466" y="1042"/>
                    <a:pt x="18066" y="663"/>
                  </a:cubicBezTo>
                  <a:cubicBezTo>
                    <a:pt x="16666" y="284"/>
                    <a:pt x="14666" y="0"/>
                    <a:pt x="12666" y="0"/>
                  </a:cubicBezTo>
                  <a:cubicBezTo>
                    <a:pt x="10666" y="0"/>
                    <a:pt x="8666" y="284"/>
                    <a:pt x="6266" y="1658"/>
                  </a:cubicBezTo>
                  <a:cubicBezTo>
                    <a:pt x="3866" y="3032"/>
                    <a:pt x="1066" y="5495"/>
                    <a:pt x="266" y="8337"/>
                  </a:cubicBezTo>
                  <a:cubicBezTo>
                    <a:pt x="-534" y="11179"/>
                    <a:pt x="666" y="14400"/>
                    <a:pt x="1266" y="16674"/>
                  </a:cubicBezTo>
                  <a:cubicBezTo>
                    <a:pt x="1866" y="18947"/>
                    <a:pt x="1866" y="20274"/>
                    <a:pt x="18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1619250" y="3332399"/>
              <a:ext cx="230331" cy="20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0933" fill="norm" stroke="1" extrusionOk="0">
                  <a:moveTo>
                    <a:pt x="0" y="9760"/>
                  </a:moveTo>
                  <a:cubicBezTo>
                    <a:pt x="0" y="8477"/>
                    <a:pt x="0" y="7194"/>
                    <a:pt x="491" y="6553"/>
                  </a:cubicBezTo>
                  <a:cubicBezTo>
                    <a:pt x="982" y="5911"/>
                    <a:pt x="1964" y="5911"/>
                    <a:pt x="4615" y="6125"/>
                  </a:cubicBezTo>
                  <a:cubicBezTo>
                    <a:pt x="7265" y="6339"/>
                    <a:pt x="11585" y="6766"/>
                    <a:pt x="14629" y="6339"/>
                  </a:cubicBezTo>
                  <a:cubicBezTo>
                    <a:pt x="17673" y="5911"/>
                    <a:pt x="19440" y="4628"/>
                    <a:pt x="20422" y="3452"/>
                  </a:cubicBezTo>
                  <a:cubicBezTo>
                    <a:pt x="21404" y="2275"/>
                    <a:pt x="21600" y="1206"/>
                    <a:pt x="21109" y="564"/>
                  </a:cubicBezTo>
                  <a:cubicBezTo>
                    <a:pt x="20618" y="-77"/>
                    <a:pt x="19440" y="-291"/>
                    <a:pt x="18164" y="564"/>
                  </a:cubicBezTo>
                  <a:cubicBezTo>
                    <a:pt x="16887" y="1420"/>
                    <a:pt x="15513" y="3345"/>
                    <a:pt x="14433" y="6125"/>
                  </a:cubicBezTo>
                  <a:cubicBezTo>
                    <a:pt x="13353" y="8905"/>
                    <a:pt x="12567" y="12541"/>
                    <a:pt x="12764" y="15321"/>
                  </a:cubicBezTo>
                  <a:cubicBezTo>
                    <a:pt x="12960" y="18101"/>
                    <a:pt x="14138" y="20026"/>
                    <a:pt x="15611" y="20667"/>
                  </a:cubicBezTo>
                  <a:cubicBezTo>
                    <a:pt x="17084" y="21309"/>
                    <a:pt x="18851" y="20667"/>
                    <a:pt x="20618" y="20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1930400" y="3316148"/>
              <a:ext cx="387350" cy="212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1126"/>
                  </a:moveTo>
                  <a:cubicBezTo>
                    <a:pt x="1298" y="4937"/>
                    <a:pt x="2597" y="8749"/>
                    <a:pt x="3305" y="11396"/>
                  </a:cubicBezTo>
                  <a:cubicBezTo>
                    <a:pt x="4013" y="14043"/>
                    <a:pt x="4131" y="15526"/>
                    <a:pt x="4190" y="16902"/>
                  </a:cubicBezTo>
                  <a:cubicBezTo>
                    <a:pt x="4249" y="18279"/>
                    <a:pt x="4249" y="19549"/>
                    <a:pt x="3954" y="20184"/>
                  </a:cubicBezTo>
                  <a:cubicBezTo>
                    <a:pt x="3659" y="20820"/>
                    <a:pt x="3069" y="20820"/>
                    <a:pt x="2715" y="20184"/>
                  </a:cubicBezTo>
                  <a:cubicBezTo>
                    <a:pt x="2361" y="19549"/>
                    <a:pt x="2243" y="18279"/>
                    <a:pt x="2243" y="15631"/>
                  </a:cubicBezTo>
                  <a:cubicBezTo>
                    <a:pt x="2243" y="12984"/>
                    <a:pt x="2361" y="8961"/>
                    <a:pt x="3482" y="6314"/>
                  </a:cubicBezTo>
                  <a:cubicBezTo>
                    <a:pt x="4603" y="3667"/>
                    <a:pt x="6728" y="2396"/>
                    <a:pt x="8085" y="1867"/>
                  </a:cubicBezTo>
                  <a:cubicBezTo>
                    <a:pt x="9443" y="1337"/>
                    <a:pt x="10033" y="1549"/>
                    <a:pt x="10564" y="1337"/>
                  </a:cubicBezTo>
                  <a:cubicBezTo>
                    <a:pt x="11095" y="1126"/>
                    <a:pt x="11567" y="490"/>
                    <a:pt x="11508" y="173"/>
                  </a:cubicBezTo>
                  <a:cubicBezTo>
                    <a:pt x="11449" y="-145"/>
                    <a:pt x="10859" y="-145"/>
                    <a:pt x="9974" y="1231"/>
                  </a:cubicBezTo>
                  <a:cubicBezTo>
                    <a:pt x="9089" y="2608"/>
                    <a:pt x="7908" y="5361"/>
                    <a:pt x="7377" y="8431"/>
                  </a:cubicBezTo>
                  <a:cubicBezTo>
                    <a:pt x="6846" y="11502"/>
                    <a:pt x="6964" y="14890"/>
                    <a:pt x="7318" y="17114"/>
                  </a:cubicBezTo>
                  <a:cubicBezTo>
                    <a:pt x="7672" y="19337"/>
                    <a:pt x="8262" y="20396"/>
                    <a:pt x="8852" y="20926"/>
                  </a:cubicBezTo>
                  <a:cubicBezTo>
                    <a:pt x="9443" y="21455"/>
                    <a:pt x="10033" y="21455"/>
                    <a:pt x="11036" y="19549"/>
                  </a:cubicBezTo>
                  <a:cubicBezTo>
                    <a:pt x="12039" y="17643"/>
                    <a:pt x="13456" y="13831"/>
                    <a:pt x="14341" y="11396"/>
                  </a:cubicBezTo>
                  <a:cubicBezTo>
                    <a:pt x="15226" y="8961"/>
                    <a:pt x="15580" y="7902"/>
                    <a:pt x="15639" y="7902"/>
                  </a:cubicBezTo>
                  <a:cubicBezTo>
                    <a:pt x="15698" y="7902"/>
                    <a:pt x="15462" y="8961"/>
                    <a:pt x="15226" y="10549"/>
                  </a:cubicBezTo>
                  <a:cubicBezTo>
                    <a:pt x="14990" y="12137"/>
                    <a:pt x="14754" y="14255"/>
                    <a:pt x="14577" y="16055"/>
                  </a:cubicBezTo>
                  <a:cubicBezTo>
                    <a:pt x="14400" y="17855"/>
                    <a:pt x="14282" y="19337"/>
                    <a:pt x="14341" y="19231"/>
                  </a:cubicBezTo>
                  <a:cubicBezTo>
                    <a:pt x="14400" y="19126"/>
                    <a:pt x="14636" y="17431"/>
                    <a:pt x="15167" y="14467"/>
                  </a:cubicBezTo>
                  <a:cubicBezTo>
                    <a:pt x="15698" y="11502"/>
                    <a:pt x="16525" y="7267"/>
                    <a:pt x="17115" y="4726"/>
                  </a:cubicBezTo>
                  <a:cubicBezTo>
                    <a:pt x="17705" y="2184"/>
                    <a:pt x="18059" y="1337"/>
                    <a:pt x="18531" y="1337"/>
                  </a:cubicBezTo>
                  <a:cubicBezTo>
                    <a:pt x="19003" y="1337"/>
                    <a:pt x="19593" y="2184"/>
                    <a:pt x="20066" y="4620"/>
                  </a:cubicBezTo>
                  <a:cubicBezTo>
                    <a:pt x="20538" y="7055"/>
                    <a:pt x="20892" y="11079"/>
                    <a:pt x="21128" y="13620"/>
                  </a:cubicBezTo>
                  <a:cubicBezTo>
                    <a:pt x="21364" y="16161"/>
                    <a:pt x="21482" y="17220"/>
                    <a:pt x="21600" y="18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365775" y="3338749"/>
              <a:ext cx="332976" cy="172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46" fill="norm" stroke="1" extrusionOk="0">
                  <a:moveTo>
                    <a:pt x="6292" y="166"/>
                  </a:moveTo>
                  <a:cubicBezTo>
                    <a:pt x="5613" y="166"/>
                    <a:pt x="4933" y="166"/>
                    <a:pt x="3846" y="2639"/>
                  </a:cubicBezTo>
                  <a:cubicBezTo>
                    <a:pt x="2760" y="5111"/>
                    <a:pt x="1265" y="10056"/>
                    <a:pt x="518" y="13309"/>
                  </a:cubicBezTo>
                  <a:cubicBezTo>
                    <a:pt x="-229" y="16562"/>
                    <a:pt x="-229" y="18123"/>
                    <a:pt x="926" y="19294"/>
                  </a:cubicBezTo>
                  <a:cubicBezTo>
                    <a:pt x="2080" y="20465"/>
                    <a:pt x="4390" y="21246"/>
                    <a:pt x="7107" y="19554"/>
                  </a:cubicBezTo>
                  <a:cubicBezTo>
                    <a:pt x="9824" y="17863"/>
                    <a:pt x="12948" y="13699"/>
                    <a:pt x="14714" y="10706"/>
                  </a:cubicBezTo>
                  <a:cubicBezTo>
                    <a:pt x="16480" y="7713"/>
                    <a:pt x="16888" y="5892"/>
                    <a:pt x="17160" y="4330"/>
                  </a:cubicBezTo>
                  <a:cubicBezTo>
                    <a:pt x="17431" y="2769"/>
                    <a:pt x="17567" y="1468"/>
                    <a:pt x="17160" y="687"/>
                  </a:cubicBezTo>
                  <a:cubicBezTo>
                    <a:pt x="16752" y="-94"/>
                    <a:pt x="15801" y="-354"/>
                    <a:pt x="14850" y="687"/>
                  </a:cubicBezTo>
                  <a:cubicBezTo>
                    <a:pt x="13899" y="1728"/>
                    <a:pt x="12948" y="4070"/>
                    <a:pt x="12609" y="7323"/>
                  </a:cubicBezTo>
                  <a:cubicBezTo>
                    <a:pt x="12269" y="10576"/>
                    <a:pt x="12541" y="14740"/>
                    <a:pt x="14103" y="17212"/>
                  </a:cubicBezTo>
                  <a:cubicBezTo>
                    <a:pt x="15665" y="19685"/>
                    <a:pt x="18518" y="20465"/>
                    <a:pt x="21371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0" y="3657600"/>
              <a:ext cx="24955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5" y="21086"/>
                    <a:pt x="769" y="20571"/>
                    <a:pt x="1292" y="20186"/>
                  </a:cubicBezTo>
                  <a:cubicBezTo>
                    <a:pt x="1814" y="19800"/>
                    <a:pt x="2473" y="19543"/>
                    <a:pt x="3124" y="19029"/>
                  </a:cubicBezTo>
                  <a:cubicBezTo>
                    <a:pt x="3774" y="18514"/>
                    <a:pt x="4415" y="17743"/>
                    <a:pt x="5038" y="16971"/>
                  </a:cubicBezTo>
                  <a:cubicBezTo>
                    <a:pt x="5661" y="16200"/>
                    <a:pt x="6266" y="15429"/>
                    <a:pt x="6907" y="14786"/>
                  </a:cubicBezTo>
                  <a:cubicBezTo>
                    <a:pt x="7548" y="14143"/>
                    <a:pt x="8226" y="13629"/>
                    <a:pt x="8950" y="13114"/>
                  </a:cubicBezTo>
                  <a:cubicBezTo>
                    <a:pt x="9673" y="12600"/>
                    <a:pt x="10443" y="12086"/>
                    <a:pt x="11185" y="11571"/>
                  </a:cubicBezTo>
                  <a:cubicBezTo>
                    <a:pt x="11927" y="11057"/>
                    <a:pt x="12641" y="10543"/>
                    <a:pt x="13328" y="10029"/>
                  </a:cubicBezTo>
                  <a:cubicBezTo>
                    <a:pt x="14015" y="9514"/>
                    <a:pt x="14675" y="9000"/>
                    <a:pt x="15316" y="8357"/>
                  </a:cubicBezTo>
                  <a:cubicBezTo>
                    <a:pt x="15957" y="7714"/>
                    <a:pt x="16580" y="6943"/>
                    <a:pt x="17240" y="6171"/>
                  </a:cubicBezTo>
                  <a:cubicBezTo>
                    <a:pt x="17899" y="5400"/>
                    <a:pt x="18595" y="4629"/>
                    <a:pt x="19328" y="3600"/>
                  </a:cubicBezTo>
                  <a:cubicBezTo>
                    <a:pt x="20061" y="2571"/>
                    <a:pt x="20831" y="12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289983" y="4088791"/>
              <a:ext cx="212805" cy="437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252" fill="norm" stroke="1" extrusionOk="0">
                  <a:moveTo>
                    <a:pt x="12918" y="2190"/>
                  </a:moveTo>
                  <a:cubicBezTo>
                    <a:pt x="12282" y="1470"/>
                    <a:pt x="11647" y="750"/>
                    <a:pt x="10800" y="544"/>
                  </a:cubicBezTo>
                  <a:cubicBezTo>
                    <a:pt x="9953" y="338"/>
                    <a:pt x="8894" y="647"/>
                    <a:pt x="7200" y="2190"/>
                  </a:cubicBezTo>
                  <a:cubicBezTo>
                    <a:pt x="5506" y="3733"/>
                    <a:pt x="3176" y="6510"/>
                    <a:pt x="1800" y="9595"/>
                  </a:cubicBezTo>
                  <a:cubicBezTo>
                    <a:pt x="424" y="12681"/>
                    <a:pt x="0" y="16075"/>
                    <a:pt x="0" y="18030"/>
                  </a:cubicBezTo>
                  <a:cubicBezTo>
                    <a:pt x="0" y="19984"/>
                    <a:pt x="424" y="20498"/>
                    <a:pt x="1165" y="20858"/>
                  </a:cubicBezTo>
                  <a:cubicBezTo>
                    <a:pt x="1906" y="21218"/>
                    <a:pt x="2965" y="21424"/>
                    <a:pt x="4659" y="21064"/>
                  </a:cubicBezTo>
                  <a:cubicBezTo>
                    <a:pt x="6353" y="20704"/>
                    <a:pt x="8682" y="19778"/>
                    <a:pt x="11541" y="17927"/>
                  </a:cubicBezTo>
                  <a:cubicBezTo>
                    <a:pt x="14400" y="16075"/>
                    <a:pt x="17788" y="13298"/>
                    <a:pt x="19588" y="10624"/>
                  </a:cubicBezTo>
                  <a:cubicBezTo>
                    <a:pt x="21388" y="7950"/>
                    <a:pt x="21600" y="5378"/>
                    <a:pt x="20965" y="3630"/>
                  </a:cubicBezTo>
                  <a:cubicBezTo>
                    <a:pt x="20329" y="1881"/>
                    <a:pt x="18847" y="955"/>
                    <a:pt x="17365" y="441"/>
                  </a:cubicBezTo>
                  <a:cubicBezTo>
                    <a:pt x="15882" y="-73"/>
                    <a:pt x="14400" y="-176"/>
                    <a:pt x="12388" y="338"/>
                  </a:cubicBezTo>
                  <a:cubicBezTo>
                    <a:pt x="10376" y="853"/>
                    <a:pt x="7835" y="1984"/>
                    <a:pt x="6035" y="3475"/>
                  </a:cubicBezTo>
                  <a:cubicBezTo>
                    <a:pt x="4235" y="4967"/>
                    <a:pt x="3176" y="6818"/>
                    <a:pt x="3494" y="8207"/>
                  </a:cubicBezTo>
                  <a:cubicBezTo>
                    <a:pt x="3812" y="9595"/>
                    <a:pt x="5506" y="10521"/>
                    <a:pt x="8153" y="10933"/>
                  </a:cubicBezTo>
                  <a:cubicBezTo>
                    <a:pt x="10800" y="11344"/>
                    <a:pt x="14400" y="11241"/>
                    <a:pt x="18000" y="1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654050" y="4279900"/>
              <a:ext cx="133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609600" y="4368800"/>
              <a:ext cx="2476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6000"/>
                    <a:pt x="11446" y="10400"/>
                    <a:pt x="15046" y="6800"/>
                  </a:cubicBezTo>
                  <a:cubicBezTo>
                    <a:pt x="18646" y="3200"/>
                    <a:pt x="2012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953983" y="4079730"/>
              <a:ext cx="258867" cy="37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86" fill="norm" stroke="1" extrusionOk="0">
                  <a:moveTo>
                    <a:pt x="18843" y="3767"/>
                  </a:moveTo>
                  <a:cubicBezTo>
                    <a:pt x="18140" y="3051"/>
                    <a:pt x="17438" y="2335"/>
                    <a:pt x="16648" y="1917"/>
                  </a:cubicBezTo>
                  <a:cubicBezTo>
                    <a:pt x="15857" y="1500"/>
                    <a:pt x="14979" y="1380"/>
                    <a:pt x="13399" y="1738"/>
                  </a:cubicBezTo>
                  <a:cubicBezTo>
                    <a:pt x="11818" y="2096"/>
                    <a:pt x="9536" y="2932"/>
                    <a:pt x="7165" y="5139"/>
                  </a:cubicBezTo>
                  <a:cubicBezTo>
                    <a:pt x="4794" y="7347"/>
                    <a:pt x="2336" y="10927"/>
                    <a:pt x="1106" y="13433"/>
                  </a:cubicBezTo>
                  <a:cubicBezTo>
                    <a:pt x="-123" y="15939"/>
                    <a:pt x="-123" y="17372"/>
                    <a:pt x="140" y="18446"/>
                  </a:cubicBezTo>
                  <a:cubicBezTo>
                    <a:pt x="404" y="19520"/>
                    <a:pt x="931" y="20236"/>
                    <a:pt x="1633" y="20713"/>
                  </a:cubicBezTo>
                  <a:cubicBezTo>
                    <a:pt x="2336" y="21190"/>
                    <a:pt x="3214" y="21429"/>
                    <a:pt x="5233" y="20832"/>
                  </a:cubicBezTo>
                  <a:cubicBezTo>
                    <a:pt x="7253" y="20236"/>
                    <a:pt x="10414" y="18804"/>
                    <a:pt x="13048" y="16596"/>
                  </a:cubicBezTo>
                  <a:cubicBezTo>
                    <a:pt x="15682" y="14388"/>
                    <a:pt x="17789" y="11405"/>
                    <a:pt x="18755" y="8600"/>
                  </a:cubicBezTo>
                  <a:cubicBezTo>
                    <a:pt x="19721" y="5796"/>
                    <a:pt x="19545" y="3170"/>
                    <a:pt x="18492" y="1679"/>
                  </a:cubicBezTo>
                  <a:cubicBezTo>
                    <a:pt x="17438" y="187"/>
                    <a:pt x="15506" y="-171"/>
                    <a:pt x="13575" y="68"/>
                  </a:cubicBezTo>
                  <a:cubicBezTo>
                    <a:pt x="11643" y="306"/>
                    <a:pt x="9711" y="1142"/>
                    <a:pt x="8570" y="2216"/>
                  </a:cubicBezTo>
                  <a:cubicBezTo>
                    <a:pt x="7428" y="3290"/>
                    <a:pt x="7077" y="4602"/>
                    <a:pt x="8131" y="6035"/>
                  </a:cubicBezTo>
                  <a:cubicBezTo>
                    <a:pt x="9184" y="7467"/>
                    <a:pt x="11643" y="9018"/>
                    <a:pt x="14101" y="9913"/>
                  </a:cubicBezTo>
                  <a:cubicBezTo>
                    <a:pt x="16560" y="10808"/>
                    <a:pt x="19018" y="11047"/>
                    <a:pt x="21477" y="1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1125837" y="4425950"/>
              <a:ext cx="116690" cy="100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0843" fill="norm" stroke="1" extrusionOk="0">
                  <a:moveTo>
                    <a:pt x="12167" y="0"/>
                  </a:moveTo>
                  <a:cubicBezTo>
                    <a:pt x="7999" y="3527"/>
                    <a:pt x="3830" y="7053"/>
                    <a:pt x="1746" y="10359"/>
                  </a:cubicBezTo>
                  <a:cubicBezTo>
                    <a:pt x="-338" y="13665"/>
                    <a:pt x="-338" y="16751"/>
                    <a:pt x="609" y="18735"/>
                  </a:cubicBezTo>
                  <a:cubicBezTo>
                    <a:pt x="1557" y="20718"/>
                    <a:pt x="3451" y="21600"/>
                    <a:pt x="7051" y="20057"/>
                  </a:cubicBezTo>
                  <a:cubicBezTo>
                    <a:pt x="10651" y="18514"/>
                    <a:pt x="15957" y="14547"/>
                    <a:pt x="18609" y="11461"/>
                  </a:cubicBezTo>
                  <a:cubicBezTo>
                    <a:pt x="21262" y="8376"/>
                    <a:pt x="21262" y="6171"/>
                    <a:pt x="20315" y="5069"/>
                  </a:cubicBezTo>
                  <a:cubicBezTo>
                    <a:pt x="19367" y="3967"/>
                    <a:pt x="17473" y="3967"/>
                    <a:pt x="15578" y="3967"/>
                  </a:cubicBezTo>
                  <a:cubicBezTo>
                    <a:pt x="13683" y="3967"/>
                    <a:pt x="11788" y="3967"/>
                    <a:pt x="9894" y="3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196850" y="5137150"/>
              <a:ext cx="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234950" y="5365750"/>
              <a:ext cx="1" cy="317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370416" y="5168900"/>
              <a:ext cx="188384" cy="28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485" y="4765"/>
                  </a:moveTo>
                  <a:cubicBezTo>
                    <a:pt x="243" y="3971"/>
                    <a:pt x="0" y="3176"/>
                    <a:pt x="0" y="2382"/>
                  </a:cubicBezTo>
                  <a:cubicBezTo>
                    <a:pt x="0" y="1588"/>
                    <a:pt x="243" y="794"/>
                    <a:pt x="728" y="1271"/>
                  </a:cubicBezTo>
                  <a:cubicBezTo>
                    <a:pt x="1213" y="1747"/>
                    <a:pt x="1942" y="3494"/>
                    <a:pt x="2548" y="6512"/>
                  </a:cubicBezTo>
                  <a:cubicBezTo>
                    <a:pt x="3155" y="9529"/>
                    <a:pt x="3640" y="13818"/>
                    <a:pt x="4126" y="16518"/>
                  </a:cubicBezTo>
                  <a:cubicBezTo>
                    <a:pt x="4611" y="19218"/>
                    <a:pt x="5097" y="20329"/>
                    <a:pt x="5582" y="20250"/>
                  </a:cubicBezTo>
                  <a:cubicBezTo>
                    <a:pt x="6067" y="20171"/>
                    <a:pt x="6553" y="18900"/>
                    <a:pt x="6796" y="17709"/>
                  </a:cubicBezTo>
                  <a:cubicBezTo>
                    <a:pt x="7038" y="16518"/>
                    <a:pt x="7038" y="15406"/>
                    <a:pt x="7281" y="14453"/>
                  </a:cubicBezTo>
                  <a:cubicBezTo>
                    <a:pt x="7524" y="13500"/>
                    <a:pt x="8009" y="12706"/>
                    <a:pt x="8252" y="12706"/>
                  </a:cubicBezTo>
                  <a:cubicBezTo>
                    <a:pt x="8494" y="12706"/>
                    <a:pt x="8494" y="13500"/>
                    <a:pt x="8737" y="14771"/>
                  </a:cubicBezTo>
                  <a:cubicBezTo>
                    <a:pt x="8980" y="16041"/>
                    <a:pt x="9465" y="17788"/>
                    <a:pt x="10072" y="19059"/>
                  </a:cubicBezTo>
                  <a:cubicBezTo>
                    <a:pt x="10679" y="20329"/>
                    <a:pt x="11407" y="21124"/>
                    <a:pt x="12378" y="21362"/>
                  </a:cubicBezTo>
                  <a:cubicBezTo>
                    <a:pt x="13348" y="21600"/>
                    <a:pt x="14562" y="21282"/>
                    <a:pt x="15654" y="19138"/>
                  </a:cubicBezTo>
                  <a:cubicBezTo>
                    <a:pt x="16746" y="16994"/>
                    <a:pt x="17717" y="13024"/>
                    <a:pt x="18445" y="9847"/>
                  </a:cubicBezTo>
                  <a:cubicBezTo>
                    <a:pt x="19173" y="6671"/>
                    <a:pt x="19658" y="4288"/>
                    <a:pt x="20144" y="2621"/>
                  </a:cubicBezTo>
                  <a:cubicBezTo>
                    <a:pt x="20629" y="953"/>
                    <a:pt x="21115" y="0"/>
                    <a:pt x="21357" y="0"/>
                  </a:cubicBezTo>
                  <a:cubicBezTo>
                    <a:pt x="21600" y="0"/>
                    <a:pt x="21600" y="953"/>
                    <a:pt x="21600" y="1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556720" y="5184617"/>
              <a:ext cx="204369" cy="31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95" fill="norm" stroke="1" extrusionOk="0">
                  <a:moveTo>
                    <a:pt x="9474" y="15347"/>
                  </a:moveTo>
                  <a:cubicBezTo>
                    <a:pt x="9474" y="14627"/>
                    <a:pt x="9474" y="13907"/>
                    <a:pt x="9364" y="13043"/>
                  </a:cubicBezTo>
                  <a:cubicBezTo>
                    <a:pt x="9254" y="12179"/>
                    <a:pt x="9033" y="11171"/>
                    <a:pt x="8372" y="10595"/>
                  </a:cubicBezTo>
                  <a:cubicBezTo>
                    <a:pt x="7711" y="10019"/>
                    <a:pt x="6609" y="9875"/>
                    <a:pt x="5176" y="10955"/>
                  </a:cubicBezTo>
                  <a:cubicBezTo>
                    <a:pt x="3743" y="12035"/>
                    <a:pt x="1980" y="14339"/>
                    <a:pt x="988" y="15923"/>
                  </a:cubicBezTo>
                  <a:cubicBezTo>
                    <a:pt x="-4" y="17507"/>
                    <a:pt x="-224" y="18371"/>
                    <a:pt x="217" y="18875"/>
                  </a:cubicBezTo>
                  <a:cubicBezTo>
                    <a:pt x="658" y="19379"/>
                    <a:pt x="1760" y="19523"/>
                    <a:pt x="2641" y="19307"/>
                  </a:cubicBezTo>
                  <a:cubicBezTo>
                    <a:pt x="3523" y="19091"/>
                    <a:pt x="4184" y="18515"/>
                    <a:pt x="4735" y="17867"/>
                  </a:cubicBezTo>
                  <a:cubicBezTo>
                    <a:pt x="5286" y="17219"/>
                    <a:pt x="5727" y="16499"/>
                    <a:pt x="6278" y="15779"/>
                  </a:cubicBezTo>
                  <a:cubicBezTo>
                    <a:pt x="6829" y="15059"/>
                    <a:pt x="7490" y="14339"/>
                    <a:pt x="7931" y="14339"/>
                  </a:cubicBezTo>
                  <a:cubicBezTo>
                    <a:pt x="8372" y="14339"/>
                    <a:pt x="8592" y="15059"/>
                    <a:pt x="9143" y="15635"/>
                  </a:cubicBezTo>
                  <a:cubicBezTo>
                    <a:pt x="9694" y="16211"/>
                    <a:pt x="10576" y="16643"/>
                    <a:pt x="11568" y="16715"/>
                  </a:cubicBezTo>
                  <a:cubicBezTo>
                    <a:pt x="12560" y="16787"/>
                    <a:pt x="13662" y="16499"/>
                    <a:pt x="14984" y="14915"/>
                  </a:cubicBezTo>
                  <a:cubicBezTo>
                    <a:pt x="16307" y="13331"/>
                    <a:pt x="17849" y="10451"/>
                    <a:pt x="18952" y="8147"/>
                  </a:cubicBezTo>
                  <a:cubicBezTo>
                    <a:pt x="20054" y="5843"/>
                    <a:pt x="20715" y="4115"/>
                    <a:pt x="21045" y="2747"/>
                  </a:cubicBezTo>
                  <a:cubicBezTo>
                    <a:pt x="21376" y="1379"/>
                    <a:pt x="21376" y="371"/>
                    <a:pt x="20935" y="83"/>
                  </a:cubicBezTo>
                  <a:cubicBezTo>
                    <a:pt x="20494" y="-205"/>
                    <a:pt x="19613" y="227"/>
                    <a:pt x="19062" y="1883"/>
                  </a:cubicBezTo>
                  <a:cubicBezTo>
                    <a:pt x="18511" y="3539"/>
                    <a:pt x="18290" y="6419"/>
                    <a:pt x="18180" y="9587"/>
                  </a:cubicBezTo>
                  <a:cubicBezTo>
                    <a:pt x="18070" y="12755"/>
                    <a:pt x="18070" y="16211"/>
                    <a:pt x="18400" y="18227"/>
                  </a:cubicBezTo>
                  <a:cubicBezTo>
                    <a:pt x="18731" y="20243"/>
                    <a:pt x="19392" y="20819"/>
                    <a:pt x="20054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782326" y="5127539"/>
              <a:ext cx="149965" cy="349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113" fill="norm" stroke="1" extrusionOk="0">
                  <a:moveTo>
                    <a:pt x="18719" y="14767"/>
                  </a:moveTo>
                  <a:cubicBezTo>
                    <a:pt x="17819" y="14256"/>
                    <a:pt x="16919" y="13745"/>
                    <a:pt x="15119" y="13297"/>
                  </a:cubicBezTo>
                  <a:cubicBezTo>
                    <a:pt x="13319" y="12850"/>
                    <a:pt x="10619" y="12466"/>
                    <a:pt x="7919" y="13297"/>
                  </a:cubicBezTo>
                  <a:cubicBezTo>
                    <a:pt x="5219" y="14128"/>
                    <a:pt x="2519" y="16173"/>
                    <a:pt x="1169" y="17579"/>
                  </a:cubicBezTo>
                  <a:cubicBezTo>
                    <a:pt x="-181" y="18985"/>
                    <a:pt x="-181" y="19752"/>
                    <a:pt x="269" y="20391"/>
                  </a:cubicBezTo>
                  <a:cubicBezTo>
                    <a:pt x="719" y="21030"/>
                    <a:pt x="1619" y="21541"/>
                    <a:pt x="4169" y="20582"/>
                  </a:cubicBezTo>
                  <a:cubicBezTo>
                    <a:pt x="6719" y="19624"/>
                    <a:pt x="10919" y="17195"/>
                    <a:pt x="14069" y="13745"/>
                  </a:cubicBezTo>
                  <a:cubicBezTo>
                    <a:pt x="17219" y="10294"/>
                    <a:pt x="19319" y="5820"/>
                    <a:pt x="20369" y="3264"/>
                  </a:cubicBezTo>
                  <a:cubicBezTo>
                    <a:pt x="21419" y="708"/>
                    <a:pt x="21419" y="69"/>
                    <a:pt x="20969" y="5"/>
                  </a:cubicBezTo>
                  <a:cubicBezTo>
                    <a:pt x="20519" y="-59"/>
                    <a:pt x="19619" y="452"/>
                    <a:pt x="19019" y="2369"/>
                  </a:cubicBezTo>
                  <a:cubicBezTo>
                    <a:pt x="18419" y="4287"/>
                    <a:pt x="18119" y="7610"/>
                    <a:pt x="18419" y="10294"/>
                  </a:cubicBezTo>
                  <a:cubicBezTo>
                    <a:pt x="18719" y="12978"/>
                    <a:pt x="19619" y="15023"/>
                    <a:pt x="20519" y="17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1003300" y="5283200"/>
              <a:ext cx="190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1035050" y="5335370"/>
              <a:ext cx="76200" cy="147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21600" y="2541"/>
                  </a:moveTo>
                  <a:cubicBezTo>
                    <a:pt x="19200" y="1628"/>
                    <a:pt x="16800" y="716"/>
                    <a:pt x="14100" y="259"/>
                  </a:cubicBezTo>
                  <a:cubicBezTo>
                    <a:pt x="11400" y="-197"/>
                    <a:pt x="8400" y="-197"/>
                    <a:pt x="5700" y="1476"/>
                  </a:cubicBezTo>
                  <a:cubicBezTo>
                    <a:pt x="3000" y="3149"/>
                    <a:pt x="600" y="6496"/>
                    <a:pt x="1500" y="9386"/>
                  </a:cubicBezTo>
                  <a:cubicBezTo>
                    <a:pt x="2400" y="12276"/>
                    <a:pt x="6600" y="14710"/>
                    <a:pt x="9000" y="16688"/>
                  </a:cubicBezTo>
                  <a:cubicBezTo>
                    <a:pt x="11400" y="18665"/>
                    <a:pt x="12000" y="20186"/>
                    <a:pt x="10200" y="20795"/>
                  </a:cubicBezTo>
                  <a:cubicBezTo>
                    <a:pt x="8400" y="21403"/>
                    <a:pt x="4200" y="21099"/>
                    <a:pt x="0" y="20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85636" y="5943168"/>
              <a:ext cx="149315" cy="221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150" fill="norm" stroke="1" extrusionOk="0">
                  <a:moveTo>
                    <a:pt x="1382" y="3069"/>
                  </a:moveTo>
                  <a:cubicBezTo>
                    <a:pt x="2295" y="2059"/>
                    <a:pt x="3207" y="1050"/>
                    <a:pt x="4576" y="444"/>
                  </a:cubicBezTo>
                  <a:cubicBezTo>
                    <a:pt x="5946" y="-161"/>
                    <a:pt x="7771" y="-363"/>
                    <a:pt x="9292" y="1252"/>
                  </a:cubicBezTo>
                  <a:cubicBezTo>
                    <a:pt x="10813" y="2867"/>
                    <a:pt x="12030" y="6299"/>
                    <a:pt x="10813" y="9529"/>
                  </a:cubicBezTo>
                  <a:cubicBezTo>
                    <a:pt x="9596" y="12758"/>
                    <a:pt x="5946" y="15787"/>
                    <a:pt x="3512" y="17704"/>
                  </a:cubicBezTo>
                  <a:cubicBezTo>
                    <a:pt x="1078" y="19622"/>
                    <a:pt x="-139" y="20430"/>
                    <a:pt x="13" y="20833"/>
                  </a:cubicBezTo>
                  <a:cubicBezTo>
                    <a:pt x="165" y="21237"/>
                    <a:pt x="1686" y="21237"/>
                    <a:pt x="5489" y="20934"/>
                  </a:cubicBezTo>
                  <a:cubicBezTo>
                    <a:pt x="9292" y="20631"/>
                    <a:pt x="15376" y="20026"/>
                    <a:pt x="21461" y="19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304800" y="612140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38141" y="5912643"/>
              <a:ext cx="341913" cy="288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81" fill="norm" stroke="1" extrusionOk="0">
                  <a:moveTo>
                    <a:pt x="4771" y="4671"/>
                  </a:moveTo>
                  <a:cubicBezTo>
                    <a:pt x="6096" y="3567"/>
                    <a:pt x="7421" y="2464"/>
                    <a:pt x="9608" y="1675"/>
                  </a:cubicBezTo>
                  <a:cubicBezTo>
                    <a:pt x="11794" y="887"/>
                    <a:pt x="14842" y="414"/>
                    <a:pt x="16697" y="177"/>
                  </a:cubicBezTo>
                  <a:cubicBezTo>
                    <a:pt x="18553" y="-59"/>
                    <a:pt x="19215" y="-59"/>
                    <a:pt x="19944" y="177"/>
                  </a:cubicBezTo>
                  <a:cubicBezTo>
                    <a:pt x="20673" y="414"/>
                    <a:pt x="21468" y="887"/>
                    <a:pt x="21402" y="1675"/>
                  </a:cubicBezTo>
                  <a:cubicBezTo>
                    <a:pt x="21335" y="2464"/>
                    <a:pt x="20408" y="3567"/>
                    <a:pt x="18089" y="5380"/>
                  </a:cubicBezTo>
                  <a:cubicBezTo>
                    <a:pt x="15770" y="7194"/>
                    <a:pt x="12059" y="9716"/>
                    <a:pt x="9210" y="11845"/>
                  </a:cubicBezTo>
                  <a:cubicBezTo>
                    <a:pt x="6361" y="13973"/>
                    <a:pt x="4374" y="15707"/>
                    <a:pt x="3048" y="16811"/>
                  </a:cubicBezTo>
                  <a:cubicBezTo>
                    <a:pt x="1723" y="17915"/>
                    <a:pt x="1061" y="18388"/>
                    <a:pt x="597" y="19018"/>
                  </a:cubicBezTo>
                  <a:cubicBezTo>
                    <a:pt x="133" y="19649"/>
                    <a:pt x="-132" y="20437"/>
                    <a:pt x="67" y="20910"/>
                  </a:cubicBezTo>
                  <a:cubicBezTo>
                    <a:pt x="266" y="21383"/>
                    <a:pt x="928" y="21541"/>
                    <a:pt x="3048" y="21462"/>
                  </a:cubicBezTo>
                  <a:cubicBezTo>
                    <a:pt x="5169" y="21383"/>
                    <a:pt x="8747" y="21068"/>
                    <a:pt x="11596" y="20674"/>
                  </a:cubicBezTo>
                  <a:cubicBezTo>
                    <a:pt x="14445" y="20280"/>
                    <a:pt x="16565" y="19807"/>
                    <a:pt x="18685" y="19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787400" y="6083300"/>
              <a:ext cx="1968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112193" y="5880100"/>
              <a:ext cx="75257" cy="316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10" fill="norm" stroke="1" extrusionOk="0">
                  <a:moveTo>
                    <a:pt x="15932" y="0"/>
                  </a:moveTo>
                  <a:cubicBezTo>
                    <a:pt x="11732" y="3168"/>
                    <a:pt x="7532" y="6336"/>
                    <a:pt x="4532" y="9216"/>
                  </a:cubicBezTo>
                  <a:cubicBezTo>
                    <a:pt x="1532" y="12096"/>
                    <a:pt x="-268" y="14688"/>
                    <a:pt x="32" y="16704"/>
                  </a:cubicBezTo>
                  <a:cubicBezTo>
                    <a:pt x="332" y="18720"/>
                    <a:pt x="2732" y="20160"/>
                    <a:pt x="5432" y="20880"/>
                  </a:cubicBezTo>
                  <a:cubicBezTo>
                    <a:pt x="8132" y="21600"/>
                    <a:pt x="11132" y="21600"/>
                    <a:pt x="13832" y="21384"/>
                  </a:cubicBezTo>
                  <a:cubicBezTo>
                    <a:pt x="16532" y="21168"/>
                    <a:pt x="18932" y="20736"/>
                    <a:pt x="21332" y="20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1041400" y="6076950"/>
              <a:ext cx="2159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236133" y="6022885"/>
              <a:ext cx="203763" cy="185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88" fill="norm" stroke="1" extrusionOk="0">
                  <a:moveTo>
                    <a:pt x="5567" y="7743"/>
                  </a:moveTo>
                  <a:cubicBezTo>
                    <a:pt x="6235" y="6761"/>
                    <a:pt x="6903" y="5779"/>
                    <a:pt x="6569" y="4920"/>
                  </a:cubicBezTo>
                  <a:cubicBezTo>
                    <a:pt x="6235" y="4061"/>
                    <a:pt x="4899" y="3324"/>
                    <a:pt x="3786" y="3324"/>
                  </a:cubicBezTo>
                  <a:cubicBezTo>
                    <a:pt x="2672" y="3324"/>
                    <a:pt x="1781" y="4061"/>
                    <a:pt x="1113" y="5656"/>
                  </a:cubicBezTo>
                  <a:cubicBezTo>
                    <a:pt x="445" y="7252"/>
                    <a:pt x="0" y="9706"/>
                    <a:pt x="0" y="11547"/>
                  </a:cubicBezTo>
                  <a:cubicBezTo>
                    <a:pt x="0" y="13388"/>
                    <a:pt x="445" y="14615"/>
                    <a:pt x="2561" y="14983"/>
                  </a:cubicBezTo>
                  <a:cubicBezTo>
                    <a:pt x="4676" y="15352"/>
                    <a:pt x="8462" y="14861"/>
                    <a:pt x="11357" y="13143"/>
                  </a:cubicBezTo>
                  <a:cubicBezTo>
                    <a:pt x="14252" y="11424"/>
                    <a:pt x="16256" y="8479"/>
                    <a:pt x="17258" y="6393"/>
                  </a:cubicBezTo>
                  <a:cubicBezTo>
                    <a:pt x="18260" y="4306"/>
                    <a:pt x="18260" y="3079"/>
                    <a:pt x="17926" y="1974"/>
                  </a:cubicBezTo>
                  <a:cubicBezTo>
                    <a:pt x="17592" y="870"/>
                    <a:pt x="16924" y="-112"/>
                    <a:pt x="16367" y="11"/>
                  </a:cubicBezTo>
                  <a:cubicBezTo>
                    <a:pt x="15810" y="133"/>
                    <a:pt x="15365" y="1361"/>
                    <a:pt x="15476" y="3324"/>
                  </a:cubicBezTo>
                  <a:cubicBezTo>
                    <a:pt x="15588" y="5288"/>
                    <a:pt x="16256" y="7988"/>
                    <a:pt x="17369" y="10443"/>
                  </a:cubicBezTo>
                  <a:cubicBezTo>
                    <a:pt x="18482" y="12897"/>
                    <a:pt x="20041" y="15106"/>
                    <a:pt x="20821" y="16824"/>
                  </a:cubicBezTo>
                  <a:cubicBezTo>
                    <a:pt x="21600" y="18543"/>
                    <a:pt x="21600" y="19770"/>
                    <a:pt x="21043" y="20506"/>
                  </a:cubicBezTo>
                  <a:cubicBezTo>
                    <a:pt x="20487" y="21243"/>
                    <a:pt x="19373" y="21488"/>
                    <a:pt x="18705" y="21488"/>
                  </a:cubicBezTo>
                  <a:cubicBezTo>
                    <a:pt x="18037" y="21488"/>
                    <a:pt x="17814" y="21243"/>
                    <a:pt x="17592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478333" y="5854700"/>
              <a:ext cx="90118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600" fill="norm" stroke="1" extrusionOk="0">
                  <a:moveTo>
                    <a:pt x="16482" y="0"/>
                  </a:moveTo>
                  <a:cubicBezTo>
                    <a:pt x="14027" y="2779"/>
                    <a:pt x="11573" y="5558"/>
                    <a:pt x="8627" y="8653"/>
                  </a:cubicBezTo>
                  <a:cubicBezTo>
                    <a:pt x="5682" y="11747"/>
                    <a:pt x="2245" y="15158"/>
                    <a:pt x="773" y="17305"/>
                  </a:cubicBezTo>
                  <a:cubicBezTo>
                    <a:pt x="-700" y="19453"/>
                    <a:pt x="-209" y="20337"/>
                    <a:pt x="3473" y="20842"/>
                  </a:cubicBezTo>
                  <a:cubicBezTo>
                    <a:pt x="7155" y="21347"/>
                    <a:pt x="14027" y="21474"/>
                    <a:pt x="20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1447800" y="6070600"/>
              <a:ext cx="952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63500" y="6750413"/>
              <a:ext cx="105834" cy="234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545"/>
                  </a:moveTo>
                  <a:cubicBezTo>
                    <a:pt x="2160" y="160"/>
                    <a:pt x="4320" y="-226"/>
                    <a:pt x="7560" y="160"/>
                  </a:cubicBezTo>
                  <a:cubicBezTo>
                    <a:pt x="10800" y="545"/>
                    <a:pt x="15120" y="1703"/>
                    <a:pt x="17496" y="2860"/>
                  </a:cubicBezTo>
                  <a:cubicBezTo>
                    <a:pt x="19872" y="4017"/>
                    <a:pt x="20304" y="5174"/>
                    <a:pt x="19656" y="6138"/>
                  </a:cubicBezTo>
                  <a:cubicBezTo>
                    <a:pt x="19008" y="7103"/>
                    <a:pt x="17280" y="7874"/>
                    <a:pt x="15552" y="8549"/>
                  </a:cubicBezTo>
                  <a:cubicBezTo>
                    <a:pt x="13824" y="9224"/>
                    <a:pt x="12096" y="9803"/>
                    <a:pt x="12528" y="10863"/>
                  </a:cubicBezTo>
                  <a:cubicBezTo>
                    <a:pt x="12960" y="11924"/>
                    <a:pt x="15552" y="13467"/>
                    <a:pt x="17712" y="14720"/>
                  </a:cubicBezTo>
                  <a:cubicBezTo>
                    <a:pt x="19872" y="15974"/>
                    <a:pt x="21600" y="16938"/>
                    <a:pt x="21600" y="17903"/>
                  </a:cubicBezTo>
                  <a:cubicBezTo>
                    <a:pt x="21600" y="18867"/>
                    <a:pt x="19872" y="19831"/>
                    <a:pt x="17280" y="20410"/>
                  </a:cubicBezTo>
                  <a:cubicBezTo>
                    <a:pt x="14688" y="20988"/>
                    <a:pt x="11232" y="21181"/>
                    <a:pt x="7776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266700" y="695325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565150" y="6711950"/>
              <a:ext cx="76200" cy="335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21600" y="0"/>
                  </a:moveTo>
                  <a:cubicBezTo>
                    <a:pt x="18600" y="0"/>
                    <a:pt x="15600" y="0"/>
                    <a:pt x="14100" y="1080"/>
                  </a:cubicBezTo>
                  <a:cubicBezTo>
                    <a:pt x="12600" y="2160"/>
                    <a:pt x="12600" y="4320"/>
                    <a:pt x="12600" y="7493"/>
                  </a:cubicBezTo>
                  <a:cubicBezTo>
                    <a:pt x="12600" y="10665"/>
                    <a:pt x="12600" y="14850"/>
                    <a:pt x="12000" y="17415"/>
                  </a:cubicBezTo>
                  <a:cubicBezTo>
                    <a:pt x="11400" y="19980"/>
                    <a:pt x="10200" y="20925"/>
                    <a:pt x="8100" y="21263"/>
                  </a:cubicBezTo>
                  <a:cubicBezTo>
                    <a:pt x="6000" y="21600"/>
                    <a:pt x="3000" y="21330"/>
                    <a:pt x="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412750" y="6648450"/>
              <a:ext cx="4127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000"/>
                    <a:pt x="0" y="18400"/>
                    <a:pt x="609" y="16400"/>
                  </a:cubicBezTo>
                  <a:cubicBezTo>
                    <a:pt x="1218" y="14400"/>
                    <a:pt x="2437" y="12000"/>
                    <a:pt x="4597" y="9467"/>
                  </a:cubicBezTo>
                  <a:cubicBezTo>
                    <a:pt x="6757" y="6933"/>
                    <a:pt x="9858" y="4267"/>
                    <a:pt x="12849" y="2667"/>
                  </a:cubicBezTo>
                  <a:cubicBezTo>
                    <a:pt x="15840" y="1067"/>
                    <a:pt x="18720" y="5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723900" y="6883400"/>
              <a:ext cx="2032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5508"/>
                    <a:pt x="9900" y="9415"/>
                    <a:pt x="13500" y="5815"/>
                  </a:cubicBezTo>
                  <a:cubicBezTo>
                    <a:pt x="17100" y="2215"/>
                    <a:pt x="1935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1055546" y="6711950"/>
              <a:ext cx="36655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17180" y="0"/>
                  </a:moveTo>
                  <a:cubicBezTo>
                    <a:pt x="11180" y="3064"/>
                    <a:pt x="5180" y="6128"/>
                    <a:pt x="2180" y="8809"/>
                  </a:cubicBezTo>
                  <a:cubicBezTo>
                    <a:pt x="-820" y="11489"/>
                    <a:pt x="-820" y="13787"/>
                    <a:pt x="2780" y="15855"/>
                  </a:cubicBezTo>
                  <a:cubicBezTo>
                    <a:pt x="6380" y="17923"/>
                    <a:pt x="13580" y="19762"/>
                    <a:pt x="207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996949" y="6870700"/>
              <a:ext cx="152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5600"/>
                    <a:pt x="1800" y="9600"/>
                    <a:pt x="5400" y="6000"/>
                  </a:cubicBezTo>
                  <a:cubicBezTo>
                    <a:pt x="9000" y="2400"/>
                    <a:pt x="153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157070" y="6874847"/>
              <a:ext cx="207001" cy="188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108" fill="norm" stroke="1" extrusionOk="0">
                  <a:moveTo>
                    <a:pt x="4441" y="4519"/>
                  </a:moveTo>
                  <a:cubicBezTo>
                    <a:pt x="4223" y="2858"/>
                    <a:pt x="4004" y="1196"/>
                    <a:pt x="3568" y="840"/>
                  </a:cubicBezTo>
                  <a:cubicBezTo>
                    <a:pt x="3132" y="484"/>
                    <a:pt x="2477" y="1434"/>
                    <a:pt x="1823" y="3095"/>
                  </a:cubicBezTo>
                  <a:cubicBezTo>
                    <a:pt x="1168" y="4757"/>
                    <a:pt x="514" y="7130"/>
                    <a:pt x="186" y="8910"/>
                  </a:cubicBezTo>
                  <a:cubicBezTo>
                    <a:pt x="-141" y="10691"/>
                    <a:pt x="-141" y="11877"/>
                    <a:pt x="1059" y="12827"/>
                  </a:cubicBezTo>
                  <a:cubicBezTo>
                    <a:pt x="2259" y="13776"/>
                    <a:pt x="4659" y="14488"/>
                    <a:pt x="7386" y="13658"/>
                  </a:cubicBezTo>
                  <a:cubicBezTo>
                    <a:pt x="10114" y="12827"/>
                    <a:pt x="13168" y="10453"/>
                    <a:pt x="15132" y="8554"/>
                  </a:cubicBezTo>
                  <a:cubicBezTo>
                    <a:pt x="17095" y="6656"/>
                    <a:pt x="17968" y="5231"/>
                    <a:pt x="18514" y="3926"/>
                  </a:cubicBezTo>
                  <a:cubicBezTo>
                    <a:pt x="19059" y="2620"/>
                    <a:pt x="19277" y="1434"/>
                    <a:pt x="18841" y="721"/>
                  </a:cubicBezTo>
                  <a:cubicBezTo>
                    <a:pt x="18404" y="9"/>
                    <a:pt x="17314" y="-228"/>
                    <a:pt x="16659" y="247"/>
                  </a:cubicBezTo>
                  <a:cubicBezTo>
                    <a:pt x="16004" y="721"/>
                    <a:pt x="15786" y="1908"/>
                    <a:pt x="16223" y="4045"/>
                  </a:cubicBezTo>
                  <a:cubicBezTo>
                    <a:pt x="16659" y="6181"/>
                    <a:pt x="17750" y="9267"/>
                    <a:pt x="18732" y="11640"/>
                  </a:cubicBezTo>
                  <a:cubicBezTo>
                    <a:pt x="19714" y="14014"/>
                    <a:pt x="20586" y="15675"/>
                    <a:pt x="21023" y="17218"/>
                  </a:cubicBezTo>
                  <a:cubicBezTo>
                    <a:pt x="21459" y="18761"/>
                    <a:pt x="21459" y="20185"/>
                    <a:pt x="20914" y="20779"/>
                  </a:cubicBezTo>
                  <a:cubicBezTo>
                    <a:pt x="20368" y="21372"/>
                    <a:pt x="19277" y="21135"/>
                    <a:pt x="18514" y="20304"/>
                  </a:cubicBezTo>
                  <a:cubicBezTo>
                    <a:pt x="17750" y="19473"/>
                    <a:pt x="17314" y="18049"/>
                    <a:pt x="16877" y="16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489934" y="6680200"/>
              <a:ext cx="116617" cy="33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507" fill="norm" stroke="1" extrusionOk="0">
                  <a:moveTo>
                    <a:pt x="10836" y="0"/>
                  </a:moveTo>
                  <a:cubicBezTo>
                    <a:pt x="8521" y="2717"/>
                    <a:pt x="6207" y="5434"/>
                    <a:pt x="4279" y="8694"/>
                  </a:cubicBezTo>
                  <a:cubicBezTo>
                    <a:pt x="2350" y="11955"/>
                    <a:pt x="807" y="15758"/>
                    <a:pt x="229" y="18000"/>
                  </a:cubicBezTo>
                  <a:cubicBezTo>
                    <a:pt x="-350" y="20242"/>
                    <a:pt x="36" y="20921"/>
                    <a:pt x="2929" y="21260"/>
                  </a:cubicBezTo>
                  <a:cubicBezTo>
                    <a:pt x="5821" y="21600"/>
                    <a:pt x="11221" y="21600"/>
                    <a:pt x="14693" y="21192"/>
                  </a:cubicBezTo>
                  <a:cubicBezTo>
                    <a:pt x="18164" y="20785"/>
                    <a:pt x="19707" y="19970"/>
                    <a:pt x="21250" y="19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492250" y="6819900"/>
              <a:ext cx="1016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5840"/>
                    <a:pt x="2700" y="10080"/>
                    <a:pt x="6300" y="6480"/>
                  </a:cubicBezTo>
                  <a:cubicBezTo>
                    <a:pt x="9900" y="2880"/>
                    <a:pt x="1575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4686300" y="1568450"/>
              <a:ext cx="558800" cy="157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5" y="319"/>
                    <a:pt x="1309" y="639"/>
                    <a:pt x="2495" y="1045"/>
                  </a:cubicBezTo>
                  <a:cubicBezTo>
                    <a:pt x="3682" y="1452"/>
                    <a:pt x="5400" y="1945"/>
                    <a:pt x="7077" y="2598"/>
                  </a:cubicBezTo>
                  <a:cubicBezTo>
                    <a:pt x="8755" y="3252"/>
                    <a:pt x="10391" y="4065"/>
                    <a:pt x="11905" y="4892"/>
                  </a:cubicBezTo>
                  <a:cubicBezTo>
                    <a:pt x="13418" y="5719"/>
                    <a:pt x="14809" y="6561"/>
                    <a:pt x="15873" y="7360"/>
                  </a:cubicBezTo>
                  <a:cubicBezTo>
                    <a:pt x="16936" y="8158"/>
                    <a:pt x="17673" y="8913"/>
                    <a:pt x="18245" y="9798"/>
                  </a:cubicBezTo>
                  <a:cubicBezTo>
                    <a:pt x="18818" y="10684"/>
                    <a:pt x="19227" y="11700"/>
                    <a:pt x="19514" y="12615"/>
                  </a:cubicBezTo>
                  <a:cubicBezTo>
                    <a:pt x="19800" y="13529"/>
                    <a:pt x="19964" y="14342"/>
                    <a:pt x="20086" y="15155"/>
                  </a:cubicBezTo>
                  <a:cubicBezTo>
                    <a:pt x="20209" y="15968"/>
                    <a:pt x="20291" y="16781"/>
                    <a:pt x="20414" y="17550"/>
                  </a:cubicBezTo>
                  <a:cubicBezTo>
                    <a:pt x="20536" y="18319"/>
                    <a:pt x="20700" y="19045"/>
                    <a:pt x="20782" y="19655"/>
                  </a:cubicBezTo>
                  <a:cubicBezTo>
                    <a:pt x="20864" y="20265"/>
                    <a:pt x="20864" y="20758"/>
                    <a:pt x="20986" y="21063"/>
                  </a:cubicBezTo>
                  <a:cubicBezTo>
                    <a:pt x="21109" y="21368"/>
                    <a:pt x="21355" y="214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5099050" y="3028949"/>
              <a:ext cx="2540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0" y="5236"/>
                    <a:pt x="7560" y="10473"/>
                    <a:pt x="11160" y="14073"/>
                  </a:cubicBezTo>
                  <a:cubicBezTo>
                    <a:pt x="14760" y="17673"/>
                    <a:pt x="1818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5232400" y="2940050"/>
              <a:ext cx="2159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41" y="0"/>
                    <a:pt x="19482" y="0"/>
                    <a:pt x="18000" y="1277"/>
                  </a:cubicBezTo>
                  <a:cubicBezTo>
                    <a:pt x="16518" y="2555"/>
                    <a:pt x="14612" y="5110"/>
                    <a:pt x="11541" y="8710"/>
                  </a:cubicBezTo>
                  <a:cubicBezTo>
                    <a:pt x="8471" y="12310"/>
                    <a:pt x="4235" y="169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4531783" y="3126155"/>
              <a:ext cx="183576" cy="47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512" fill="norm" stroke="1" extrusionOk="0">
                  <a:moveTo>
                    <a:pt x="3191" y="5360"/>
                  </a:moveTo>
                  <a:cubicBezTo>
                    <a:pt x="4418" y="8800"/>
                    <a:pt x="5645" y="12241"/>
                    <a:pt x="6505" y="14774"/>
                  </a:cubicBezTo>
                  <a:cubicBezTo>
                    <a:pt x="7364" y="17307"/>
                    <a:pt x="7855" y="18931"/>
                    <a:pt x="8100" y="19983"/>
                  </a:cubicBezTo>
                  <a:cubicBezTo>
                    <a:pt x="8345" y="21034"/>
                    <a:pt x="8345" y="21512"/>
                    <a:pt x="7977" y="21512"/>
                  </a:cubicBezTo>
                  <a:cubicBezTo>
                    <a:pt x="7609" y="21512"/>
                    <a:pt x="6873" y="21034"/>
                    <a:pt x="5645" y="19170"/>
                  </a:cubicBezTo>
                  <a:cubicBezTo>
                    <a:pt x="4418" y="17307"/>
                    <a:pt x="2700" y="14057"/>
                    <a:pt x="1595" y="11142"/>
                  </a:cubicBezTo>
                  <a:cubicBezTo>
                    <a:pt x="491" y="8227"/>
                    <a:pt x="0" y="5647"/>
                    <a:pt x="0" y="4022"/>
                  </a:cubicBezTo>
                  <a:cubicBezTo>
                    <a:pt x="0" y="2397"/>
                    <a:pt x="491" y="1728"/>
                    <a:pt x="1227" y="1202"/>
                  </a:cubicBezTo>
                  <a:cubicBezTo>
                    <a:pt x="1964" y="677"/>
                    <a:pt x="2945" y="294"/>
                    <a:pt x="4173" y="103"/>
                  </a:cubicBezTo>
                  <a:cubicBezTo>
                    <a:pt x="5400" y="-88"/>
                    <a:pt x="6873" y="-88"/>
                    <a:pt x="9327" y="772"/>
                  </a:cubicBezTo>
                  <a:cubicBezTo>
                    <a:pt x="11782" y="1632"/>
                    <a:pt x="15218" y="3353"/>
                    <a:pt x="17673" y="5647"/>
                  </a:cubicBezTo>
                  <a:cubicBezTo>
                    <a:pt x="20127" y="7940"/>
                    <a:pt x="21600" y="10808"/>
                    <a:pt x="21232" y="13340"/>
                  </a:cubicBezTo>
                  <a:cubicBezTo>
                    <a:pt x="20864" y="15873"/>
                    <a:pt x="18655" y="18071"/>
                    <a:pt x="16200" y="19362"/>
                  </a:cubicBezTo>
                  <a:cubicBezTo>
                    <a:pt x="13745" y="20652"/>
                    <a:pt x="11045" y="21034"/>
                    <a:pt x="9082" y="21130"/>
                  </a:cubicBezTo>
                  <a:cubicBezTo>
                    <a:pt x="7118" y="21225"/>
                    <a:pt x="5891" y="21034"/>
                    <a:pt x="5768" y="20747"/>
                  </a:cubicBezTo>
                  <a:cubicBezTo>
                    <a:pt x="5645" y="20461"/>
                    <a:pt x="6627" y="20078"/>
                    <a:pt x="7609" y="19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4861983" y="3384550"/>
              <a:ext cx="846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322"/>
                    <a:pt x="0" y="10643"/>
                    <a:pt x="0" y="14243"/>
                  </a:cubicBezTo>
                  <a:cubicBezTo>
                    <a:pt x="0" y="17843"/>
                    <a:pt x="10800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4857750" y="3321050"/>
              <a:ext cx="127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4955161" y="3321050"/>
              <a:ext cx="79230" cy="223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3" h="21297" fill="norm" stroke="1" extrusionOk="0">
                  <a:moveTo>
                    <a:pt x="15649" y="0"/>
                  </a:moveTo>
                  <a:cubicBezTo>
                    <a:pt x="10789" y="0"/>
                    <a:pt x="5929" y="0"/>
                    <a:pt x="2959" y="1110"/>
                  </a:cubicBezTo>
                  <a:cubicBezTo>
                    <a:pt x="-11" y="2221"/>
                    <a:pt x="-1091" y="4441"/>
                    <a:pt x="1339" y="6964"/>
                  </a:cubicBezTo>
                  <a:cubicBezTo>
                    <a:pt x="3769" y="9488"/>
                    <a:pt x="9709" y="12314"/>
                    <a:pt x="13489" y="14232"/>
                  </a:cubicBezTo>
                  <a:cubicBezTo>
                    <a:pt x="17269" y="16150"/>
                    <a:pt x="18889" y="17159"/>
                    <a:pt x="19699" y="18168"/>
                  </a:cubicBezTo>
                  <a:cubicBezTo>
                    <a:pt x="20509" y="19178"/>
                    <a:pt x="20509" y="20187"/>
                    <a:pt x="18619" y="20793"/>
                  </a:cubicBezTo>
                  <a:cubicBezTo>
                    <a:pt x="16729" y="21398"/>
                    <a:pt x="12949" y="21600"/>
                    <a:pt x="10249" y="20591"/>
                  </a:cubicBezTo>
                  <a:cubicBezTo>
                    <a:pt x="7549" y="19581"/>
                    <a:pt x="5929" y="17361"/>
                    <a:pt x="4309" y="15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5131357" y="3092450"/>
              <a:ext cx="88344" cy="424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62" fill="norm" stroke="1" extrusionOk="0">
                  <a:moveTo>
                    <a:pt x="10665" y="0"/>
                  </a:moveTo>
                  <a:cubicBezTo>
                    <a:pt x="7065" y="1711"/>
                    <a:pt x="3465" y="3422"/>
                    <a:pt x="1665" y="5935"/>
                  </a:cubicBezTo>
                  <a:cubicBezTo>
                    <a:pt x="-135" y="8448"/>
                    <a:pt x="-135" y="11762"/>
                    <a:pt x="122" y="14222"/>
                  </a:cubicBezTo>
                  <a:cubicBezTo>
                    <a:pt x="379" y="16681"/>
                    <a:pt x="894" y="18285"/>
                    <a:pt x="1665" y="19408"/>
                  </a:cubicBezTo>
                  <a:cubicBezTo>
                    <a:pt x="2436" y="20531"/>
                    <a:pt x="3465" y="21172"/>
                    <a:pt x="5265" y="21386"/>
                  </a:cubicBezTo>
                  <a:cubicBezTo>
                    <a:pt x="7065" y="21600"/>
                    <a:pt x="9636" y="21386"/>
                    <a:pt x="12465" y="20424"/>
                  </a:cubicBezTo>
                  <a:cubicBezTo>
                    <a:pt x="15294" y="19461"/>
                    <a:pt x="18379" y="17750"/>
                    <a:pt x="21465" y="16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5119422" y="3307654"/>
              <a:ext cx="239979" cy="221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098" fill="norm" stroke="1" extrusionOk="0">
                  <a:moveTo>
                    <a:pt x="2724" y="5517"/>
                  </a:moveTo>
                  <a:cubicBezTo>
                    <a:pt x="1777" y="5315"/>
                    <a:pt x="829" y="5113"/>
                    <a:pt x="356" y="4508"/>
                  </a:cubicBezTo>
                  <a:cubicBezTo>
                    <a:pt x="-118" y="3902"/>
                    <a:pt x="-118" y="2893"/>
                    <a:pt x="356" y="2085"/>
                  </a:cubicBezTo>
                  <a:cubicBezTo>
                    <a:pt x="829" y="1278"/>
                    <a:pt x="1777" y="672"/>
                    <a:pt x="3766" y="269"/>
                  </a:cubicBezTo>
                  <a:cubicBezTo>
                    <a:pt x="5756" y="-135"/>
                    <a:pt x="8787" y="-337"/>
                    <a:pt x="11629" y="1581"/>
                  </a:cubicBezTo>
                  <a:cubicBezTo>
                    <a:pt x="14471" y="3499"/>
                    <a:pt x="17124" y="7536"/>
                    <a:pt x="18545" y="10766"/>
                  </a:cubicBezTo>
                  <a:cubicBezTo>
                    <a:pt x="19966" y="13996"/>
                    <a:pt x="20156" y="16418"/>
                    <a:pt x="20061" y="18134"/>
                  </a:cubicBezTo>
                  <a:cubicBezTo>
                    <a:pt x="19966" y="19850"/>
                    <a:pt x="19587" y="20859"/>
                    <a:pt x="19019" y="21061"/>
                  </a:cubicBezTo>
                  <a:cubicBezTo>
                    <a:pt x="18450" y="21263"/>
                    <a:pt x="17693" y="20657"/>
                    <a:pt x="17124" y="18740"/>
                  </a:cubicBezTo>
                  <a:cubicBezTo>
                    <a:pt x="16556" y="16822"/>
                    <a:pt x="16177" y="13592"/>
                    <a:pt x="16935" y="10564"/>
                  </a:cubicBezTo>
                  <a:cubicBezTo>
                    <a:pt x="17693" y="7536"/>
                    <a:pt x="19587" y="4710"/>
                    <a:pt x="21482" y="1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5461000" y="3359150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5480050" y="3263900"/>
              <a:ext cx="63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5581650" y="3117850"/>
              <a:ext cx="113490" cy="39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0" y="0"/>
                  </a:moveTo>
                  <a:cubicBezTo>
                    <a:pt x="393" y="4251"/>
                    <a:pt x="785" y="8502"/>
                    <a:pt x="982" y="11719"/>
                  </a:cubicBezTo>
                  <a:cubicBezTo>
                    <a:pt x="1178" y="14936"/>
                    <a:pt x="1178" y="17119"/>
                    <a:pt x="1178" y="18555"/>
                  </a:cubicBezTo>
                  <a:cubicBezTo>
                    <a:pt x="1178" y="19991"/>
                    <a:pt x="1178" y="20681"/>
                    <a:pt x="1767" y="19934"/>
                  </a:cubicBezTo>
                  <a:cubicBezTo>
                    <a:pt x="2356" y="19187"/>
                    <a:pt x="3535" y="17004"/>
                    <a:pt x="4713" y="15626"/>
                  </a:cubicBezTo>
                  <a:cubicBezTo>
                    <a:pt x="5891" y="14247"/>
                    <a:pt x="7069" y="13672"/>
                    <a:pt x="8640" y="13328"/>
                  </a:cubicBezTo>
                  <a:cubicBezTo>
                    <a:pt x="10211" y="12983"/>
                    <a:pt x="12175" y="12868"/>
                    <a:pt x="14138" y="13040"/>
                  </a:cubicBezTo>
                  <a:cubicBezTo>
                    <a:pt x="16102" y="13213"/>
                    <a:pt x="18065" y="13672"/>
                    <a:pt x="19440" y="14649"/>
                  </a:cubicBezTo>
                  <a:cubicBezTo>
                    <a:pt x="20815" y="15626"/>
                    <a:pt x="21600" y="17119"/>
                    <a:pt x="20618" y="18326"/>
                  </a:cubicBezTo>
                  <a:cubicBezTo>
                    <a:pt x="19636" y="19532"/>
                    <a:pt x="16887" y="20451"/>
                    <a:pt x="14531" y="20968"/>
                  </a:cubicBezTo>
                  <a:cubicBezTo>
                    <a:pt x="12175" y="21485"/>
                    <a:pt x="10211" y="21600"/>
                    <a:pt x="7855" y="21600"/>
                  </a:cubicBezTo>
                  <a:cubicBezTo>
                    <a:pt x="5498" y="21600"/>
                    <a:pt x="2749" y="21485"/>
                    <a:pt x="1767" y="20968"/>
                  </a:cubicBezTo>
                  <a:cubicBezTo>
                    <a:pt x="785" y="20451"/>
                    <a:pt x="1571" y="19532"/>
                    <a:pt x="2356" y="18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5773158" y="3080283"/>
              <a:ext cx="456193" cy="44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73" fill="norm" stroke="1" extrusionOk="0">
                  <a:moveTo>
                    <a:pt x="2352" y="13056"/>
                  </a:moveTo>
                  <a:cubicBezTo>
                    <a:pt x="1852" y="13259"/>
                    <a:pt x="1352" y="13462"/>
                    <a:pt x="952" y="14121"/>
                  </a:cubicBezTo>
                  <a:cubicBezTo>
                    <a:pt x="552" y="14780"/>
                    <a:pt x="252" y="15896"/>
                    <a:pt x="102" y="16707"/>
                  </a:cubicBezTo>
                  <a:cubicBezTo>
                    <a:pt x="-48" y="17518"/>
                    <a:pt x="-48" y="18025"/>
                    <a:pt x="202" y="18380"/>
                  </a:cubicBezTo>
                  <a:cubicBezTo>
                    <a:pt x="452" y="18735"/>
                    <a:pt x="952" y="18938"/>
                    <a:pt x="1652" y="18735"/>
                  </a:cubicBezTo>
                  <a:cubicBezTo>
                    <a:pt x="2352" y="18532"/>
                    <a:pt x="3252" y="17924"/>
                    <a:pt x="3902" y="17366"/>
                  </a:cubicBezTo>
                  <a:cubicBezTo>
                    <a:pt x="4552" y="16808"/>
                    <a:pt x="4952" y="16301"/>
                    <a:pt x="5102" y="16453"/>
                  </a:cubicBezTo>
                  <a:cubicBezTo>
                    <a:pt x="5252" y="16605"/>
                    <a:pt x="5152" y="17417"/>
                    <a:pt x="5252" y="18025"/>
                  </a:cubicBezTo>
                  <a:cubicBezTo>
                    <a:pt x="5352" y="18634"/>
                    <a:pt x="5652" y="19039"/>
                    <a:pt x="6152" y="19293"/>
                  </a:cubicBezTo>
                  <a:cubicBezTo>
                    <a:pt x="6652" y="19546"/>
                    <a:pt x="7352" y="19648"/>
                    <a:pt x="8052" y="19293"/>
                  </a:cubicBezTo>
                  <a:cubicBezTo>
                    <a:pt x="8752" y="18938"/>
                    <a:pt x="9452" y="18127"/>
                    <a:pt x="10252" y="16048"/>
                  </a:cubicBezTo>
                  <a:cubicBezTo>
                    <a:pt x="11052" y="13969"/>
                    <a:pt x="11952" y="10622"/>
                    <a:pt x="12602" y="8036"/>
                  </a:cubicBezTo>
                  <a:cubicBezTo>
                    <a:pt x="13252" y="5450"/>
                    <a:pt x="13652" y="3625"/>
                    <a:pt x="13952" y="2307"/>
                  </a:cubicBezTo>
                  <a:cubicBezTo>
                    <a:pt x="14252" y="988"/>
                    <a:pt x="14452" y="177"/>
                    <a:pt x="14502" y="25"/>
                  </a:cubicBezTo>
                  <a:cubicBezTo>
                    <a:pt x="14552" y="-127"/>
                    <a:pt x="14452" y="380"/>
                    <a:pt x="14002" y="2408"/>
                  </a:cubicBezTo>
                  <a:cubicBezTo>
                    <a:pt x="13552" y="4436"/>
                    <a:pt x="12752" y="7986"/>
                    <a:pt x="12352" y="10977"/>
                  </a:cubicBezTo>
                  <a:cubicBezTo>
                    <a:pt x="11952" y="13969"/>
                    <a:pt x="11952" y="16403"/>
                    <a:pt x="12002" y="17924"/>
                  </a:cubicBezTo>
                  <a:cubicBezTo>
                    <a:pt x="12052" y="19445"/>
                    <a:pt x="12152" y="20053"/>
                    <a:pt x="12402" y="20560"/>
                  </a:cubicBezTo>
                  <a:cubicBezTo>
                    <a:pt x="12652" y="21067"/>
                    <a:pt x="13052" y="21473"/>
                    <a:pt x="13452" y="21473"/>
                  </a:cubicBezTo>
                  <a:cubicBezTo>
                    <a:pt x="13852" y="21473"/>
                    <a:pt x="14252" y="21067"/>
                    <a:pt x="14352" y="20003"/>
                  </a:cubicBezTo>
                  <a:cubicBezTo>
                    <a:pt x="14452" y="18938"/>
                    <a:pt x="14252" y="17214"/>
                    <a:pt x="13752" y="15794"/>
                  </a:cubicBezTo>
                  <a:cubicBezTo>
                    <a:pt x="13252" y="14374"/>
                    <a:pt x="12452" y="13259"/>
                    <a:pt x="11802" y="12650"/>
                  </a:cubicBezTo>
                  <a:cubicBezTo>
                    <a:pt x="11152" y="12042"/>
                    <a:pt x="10652" y="11941"/>
                    <a:pt x="10652" y="11941"/>
                  </a:cubicBezTo>
                  <a:cubicBezTo>
                    <a:pt x="10652" y="11941"/>
                    <a:pt x="11152" y="12042"/>
                    <a:pt x="12452" y="12397"/>
                  </a:cubicBezTo>
                  <a:cubicBezTo>
                    <a:pt x="13752" y="12752"/>
                    <a:pt x="15852" y="13360"/>
                    <a:pt x="17202" y="13867"/>
                  </a:cubicBezTo>
                  <a:cubicBezTo>
                    <a:pt x="18552" y="14374"/>
                    <a:pt x="19152" y="14780"/>
                    <a:pt x="19502" y="15439"/>
                  </a:cubicBezTo>
                  <a:cubicBezTo>
                    <a:pt x="19852" y="16098"/>
                    <a:pt x="19952" y="17011"/>
                    <a:pt x="19852" y="17721"/>
                  </a:cubicBezTo>
                  <a:cubicBezTo>
                    <a:pt x="19752" y="18431"/>
                    <a:pt x="19452" y="18938"/>
                    <a:pt x="19202" y="18887"/>
                  </a:cubicBezTo>
                  <a:cubicBezTo>
                    <a:pt x="18952" y="18836"/>
                    <a:pt x="18752" y="18228"/>
                    <a:pt x="18752" y="16859"/>
                  </a:cubicBezTo>
                  <a:cubicBezTo>
                    <a:pt x="18752" y="15490"/>
                    <a:pt x="18952" y="13360"/>
                    <a:pt x="19452" y="12042"/>
                  </a:cubicBezTo>
                  <a:cubicBezTo>
                    <a:pt x="19952" y="10724"/>
                    <a:pt x="20752" y="10217"/>
                    <a:pt x="21552" y="9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6250908" y="3322047"/>
              <a:ext cx="295942" cy="21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00" fill="norm" stroke="1" extrusionOk="0">
                  <a:moveTo>
                    <a:pt x="9009" y="1806"/>
                  </a:moveTo>
                  <a:cubicBezTo>
                    <a:pt x="7478" y="1806"/>
                    <a:pt x="5946" y="1806"/>
                    <a:pt x="4414" y="3606"/>
                  </a:cubicBezTo>
                  <a:cubicBezTo>
                    <a:pt x="2882" y="5406"/>
                    <a:pt x="1350" y="9006"/>
                    <a:pt x="584" y="11335"/>
                  </a:cubicBezTo>
                  <a:cubicBezTo>
                    <a:pt x="-182" y="13665"/>
                    <a:pt x="-182" y="14724"/>
                    <a:pt x="507" y="15676"/>
                  </a:cubicBezTo>
                  <a:cubicBezTo>
                    <a:pt x="1197" y="16629"/>
                    <a:pt x="2575" y="17476"/>
                    <a:pt x="3724" y="16206"/>
                  </a:cubicBezTo>
                  <a:cubicBezTo>
                    <a:pt x="4873" y="14935"/>
                    <a:pt x="5792" y="11547"/>
                    <a:pt x="6252" y="9324"/>
                  </a:cubicBezTo>
                  <a:cubicBezTo>
                    <a:pt x="6712" y="7100"/>
                    <a:pt x="6712" y="6041"/>
                    <a:pt x="6635" y="4982"/>
                  </a:cubicBezTo>
                  <a:cubicBezTo>
                    <a:pt x="6558" y="3924"/>
                    <a:pt x="6405" y="2865"/>
                    <a:pt x="6712" y="2547"/>
                  </a:cubicBezTo>
                  <a:cubicBezTo>
                    <a:pt x="7018" y="2229"/>
                    <a:pt x="7784" y="2653"/>
                    <a:pt x="8550" y="2865"/>
                  </a:cubicBezTo>
                  <a:cubicBezTo>
                    <a:pt x="9316" y="3076"/>
                    <a:pt x="10082" y="3076"/>
                    <a:pt x="10771" y="4029"/>
                  </a:cubicBezTo>
                  <a:cubicBezTo>
                    <a:pt x="11461" y="4982"/>
                    <a:pt x="12073" y="6888"/>
                    <a:pt x="12456" y="8900"/>
                  </a:cubicBezTo>
                  <a:cubicBezTo>
                    <a:pt x="12839" y="10912"/>
                    <a:pt x="12992" y="13029"/>
                    <a:pt x="12916" y="14618"/>
                  </a:cubicBezTo>
                  <a:cubicBezTo>
                    <a:pt x="12839" y="16206"/>
                    <a:pt x="12533" y="17265"/>
                    <a:pt x="12380" y="16841"/>
                  </a:cubicBezTo>
                  <a:cubicBezTo>
                    <a:pt x="12227" y="16418"/>
                    <a:pt x="12227" y="14512"/>
                    <a:pt x="12609" y="11865"/>
                  </a:cubicBezTo>
                  <a:cubicBezTo>
                    <a:pt x="12992" y="9218"/>
                    <a:pt x="13758" y="5829"/>
                    <a:pt x="14678" y="3500"/>
                  </a:cubicBezTo>
                  <a:cubicBezTo>
                    <a:pt x="15597" y="1171"/>
                    <a:pt x="16669" y="-100"/>
                    <a:pt x="17435" y="6"/>
                  </a:cubicBezTo>
                  <a:cubicBezTo>
                    <a:pt x="18201" y="112"/>
                    <a:pt x="18661" y="1594"/>
                    <a:pt x="19273" y="5406"/>
                  </a:cubicBezTo>
                  <a:cubicBezTo>
                    <a:pt x="19886" y="9218"/>
                    <a:pt x="20652" y="15359"/>
                    <a:pt x="21418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6626557" y="3044660"/>
              <a:ext cx="309443" cy="446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11" fill="norm" stroke="1" extrusionOk="0">
                  <a:moveTo>
                    <a:pt x="6326" y="18414"/>
                  </a:moveTo>
                  <a:cubicBezTo>
                    <a:pt x="6472" y="17704"/>
                    <a:pt x="6618" y="16994"/>
                    <a:pt x="6690" y="16284"/>
                  </a:cubicBezTo>
                  <a:cubicBezTo>
                    <a:pt x="6763" y="15574"/>
                    <a:pt x="6763" y="14864"/>
                    <a:pt x="6399" y="14459"/>
                  </a:cubicBezTo>
                  <a:cubicBezTo>
                    <a:pt x="6034" y="14053"/>
                    <a:pt x="5304" y="13952"/>
                    <a:pt x="4209" y="14763"/>
                  </a:cubicBezTo>
                  <a:cubicBezTo>
                    <a:pt x="3115" y="15574"/>
                    <a:pt x="1655" y="17298"/>
                    <a:pt x="853" y="18414"/>
                  </a:cubicBezTo>
                  <a:cubicBezTo>
                    <a:pt x="50" y="19529"/>
                    <a:pt x="-96" y="20036"/>
                    <a:pt x="50" y="20493"/>
                  </a:cubicBezTo>
                  <a:cubicBezTo>
                    <a:pt x="196" y="20949"/>
                    <a:pt x="634" y="21355"/>
                    <a:pt x="1145" y="21405"/>
                  </a:cubicBezTo>
                  <a:cubicBezTo>
                    <a:pt x="1655" y="21456"/>
                    <a:pt x="2239" y="21152"/>
                    <a:pt x="2750" y="20594"/>
                  </a:cubicBezTo>
                  <a:cubicBezTo>
                    <a:pt x="3261" y="20036"/>
                    <a:pt x="3699" y="19225"/>
                    <a:pt x="3990" y="19174"/>
                  </a:cubicBezTo>
                  <a:cubicBezTo>
                    <a:pt x="4282" y="19124"/>
                    <a:pt x="4428" y="19833"/>
                    <a:pt x="4866" y="20290"/>
                  </a:cubicBezTo>
                  <a:cubicBezTo>
                    <a:pt x="5304" y="20746"/>
                    <a:pt x="6034" y="20949"/>
                    <a:pt x="7493" y="20898"/>
                  </a:cubicBezTo>
                  <a:cubicBezTo>
                    <a:pt x="8953" y="20848"/>
                    <a:pt x="11142" y="20543"/>
                    <a:pt x="13112" y="19124"/>
                  </a:cubicBezTo>
                  <a:cubicBezTo>
                    <a:pt x="15082" y="17704"/>
                    <a:pt x="16834" y="15169"/>
                    <a:pt x="18220" y="12076"/>
                  </a:cubicBezTo>
                  <a:cubicBezTo>
                    <a:pt x="19607" y="8983"/>
                    <a:pt x="20628" y="5332"/>
                    <a:pt x="21066" y="3152"/>
                  </a:cubicBezTo>
                  <a:cubicBezTo>
                    <a:pt x="21504" y="971"/>
                    <a:pt x="21358" y="262"/>
                    <a:pt x="20993" y="59"/>
                  </a:cubicBezTo>
                  <a:cubicBezTo>
                    <a:pt x="20628" y="-144"/>
                    <a:pt x="20045" y="160"/>
                    <a:pt x="19169" y="1276"/>
                  </a:cubicBezTo>
                  <a:cubicBezTo>
                    <a:pt x="18293" y="2391"/>
                    <a:pt x="17126" y="4318"/>
                    <a:pt x="16396" y="7056"/>
                  </a:cubicBezTo>
                  <a:cubicBezTo>
                    <a:pt x="15666" y="9794"/>
                    <a:pt x="15374" y="13343"/>
                    <a:pt x="15666" y="15777"/>
                  </a:cubicBezTo>
                  <a:cubicBezTo>
                    <a:pt x="15958" y="18211"/>
                    <a:pt x="16834" y="19529"/>
                    <a:pt x="17709" y="20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4451350" y="3697816"/>
              <a:ext cx="2457450" cy="83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18900"/>
                  </a:moveTo>
                  <a:cubicBezTo>
                    <a:pt x="670" y="19440"/>
                    <a:pt x="1340" y="19980"/>
                    <a:pt x="2019" y="20520"/>
                  </a:cubicBezTo>
                  <a:cubicBezTo>
                    <a:pt x="2698" y="21060"/>
                    <a:pt x="3386" y="21600"/>
                    <a:pt x="4130" y="21060"/>
                  </a:cubicBezTo>
                  <a:cubicBezTo>
                    <a:pt x="4874" y="20520"/>
                    <a:pt x="5674" y="18900"/>
                    <a:pt x="6456" y="17280"/>
                  </a:cubicBezTo>
                  <a:cubicBezTo>
                    <a:pt x="7237" y="15660"/>
                    <a:pt x="8000" y="14040"/>
                    <a:pt x="8781" y="12690"/>
                  </a:cubicBezTo>
                  <a:cubicBezTo>
                    <a:pt x="9563" y="11340"/>
                    <a:pt x="10363" y="10260"/>
                    <a:pt x="11172" y="9180"/>
                  </a:cubicBezTo>
                  <a:cubicBezTo>
                    <a:pt x="11981" y="8100"/>
                    <a:pt x="12800" y="7020"/>
                    <a:pt x="13553" y="6210"/>
                  </a:cubicBezTo>
                  <a:cubicBezTo>
                    <a:pt x="14307" y="5400"/>
                    <a:pt x="14995" y="4860"/>
                    <a:pt x="15749" y="4050"/>
                  </a:cubicBezTo>
                  <a:cubicBezTo>
                    <a:pt x="16502" y="3240"/>
                    <a:pt x="17321" y="2160"/>
                    <a:pt x="18121" y="1350"/>
                  </a:cubicBezTo>
                  <a:cubicBezTo>
                    <a:pt x="18921" y="540"/>
                    <a:pt x="19702" y="0"/>
                    <a:pt x="20279" y="0"/>
                  </a:cubicBezTo>
                  <a:cubicBezTo>
                    <a:pt x="20856" y="0"/>
                    <a:pt x="21228" y="54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4641850" y="4254499"/>
              <a:ext cx="12700" cy="37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126"/>
                    <a:pt x="21600" y="8252"/>
                    <a:pt x="21600" y="11649"/>
                  </a:cubicBezTo>
                  <a:cubicBezTo>
                    <a:pt x="21600" y="15047"/>
                    <a:pt x="21600" y="17717"/>
                    <a:pt x="19800" y="19355"/>
                  </a:cubicBezTo>
                  <a:cubicBezTo>
                    <a:pt x="18000" y="20993"/>
                    <a:pt x="14400" y="21600"/>
                    <a:pt x="10800" y="21600"/>
                  </a:cubicBezTo>
                  <a:cubicBezTo>
                    <a:pt x="7200" y="21600"/>
                    <a:pt x="3600" y="20993"/>
                    <a:pt x="1800" y="19780"/>
                  </a:cubicBezTo>
                  <a:cubicBezTo>
                    <a:pt x="0" y="18566"/>
                    <a:pt x="0" y="16746"/>
                    <a:pt x="0" y="14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4648200" y="4178300"/>
              <a:ext cx="2603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88" y="16920"/>
                    <a:pt x="7376" y="12240"/>
                    <a:pt x="10976" y="8640"/>
                  </a:cubicBezTo>
                  <a:cubicBezTo>
                    <a:pt x="14576" y="5040"/>
                    <a:pt x="18088" y="2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4622800" y="4375150"/>
              <a:ext cx="1968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4845050" y="4533899"/>
              <a:ext cx="423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6092"/>
                    <a:pt x="21600" y="12185"/>
                    <a:pt x="21600" y="15785"/>
                  </a:cubicBezTo>
                  <a:cubicBezTo>
                    <a:pt x="21600" y="19385"/>
                    <a:pt x="10800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4832350" y="4528546"/>
              <a:ext cx="139964" cy="276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522" fill="norm" stroke="1" extrusionOk="0">
                  <a:moveTo>
                    <a:pt x="0" y="4869"/>
                  </a:moveTo>
                  <a:cubicBezTo>
                    <a:pt x="0" y="3879"/>
                    <a:pt x="0" y="2890"/>
                    <a:pt x="161" y="1901"/>
                  </a:cubicBezTo>
                  <a:cubicBezTo>
                    <a:pt x="322" y="911"/>
                    <a:pt x="645" y="-78"/>
                    <a:pt x="3707" y="4"/>
                  </a:cubicBezTo>
                  <a:cubicBezTo>
                    <a:pt x="6770" y="87"/>
                    <a:pt x="12573" y="1241"/>
                    <a:pt x="16281" y="3797"/>
                  </a:cubicBezTo>
                  <a:cubicBezTo>
                    <a:pt x="19988" y="6353"/>
                    <a:pt x="21600" y="10310"/>
                    <a:pt x="21278" y="13278"/>
                  </a:cubicBezTo>
                  <a:cubicBezTo>
                    <a:pt x="20955" y="16246"/>
                    <a:pt x="18699" y="18224"/>
                    <a:pt x="16764" y="19543"/>
                  </a:cubicBezTo>
                  <a:cubicBezTo>
                    <a:pt x="14830" y="20862"/>
                    <a:pt x="13218" y="21522"/>
                    <a:pt x="11445" y="21522"/>
                  </a:cubicBezTo>
                  <a:cubicBezTo>
                    <a:pt x="9672" y="21522"/>
                    <a:pt x="7737" y="20862"/>
                    <a:pt x="5803" y="20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5232400" y="4292600"/>
              <a:ext cx="2286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5289550" y="4425950"/>
              <a:ext cx="139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5270500" y="4514849"/>
              <a:ext cx="146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5873749" y="4229100"/>
              <a:ext cx="15695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000"/>
                    <a:pt x="21600" y="8000"/>
                    <a:pt x="18900" y="11600"/>
                  </a:cubicBezTo>
                  <a:cubicBezTo>
                    <a:pt x="16200" y="15200"/>
                    <a:pt x="81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5886450" y="4222750"/>
              <a:ext cx="2921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189"/>
                    <a:pt x="0" y="14779"/>
                    <a:pt x="626" y="12695"/>
                  </a:cubicBezTo>
                  <a:cubicBezTo>
                    <a:pt x="1252" y="10611"/>
                    <a:pt x="2504" y="9853"/>
                    <a:pt x="6104" y="7958"/>
                  </a:cubicBezTo>
                  <a:cubicBezTo>
                    <a:pt x="9704" y="6063"/>
                    <a:pt x="15652" y="30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5880100" y="4413250"/>
              <a:ext cx="1905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5975350" y="4591050"/>
              <a:ext cx="1778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1108"/>
                    <a:pt x="6686" y="2215"/>
                    <a:pt x="10157" y="5400"/>
                  </a:cubicBezTo>
                  <a:cubicBezTo>
                    <a:pt x="13629" y="8585"/>
                    <a:pt x="17229" y="13846"/>
                    <a:pt x="19157" y="16892"/>
                  </a:cubicBezTo>
                  <a:cubicBezTo>
                    <a:pt x="21086" y="19938"/>
                    <a:pt x="21343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6000750" y="4584700"/>
              <a:ext cx="1460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1" y="4865"/>
                    <a:pt x="11583" y="9730"/>
                    <a:pt x="7983" y="13330"/>
                  </a:cubicBezTo>
                  <a:cubicBezTo>
                    <a:pt x="4383" y="16930"/>
                    <a:pt x="2191" y="192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4635499" y="4015536"/>
              <a:ext cx="190501" cy="232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21385"/>
                  </a:moveTo>
                  <a:cubicBezTo>
                    <a:pt x="0" y="20412"/>
                    <a:pt x="0" y="19439"/>
                    <a:pt x="960" y="17493"/>
                  </a:cubicBezTo>
                  <a:cubicBezTo>
                    <a:pt x="1920" y="15547"/>
                    <a:pt x="3840" y="12628"/>
                    <a:pt x="5760" y="10099"/>
                  </a:cubicBezTo>
                  <a:cubicBezTo>
                    <a:pt x="7680" y="7569"/>
                    <a:pt x="9600" y="5428"/>
                    <a:pt x="11040" y="3969"/>
                  </a:cubicBezTo>
                  <a:cubicBezTo>
                    <a:pt x="12480" y="2509"/>
                    <a:pt x="13440" y="1731"/>
                    <a:pt x="14640" y="1050"/>
                  </a:cubicBezTo>
                  <a:cubicBezTo>
                    <a:pt x="15840" y="369"/>
                    <a:pt x="17280" y="-215"/>
                    <a:pt x="18120" y="77"/>
                  </a:cubicBezTo>
                  <a:cubicBezTo>
                    <a:pt x="18960" y="369"/>
                    <a:pt x="19200" y="1536"/>
                    <a:pt x="19680" y="3774"/>
                  </a:cubicBezTo>
                  <a:cubicBezTo>
                    <a:pt x="20160" y="6012"/>
                    <a:pt x="20880" y="9320"/>
                    <a:pt x="21600" y="12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4635499" y="5346700"/>
              <a:ext cx="190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566"/>
                    <a:pt x="9600" y="9132"/>
                    <a:pt x="12000" y="12293"/>
                  </a:cubicBezTo>
                  <a:cubicBezTo>
                    <a:pt x="14400" y="15454"/>
                    <a:pt x="14400" y="17210"/>
                    <a:pt x="14400" y="18527"/>
                  </a:cubicBezTo>
                  <a:cubicBezTo>
                    <a:pt x="14400" y="19844"/>
                    <a:pt x="14400" y="20722"/>
                    <a:pt x="15600" y="21161"/>
                  </a:cubicBezTo>
                  <a:cubicBezTo>
                    <a:pt x="16800" y="21600"/>
                    <a:pt x="19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4731929" y="5503005"/>
              <a:ext cx="30571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18786" fill="norm" stroke="1" extrusionOk="0">
                  <a:moveTo>
                    <a:pt x="20798" y="2494"/>
                  </a:moveTo>
                  <a:cubicBezTo>
                    <a:pt x="13598" y="334"/>
                    <a:pt x="6398" y="-1826"/>
                    <a:pt x="2798" y="2494"/>
                  </a:cubicBezTo>
                  <a:cubicBezTo>
                    <a:pt x="-802" y="6814"/>
                    <a:pt x="-802" y="17614"/>
                    <a:pt x="2078" y="18694"/>
                  </a:cubicBezTo>
                  <a:cubicBezTo>
                    <a:pt x="4958" y="19774"/>
                    <a:pt x="10718" y="11134"/>
                    <a:pt x="16478" y="2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5029199" y="5295900"/>
              <a:ext cx="25401" cy="35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0"/>
                  </a:moveTo>
                  <a:cubicBezTo>
                    <a:pt x="5400" y="5400"/>
                    <a:pt x="10800" y="10800"/>
                    <a:pt x="13500" y="14191"/>
                  </a:cubicBezTo>
                  <a:cubicBezTo>
                    <a:pt x="16200" y="17581"/>
                    <a:pt x="16200" y="18963"/>
                    <a:pt x="16200" y="19967"/>
                  </a:cubicBezTo>
                  <a:cubicBezTo>
                    <a:pt x="16200" y="20972"/>
                    <a:pt x="16200" y="21600"/>
                    <a:pt x="17100" y="21223"/>
                  </a:cubicBezTo>
                  <a:cubicBezTo>
                    <a:pt x="18000" y="20847"/>
                    <a:pt x="19800" y="19465"/>
                    <a:pt x="21600" y="18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5029200" y="5353050"/>
              <a:ext cx="1143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000" y="0"/>
                  </a:moveTo>
                  <a:cubicBezTo>
                    <a:pt x="12800" y="3600"/>
                    <a:pt x="7600" y="7200"/>
                    <a:pt x="4400" y="9947"/>
                  </a:cubicBezTo>
                  <a:cubicBezTo>
                    <a:pt x="1200" y="12695"/>
                    <a:pt x="0" y="14589"/>
                    <a:pt x="0" y="15916"/>
                  </a:cubicBezTo>
                  <a:cubicBezTo>
                    <a:pt x="0" y="17242"/>
                    <a:pt x="1200" y="18000"/>
                    <a:pt x="5000" y="18853"/>
                  </a:cubicBezTo>
                  <a:cubicBezTo>
                    <a:pt x="8800" y="19705"/>
                    <a:pt x="15200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5251450" y="5492750"/>
              <a:ext cx="1016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5437922" y="5261519"/>
              <a:ext cx="98270" cy="325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297" fill="norm" stroke="1" extrusionOk="0">
                  <a:moveTo>
                    <a:pt x="18031" y="588"/>
                  </a:moveTo>
                  <a:cubicBezTo>
                    <a:pt x="16268" y="172"/>
                    <a:pt x="14505" y="-243"/>
                    <a:pt x="11198" y="172"/>
                  </a:cubicBezTo>
                  <a:cubicBezTo>
                    <a:pt x="7892" y="588"/>
                    <a:pt x="3043" y="1834"/>
                    <a:pt x="1060" y="3565"/>
                  </a:cubicBezTo>
                  <a:cubicBezTo>
                    <a:pt x="-924" y="5295"/>
                    <a:pt x="-42" y="7511"/>
                    <a:pt x="3043" y="9519"/>
                  </a:cubicBezTo>
                  <a:cubicBezTo>
                    <a:pt x="6129" y="11526"/>
                    <a:pt x="11419" y="13326"/>
                    <a:pt x="14725" y="14572"/>
                  </a:cubicBezTo>
                  <a:cubicBezTo>
                    <a:pt x="18031" y="15819"/>
                    <a:pt x="19354" y="16511"/>
                    <a:pt x="20015" y="17342"/>
                  </a:cubicBezTo>
                  <a:cubicBezTo>
                    <a:pt x="20676" y="18172"/>
                    <a:pt x="20676" y="19142"/>
                    <a:pt x="19574" y="19834"/>
                  </a:cubicBezTo>
                  <a:cubicBezTo>
                    <a:pt x="18472" y="20526"/>
                    <a:pt x="16268" y="20942"/>
                    <a:pt x="14064" y="21149"/>
                  </a:cubicBezTo>
                  <a:cubicBezTo>
                    <a:pt x="11860" y="21357"/>
                    <a:pt x="9656" y="21357"/>
                    <a:pt x="8113" y="21080"/>
                  </a:cubicBezTo>
                  <a:cubicBezTo>
                    <a:pt x="6570" y="20803"/>
                    <a:pt x="5688" y="20249"/>
                    <a:pt x="4807" y="19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4515352" y="6241985"/>
              <a:ext cx="177299" cy="255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0890" fill="norm" stroke="1" extrusionOk="0">
                  <a:moveTo>
                    <a:pt x="702" y="3116"/>
                  </a:moveTo>
                  <a:cubicBezTo>
                    <a:pt x="1211" y="2252"/>
                    <a:pt x="1719" y="1388"/>
                    <a:pt x="3244" y="697"/>
                  </a:cubicBezTo>
                  <a:cubicBezTo>
                    <a:pt x="4768" y="5"/>
                    <a:pt x="7310" y="-513"/>
                    <a:pt x="9088" y="869"/>
                  </a:cubicBezTo>
                  <a:cubicBezTo>
                    <a:pt x="10867" y="2252"/>
                    <a:pt x="11884" y="5535"/>
                    <a:pt x="10613" y="8732"/>
                  </a:cubicBezTo>
                  <a:cubicBezTo>
                    <a:pt x="9342" y="11929"/>
                    <a:pt x="5785" y="15039"/>
                    <a:pt x="3371" y="17113"/>
                  </a:cubicBezTo>
                  <a:cubicBezTo>
                    <a:pt x="957" y="19186"/>
                    <a:pt x="-314" y="20223"/>
                    <a:pt x="67" y="20655"/>
                  </a:cubicBezTo>
                  <a:cubicBezTo>
                    <a:pt x="448" y="21087"/>
                    <a:pt x="2481" y="20914"/>
                    <a:pt x="6293" y="20223"/>
                  </a:cubicBezTo>
                  <a:cubicBezTo>
                    <a:pt x="10105" y="19532"/>
                    <a:pt x="15695" y="18322"/>
                    <a:pt x="21286" y="17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4762500" y="641985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5048249" y="6106583"/>
              <a:ext cx="143732" cy="437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65" fill="norm" stroke="1" extrusionOk="0">
                  <a:moveTo>
                    <a:pt x="7513" y="6305"/>
                  </a:moveTo>
                  <a:cubicBezTo>
                    <a:pt x="6261" y="8062"/>
                    <a:pt x="5009" y="9819"/>
                    <a:pt x="3913" y="12144"/>
                  </a:cubicBezTo>
                  <a:cubicBezTo>
                    <a:pt x="2817" y="14469"/>
                    <a:pt x="1878" y="17363"/>
                    <a:pt x="1252" y="19120"/>
                  </a:cubicBezTo>
                  <a:cubicBezTo>
                    <a:pt x="626" y="20877"/>
                    <a:pt x="313" y="21497"/>
                    <a:pt x="157" y="21342"/>
                  </a:cubicBezTo>
                  <a:cubicBezTo>
                    <a:pt x="0" y="21187"/>
                    <a:pt x="0" y="20257"/>
                    <a:pt x="0" y="17931"/>
                  </a:cubicBezTo>
                  <a:cubicBezTo>
                    <a:pt x="0" y="15606"/>
                    <a:pt x="0" y="11886"/>
                    <a:pt x="939" y="9043"/>
                  </a:cubicBezTo>
                  <a:cubicBezTo>
                    <a:pt x="1878" y="6201"/>
                    <a:pt x="3757" y="4238"/>
                    <a:pt x="5635" y="2894"/>
                  </a:cubicBezTo>
                  <a:cubicBezTo>
                    <a:pt x="7513" y="1551"/>
                    <a:pt x="9391" y="827"/>
                    <a:pt x="11113" y="414"/>
                  </a:cubicBezTo>
                  <a:cubicBezTo>
                    <a:pt x="12835" y="0"/>
                    <a:pt x="14400" y="-103"/>
                    <a:pt x="16122" y="104"/>
                  </a:cubicBezTo>
                  <a:cubicBezTo>
                    <a:pt x="17843" y="310"/>
                    <a:pt x="19722" y="827"/>
                    <a:pt x="20661" y="1654"/>
                  </a:cubicBezTo>
                  <a:cubicBezTo>
                    <a:pt x="21600" y="2481"/>
                    <a:pt x="21600" y="3618"/>
                    <a:pt x="19409" y="5271"/>
                  </a:cubicBezTo>
                  <a:cubicBezTo>
                    <a:pt x="17217" y="6925"/>
                    <a:pt x="12835" y="9095"/>
                    <a:pt x="8452" y="1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5143500" y="6343787"/>
              <a:ext cx="127000" cy="225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10787"/>
                  </a:moveTo>
                  <a:cubicBezTo>
                    <a:pt x="5040" y="7987"/>
                    <a:pt x="10080" y="5187"/>
                    <a:pt x="12960" y="3287"/>
                  </a:cubicBezTo>
                  <a:cubicBezTo>
                    <a:pt x="15840" y="1387"/>
                    <a:pt x="16560" y="387"/>
                    <a:pt x="16020" y="87"/>
                  </a:cubicBezTo>
                  <a:cubicBezTo>
                    <a:pt x="15480" y="-213"/>
                    <a:pt x="13680" y="187"/>
                    <a:pt x="10800" y="2487"/>
                  </a:cubicBezTo>
                  <a:cubicBezTo>
                    <a:pt x="7920" y="4787"/>
                    <a:pt x="3960" y="8987"/>
                    <a:pt x="1980" y="12187"/>
                  </a:cubicBezTo>
                  <a:cubicBezTo>
                    <a:pt x="0" y="15387"/>
                    <a:pt x="0" y="17587"/>
                    <a:pt x="1800" y="19087"/>
                  </a:cubicBezTo>
                  <a:cubicBezTo>
                    <a:pt x="3600" y="20587"/>
                    <a:pt x="7200" y="21387"/>
                    <a:pt x="10800" y="21287"/>
                  </a:cubicBezTo>
                  <a:cubicBezTo>
                    <a:pt x="14400" y="21187"/>
                    <a:pt x="18000" y="20187"/>
                    <a:pt x="21600" y="19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5321299" y="6350000"/>
              <a:ext cx="114301" cy="201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4050"/>
                  </a:moveTo>
                  <a:cubicBezTo>
                    <a:pt x="400" y="2925"/>
                    <a:pt x="800" y="1800"/>
                    <a:pt x="2000" y="1350"/>
                  </a:cubicBezTo>
                  <a:cubicBezTo>
                    <a:pt x="3200" y="900"/>
                    <a:pt x="5200" y="1125"/>
                    <a:pt x="7800" y="3038"/>
                  </a:cubicBezTo>
                  <a:cubicBezTo>
                    <a:pt x="10400" y="4950"/>
                    <a:pt x="13600" y="8550"/>
                    <a:pt x="15000" y="11700"/>
                  </a:cubicBezTo>
                  <a:cubicBezTo>
                    <a:pt x="16400" y="14850"/>
                    <a:pt x="16000" y="17550"/>
                    <a:pt x="15000" y="19238"/>
                  </a:cubicBezTo>
                  <a:cubicBezTo>
                    <a:pt x="14000" y="20925"/>
                    <a:pt x="12400" y="21600"/>
                    <a:pt x="11400" y="21375"/>
                  </a:cubicBezTo>
                  <a:cubicBezTo>
                    <a:pt x="10400" y="21150"/>
                    <a:pt x="10000" y="20025"/>
                    <a:pt x="10600" y="16875"/>
                  </a:cubicBezTo>
                  <a:cubicBezTo>
                    <a:pt x="11200" y="13725"/>
                    <a:pt x="12800" y="8550"/>
                    <a:pt x="14800" y="5400"/>
                  </a:cubicBezTo>
                  <a:cubicBezTo>
                    <a:pt x="16800" y="2250"/>
                    <a:pt x="19200" y="1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5492749" y="6371410"/>
              <a:ext cx="177801" cy="188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1172"/>
                  </a:moveTo>
                  <a:cubicBezTo>
                    <a:pt x="0" y="6932"/>
                    <a:pt x="0" y="12692"/>
                    <a:pt x="0" y="16292"/>
                  </a:cubicBezTo>
                  <a:cubicBezTo>
                    <a:pt x="0" y="19892"/>
                    <a:pt x="0" y="21332"/>
                    <a:pt x="0" y="21332"/>
                  </a:cubicBezTo>
                  <a:cubicBezTo>
                    <a:pt x="0" y="21332"/>
                    <a:pt x="0" y="19892"/>
                    <a:pt x="514" y="17252"/>
                  </a:cubicBezTo>
                  <a:cubicBezTo>
                    <a:pt x="1029" y="14612"/>
                    <a:pt x="2057" y="10772"/>
                    <a:pt x="2957" y="7892"/>
                  </a:cubicBezTo>
                  <a:cubicBezTo>
                    <a:pt x="3857" y="5012"/>
                    <a:pt x="4629" y="3092"/>
                    <a:pt x="5657" y="1772"/>
                  </a:cubicBezTo>
                  <a:cubicBezTo>
                    <a:pt x="6686" y="452"/>
                    <a:pt x="7971" y="-268"/>
                    <a:pt x="9000" y="92"/>
                  </a:cubicBezTo>
                  <a:cubicBezTo>
                    <a:pt x="10029" y="452"/>
                    <a:pt x="10800" y="1892"/>
                    <a:pt x="11314" y="3932"/>
                  </a:cubicBezTo>
                  <a:cubicBezTo>
                    <a:pt x="11829" y="5972"/>
                    <a:pt x="12086" y="8612"/>
                    <a:pt x="12214" y="10532"/>
                  </a:cubicBezTo>
                  <a:cubicBezTo>
                    <a:pt x="12343" y="12452"/>
                    <a:pt x="12343" y="13652"/>
                    <a:pt x="12471" y="13532"/>
                  </a:cubicBezTo>
                  <a:cubicBezTo>
                    <a:pt x="12600" y="13412"/>
                    <a:pt x="12857" y="11972"/>
                    <a:pt x="13371" y="10532"/>
                  </a:cubicBezTo>
                  <a:cubicBezTo>
                    <a:pt x="13886" y="9092"/>
                    <a:pt x="14657" y="7652"/>
                    <a:pt x="15814" y="6092"/>
                  </a:cubicBezTo>
                  <a:cubicBezTo>
                    <a:pt x="16971" y="4532"/>
                    <a:pt x="18514" y="2852"/>
                    <a:pt x="19543" y="2612"/>
                  </a:cubicBezTo>
                  <a:cubicBezTo>
                    <a:pt x="20571" y="2372"/>
                    <a:pt x="21086" y="3572"/>
                    <a:pt x="21343" y="6692"/>
                  </a:cubicBezTo>
                  <a:cubicBezTo>
                    <a:pt x="21600" y="9812"/>
                    <a:pt x="21600" y="14852"/>
                    <a:pt x="21600" y="19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5772150" y="6158370"/>
              <a:ext cx="349250" cy="373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14990"/>
                  </a:moveTo>
                  <a:cubicBezTo>
                    <a:pt x="131" y="14383"/>
                    <a:pt x="262" y="13777"/>
                    <a:pt x="262" y="13837"/>
                  </a:cubicBezTo>
                  <a:cubicBezTo>
                    <a:pt x="262" y="13898"/>
                    <a:pt x="131" y="14626"/>
                    <a:pt x="65" y="15597"/>
                  </a:cubicBezTo>
                  <a:cubicBezTo>
                    <a:pt x="0" y="16568"/>
                    <a:pt x="0" y="17781"/>
                    <a:pt x="131" y="18691"/>
                  </a:cubicBezTo>
                  <a:cubicBezTo>
                    <a:pt x="262" y="19601"/>
                    <a:pt x="524" y="20208"/>
                    <a:pt x="1309" y="20390"/>
                  </a:cubicBezTo>
                  <a:cubicBezTo>
                    <a:pt x="2095" y="20572"/>
                    <a:pt x="3404" y="20330"/>
                    <a:pt x="4255" y="19905"/>
                  </a:cubicBezTo>
                  <a:cubicBezTo>
                    <a:pt x="5105" y="19480"/>
                    <a:pt x="5498" y="18873"/>
                    <a:pt x="6022" y="18267"/>
                  </a:cubicBezTo>
                  <a:cubicBezTo>
                    <a:pt x="6545" y="17660"/>
                    <a:pt x="7200" y="17053"/>
                    <a:pt x="7527" y="17053"/>
                  </a:cubicBezTo>
                  <a:cubicBezTo>
                    <a:pt x="7855" y="17053"/>
                    <a:pt x="7855" y="17660"/>
                    <a:pt x="8182" y="18145"/>
                  </a:cubicBezTo>
                  <a:cubicBezTo>
                    <a:pt x="8509" y="18631"/>
                    <a:pt x="9164" y="18995"/>
                    <a:pt x="9818" y="19116"/>
                  </a:cubicBezTo>
                  <a:cubicBezTo>
                    <a:pt x="10473" y="19237"/>
                    <a:pt x="11127" y="19116"/>
                    <a:pt x="12044" y="18388"/>
                  </a:cubicBezTo>
                  <a:cubicBezTo>
                    <a:pt x="12960" y="17660"/>
                    <a:pt x="14138" y="16325"/>
                    <a:pt x="15513" y="13716"/>
                  </a:cubicBezTo>
                  <a:cubicBezTo>
                    <a:pt x="16887" y="11107"/>
                    <a:pt x="18458" y="7224"/>
                    <a:pt x="19375" y="4979"/>
                  </a:cubicBezTo>
                  <a:cubicBezTo>
                    <a:pt x="20291" y="2734"/>
                    <a:pt x="20553" y="2127"/>
                    <a:pt x="20684" y="1460"/>
                  </a:cubicBezTo>
                  <a:cubicBezTo>
                    <a:pt x="20815" y="792"/>
                    <a:pt x="20815" y="64"/>
                    <a:pt x="20618" y="4"/>
                  </a:cubicBezTo>
                  <a:cubicBezTo>
                    <a:pt x="20422" y="-57"/>
                    <a:pt x="20029" y="550"/>
                    <a:pt x="19375" y="2491"/>
                  </a:cubicBezTo>
                  <a:cubicBezTo>
                    <a:pt x="18720" y="4433"/>
                    <a:pt x="17804" y="7709"/>
                    <a:pt x="17345" y="10864"/>
                  </a:cubicBezTo>
                  <a:cubicBezTo>
                    <a:pt x="16887" y="14019"/>
                    <a:pt x="16887" y="17053"/>
                    <a:pt x="17215" y="18813"/>
                  </a:cubicBezTo>
                  <a:cubicBezTo>
                    <a:pt x="17542" y="20572"/>
                    <a:pt x="18196" y="21058"/>
                    <a:pt x="18916" y="21300"/>
                  </a:cubicBezTo>
                  <a:cubicBezTo>
                    <a:pt x="19636" y="21543"/>
                    <a:pt x="20422" y="21543"/>
                    <a:pt x="20880" y="20633"/>
                  </a:cubicBezTo>
                  <a:cubicBezTo>
                    <a:pt x="21338" y="19723"/>
                    <a:pt x="21469" y="17903"/>
                    <a:pt x="21600" y="16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6063120" y="6145668"/>
              <a:ext cx="490081" cy="338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321" fill="norm" stroke="1" extrusionOk="0">
                  <a:moveTo>
                    <a:pt x="1167" y="15671"/>
                  </a:moveTo>
                  <a:cubicBezTo>
                    <a:pt x="609" y="15138"/>
                    <a:pt x="50" y="14605"/>
                    <a:pt x="4" y="14338"/>
                  </a:cubicBezTo>
                  <a:cubicBezTo>
                    <a:pt x="-43" y="14071"/>
                    <a:pt x="423" y="14071"/>
                    <a:pt x="1773" y="14471"/>
                  </a:cubicBezTo>
                  <a:cubicBezTo>
                    <a:pt x="3123" y="14871"/>
                    <a:pt x="5357" y="15671"/>
                    <a:pt x="6707" y="16138"/>
                  </a:cubicBezTo>
                  <a:cubicBezTo>
                    <a:pt x="8057" y="16605"/>
                    <a:pt x="8523" y="16738"/>
                    <a:pt x="8523" y="16805"/>
                  </a:cubicBezTo>
                  <a:cubicBezTo>
                    <a:pt x="8523" y="16871"/>
                    <a:pt x="8057" y="16871"/>
                    <a:pt x="7591" y="17071"/>
                  </a:cubicBezTo>
                  <a:cubicBezTo>
                    <a:pt x="7126" y="17271"/>
                    <a:pt x="6660" y="17671"/>
                    <a:pt x="6288" y="18138"/>
                  </a:cubicBezTo>
                  <a:cubicBezTo>
                    <a:pt x="5916" y="18605"/>
                    <a:pt x="5636" y="19138"/>
                    <a:pt x="5729" y="19405"/>
                  </a:cubicBezTo>
                  <a:cubicBezTo>
                    <a:pt x="5823" y="19671"/>
                    <a:pt x="6288" y="19671"/>
                    <a:pt x="6754" y="19538"/>
                  </a:cubicBezTo>
                  <a:cubicBezTo>
                    <a:pt x="7219" y="19405"/>
                    <a:pt x="7685" y="19138"/>
                    <a:pt x="8010" y="19405"/>
                  </a:cubicBezTo>
                  <a:cubicBezTo>
                    <a:pt x="8336" y="19671"/>
                    <a:pt x="8523" y="20471"/>
                    <a:pt x="8848" y="20938"/>
                  </a:cubicBezTo>
                  <a:cubicBezTo>
                    <a:pt x="9174" y="21405"/>
                    <a:pt x="9640" y="21538"/>
                    <a:pt x="10338" y="20805"/>
                  </a:cubicBezTo>
                  <a:cubicBezTo>
                    <a:pt x="11036" y="20071"/>
                    <a:pt x="11967" y="18471"/>
                    <a:pt x="13178" y="15738"/>
                  </a:cubicBezTo>
                  <a:cubicBezTo>
                    <a:pt x="14388" y="13005"/>
                    <a:pt x="15878" y="9138"/>
                    <a:pt x="16809" y="6538"/>
                  </a:cubicBezTo>
                  <a:cubicBezTo>
                    <a:pt x="17740" y="3938"/>
                    <a:pt x="18112" y="2605"/>
                    <a:pt x="18345" y="1605"/>
                  </a:cubicBezTo>
                  <a:cubicBezTo>
                    <a:pt x="18578" y="605"/>
                    <a:pt x="18671" y="-62"/>
                    <a:pt x="18578" y="5"/>
                  </a:cubicBezTo>
                  <a:cubicBezTo>
                    <a:pt x="18485" y="71"/>
                    <a:pt x="18205" y="871"/>
                    <a:pt x="17600" y="2871"/>
                  </a:cubicBezTo>
                  <a:cubicBezTo>
                    <a:pt x="16995" y="4871"/>
                    <a:pt x="16064" y="8071"/>
                    <a:pt x="15505" y="10805"/>
                  </a:cubicBezTo>
                  <a:cubicBezTo>
                    <a:pt x="14947" y="13538"/>
                    <a:pt x="14760" y="15805"/>
                    <a:pt x="14760" y="17271"/>
                  </a:cubicBezTo>
                  <a:cubicBezTo>
                    <a:pt x="14760" y="18738"/>
                    <a:pt x="14947" y="19405"/>
                    <a:pt x="15086" y="19338"/>
                  </a:cubicBezTo>
                  <a:cubicBezTo>
                    <a:pt x="15226" y="19271"/>
                    <a:pt x="15319" y="18471"/>
                    <a:pt x="15319" y="17738"/>
                  </a:cubicBezTo>
                  <a:cubicBezTo>
                    <a:pt x="15319" y="17005"/>
                    <a:pt x="15226" y="16338"/>
                    <a:pt x="14993" y="15738"/>
                  </a:cubicBezTo>
                  <a:cubicBezTo>
                    <a:pt x="14760" y="15138"/>
                    <a:pt x="14388" y="14605"/>
                    <a:pt x="14388" y="14138"/>
                  </a:cubicBezTo>
                  <a:cubicBezTo>
                    <a:pt x="14388" y="13671"/>
                    <a:pt x="14760" y="13271"/>
                    <a:pt x="15412" y="13138"/>
                  </a:cubicBezTo>
                  <a:cubicBezTo>
                    <a:pt x="16064" y="13005"/>
                    <a:pt x="16995" y="13138"/>
                    <a:pt x="17647" y="13405"/>
                  </a:cubicBezTo>
                  <a:cubicBezTo>
                    <a:pt x="18298" y="13671"/>
                    <a:pt x="18671" y="14071"/>
                    <a:pt x="18997" y="14738"/>
                  </a:cubicBezTo>
                  <a:cubicBezTo>
                    <a:pt x="19323" y="15405"/>
                    <a:pt x="19602" y="16338"/>
                    <a:pt x="19648" y="16471"/>
                  </a:cubicBezTo>
                  <a:cubicBezTo>
                    <a:pt x="19695" y="16605"/>
                    <a:pt x="19509" y="15938"/>
                    <a:pt x="19369" y="14871"/>
                  </a:cubicBezTo>
                  <a:cubicBezTo>
                    <a:pt x="19229" y="13805"/>
                    <a:pt x="19136" y="12338"/>
                    <a:pt x="19276" y="11271"/>
                  </a:cubicBezTo>
                  <a:cubicBezTo>
                    <a:pt x="19416" y="10205"/>
                    <a:pt x="19788" y="9538"/>
                    <a:pt x="20207" y="9271"/>
                  </a:cubicBezTo>
                  <a:cubicBezTo>
                    <a:pt x="20626" y="9005"/>
                    <a:pt x="21091" y="9138"/>
                    <a:pt x="21557" y="9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6575165" y="6337300"/>
              <a:ext cx="73286" cy="76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022" fill="norm" stroke="1" extrusionOk="0">
                  <a:moveTo>
                    <a:pt x="12110" y="0"/>
                  </a:moveTo>
                  <a:cubicBezTo>
                    <a:pt x="9024" y="1751"/>
                    <a:pt x="5938" y="3503"/>
                    <a:pt x="3778" y="5838"/>
                  </a:cubicBezTo>
                  <a:cubicBezTo>
                    <a:pt x="1618" y="8173"/>
                    <a:pt x="384" y="11092"/>
                    <a:pt x="76" y="14011"/>
                  </a:cubicBezTo>
                  <a:cubicBezTo>
                    <a:pt x="-233" y="16930"/>
                    <a:pt x="384" y="19849"/>
                    <a:pt x="2236" y="20724"/>
                  </a:cubicBezTo>
                  <a:cubicBezTo>
                    <a:pt x="4087" y="21600"/>
                    <a:pt x="7173" y="20432"/>
                    <a:pt x="9641" y="18681"/>
                  </a:cubicBezTo>
                  <a:cubicBezTo>
                    <a:pt x="12110" y="16930"/>
                    <a:pt x="13961" y="14595"/>
                    <a:pt x="15813" y="11384"/>
                  </a:cubicBezTo>
                  <a:cubicBezTo>
                    <a:pt x="17664" y="8173"/>
                    <a:pt x="19516" y="4086"/>
                    <a:pt x="213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6661150" y="6337300"/>
              <a:ext cx="186596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0" y="0"/>
                  </a:moveTo>
                  <a:cubicBezTo>
                    <a:pt x="1456" y="1800"/>
                    <a:pt x="2912" y="3600"/>
                    <a:pt x="3883" y="6075"/>
                  </a:cubicBezTo>
                  <a:cubicBezTo>
                    <a:pt x="4854" y="8550"/>
                    <a:pt x="5339" y="11700"/>
                    <a:pt x="6189" y="11363"/>
                  </a:cubicBezTo>
                  <a:cubicBezTo>
                    <a:pt x="7038" y="11025"/>
                    <a:pt x="8252" y="7200"/>
                    <a:pt x="9587" y="5175"/>
                  </a:cubicBezTo>
                  <a:cubicBezTo>
                    <a:pt x="10921" y="3150"/>
                    <a:pt x="12378" y="2925"/>
                    <a:pt x="13834" y="2812"/>
                  </a:cubicBezTo>
                  <a:cubicBezTo>
                    <a:pt x="15290" y="2700"/>
                    <a:pt x="16746" y="2700"/>
                    <a:pt x="18202" y="4388"/>
                  </a:cubicBezTo>
                  <a:cubicBezTo>
                    <a:pt x="19658" y="6075"/>
                    <a:pt x="21115" y="9450"/>
                    <a:pt x="21357" y="12600"/>
                  </a:cubicBezTo>
                  <a:cubicBezTo>
                    <a:pt x="21600" y="15750"/>
                    <a:pt x="20629" y="18675"/>
                    <a:pt x="196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4673599" y="1505214"/>
              <a:ext cx="6414585" cy="136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51" fill="norm" stroke="1" extrusionOk="0">
                  <a:moveTo>
                    <a:pt x="0" y="1503"/>
                  </a:moveTo>
                  <a:cubicBezTo>
                    <a:pt x="114" y="1369"/>
                    <a:pt x="228" y="1235"/>
                    <a:pt x="406" y="1168"/>
                  </a:cubicBezTo>
                  <a:cubicBezTo>
                    <a:pt x="584" y="1101"/>
                    <a:pt x="826" y="1101"/>
                    <a:pt x="1083" y="1034"/>
                  </a:cubicBezTo>
                  <a:cubicBezTo>
                    <a:pt x="1339" y="967"/>
                    <a:pt x="1610" y="833"/>
                    <a:pt x="1881" y="716"/>
                  </a:cubicBezTo>
                  <a:cubicBezTo>
                    <a:pt x="2151" y="599"/>
                    <a:pt x="2422" y="498"/>
                    <a:pt x="2707" y="398"/>
                  </a:cubicBezTo>
                  <a:cubicBezTo>
                    <a:pt x="2992" y="297"/>
                    <a:pt x="3291" y="197"/>
                    <a:pt x="3558" y="147"/>
                  </a:cubicBezTo>
                  <a:cubicBezTo>
                    <a:pt x="3826" y="96"/>
                    <a:pt x="4061" y="96"/>
                    <a:pt x="4306" y="80"/>
                  </a:cubicBezTo>
                  <a:cubicBezTo>
                    <a:pt x="4552" y="63"/>
                    <a:pt x="4809" y="29"/>
                    <a:pt x="5076" y="13"/>
                  </a:cubicBezTo>
                  <a:cubicBezTo>
                    <a:pt x="5343" y="-4"/>
                    <a:pt x="5621" y="-4"/>
                    <a:pt x="5906" y="13"/>
                  </a:cubicBezTo>
                  <a:cubicBezTo>
                    <a:pt x="6191" y="29"/>
                    <a:pt x="6483" y="63"/>
                    <a:pt x="6775" y="96"/>
                  </a:cubicBezTo>
                  <a:cubicBezTo>
                    <a:pt x="7067" y="130"/>
                    <a:pt x="7359" y="163"/>
                    <a:pt x="7658" y="214"/>
                  </a:cubicBezTo>
                  <a:cubicBezTo>
                    <a:pt x="7958" y="264"/>
                    <a:pt x="8264" y="331"/>
                    <a:pt x="8570" y="398"/>
                  </a:cubicBezTo>
                  <a:cubicBezTo>
                    <a:pt x="8877" y="465"/>
                    <a:pt x="9183" y="532"/>
                    <a:pt x="9496" y="616"/>
                  </a:cubicBezTo>
                  <a:cubicBezTo>
                    <a:pt x="9810" y="699"/>
                    <a:pt x="10130" y="800"/>
                    <a:pt x="10447" y="917"/>
                  </a:cubicBezTo>
                  <a:cubicBezTo>
                    <a:pt x="10764" y="1034"/>
                    <a:pt x="11078" y="1168"/>
                    <a:pt x="11388" y="1302"/>
                  </a:cubicBezTo>
                  <a:cubicBezTo>
                    <a:pt x="11698" y="1436"/>
                    <a:pt x="12004" y="1570"/>
                    <a:pt x="12307" y="1721"/>
                  </a:cubicBezTo>
                  <a:cubicBezTo>
                    <a:pt x="12609" y="1871"/>
                    <a:pt x="12909" y="2039"/>
                    <a:pt x="13211" y="2206"/>
                  </a:cubicBezTo>
                  <a:cubicBezTo>
                    <a:pt x="13514" y="2374"/>
                    <a:pt x="13821" y="2541"/>
                    <a:pt x="14120" y="2709"/>
                  </a:cubicBezTo>
                  <a:cubicBezTo>
                    <a:pt x="14419" y="2876"/>
                    <a:pt x="14711" y="3043"/>
                    <a:pt x="15003" y="3211"/>
                  </a:cubicBezTo>
                  <a:cubicBezTo>
                    <a:pt x="15295" y="3378"/>
                    <a:pt x="15587" y="3546"/>
                    <a:pt x="15865" y="3696"/>
                  </a:cubicBezTo>
                  <a:cubicBezTo>
                    <a:pt x="16143" y="3847"/>
                    <a:pt x="16407" y="3981"/>
                    <a:pt x="16674" y="4115"/>
                  </a:cubicBezTo>
                  <a:cubicBezTo>
                    <a:pt x="16941" y="4249"/>
                    <a:pt x="17212" y="4383"/>
                    <a:pt x="17461" y="4534"/>
                  </a:cubicBezTo>
                  <a:cubicBezTo>
                    <a:pt x="17710" y="4684"/>
                    <a:pt x="17938" y="4852"/>
                    <a:pt x="18195" y="5036"/>
                  </a:cubicBezTo>
                  <a:cubicBezTo>
                    <a:pt x="18451" y="5220"/>
                    <a:pt x="18736" y="5421"/>
                    <a:pt x="19025" y="5656"/>
                  </a:cubicBezTo>
                  <a:cubicBezTo>
                    <a:pt x="19313" y="5890"/>
                    <a:pt x="19605" y="6158"/>
                    <a:pt x="19876" y="6459"/>
                  </a:cubicBezTo>
                  <a:cubicBezTo>
                    <a:pt x="20147" y="6761"/>
                    <a:pt x="20396" y="7096"/>
                    <a:pt x="20638" y="7514"/>
                  </a:cubicBezTo>
                  <a:cubicBezTo>
                    <a:pt x="20880" y="7933"/>
                    <a:pt x="21116" y="8435"/>
                    <a:pt x="21276" y="8820"/>
                  </a:cubicBezTo>
                  <a:cubicBezTo>
                    <a:pt x="21436" y="9205"/>
                    <a:pt x="21522" y="9473"/>
                    <a:pt x="21561" y="9909"/>
                  </a:cubicBezTo>
                  <a:cubicBezTo>
                    <a:pt x="21600" y="10344"/>
                    <a:pt x="21593" y="10947"/>
                    <a:pt x="21575" y="11817"/>
                  </a:cubicBezTo>
                  <a:cubicBezTo>
                    <a:pt x="21557" y="12688"/>
                    <a:pt x="21529" y="13827"/>
                    <a:pt x="21504" y="14949"/>
                  </a:cubicBezTo>
                  <a:cubicBezTo>
                    <a:pt x="21479" y="16070"/>
                    <a:pt x="21458" y="17176"/>
                    <a:pt x="21433" y="18130"/>
                  </a:cubicBezTo>
                  <a:cubicBezTo>
                    <a:pt x="21408" y="19084"/>
                    <a:pt x="21379" y="19888"/>
                    <a:pt x="21361" y="20491"/>
                  </a:cubicBezTo>
                  <a:cubicBezTo>
                    <a:pt x="21344" y="21094"/>
                    <a:pt x="21336" y="21496"/>
                    <a:pt x="21340" y="21546"/>
                  </a:cubicBezTo>
                  <a:cubicBezTo>
                    <a:pt x="21344" y="21596"/>
                    <a:pt x="21358" y="21295"/>
                    <a:pt x="21372" y="20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10902950" y="2762250"/>
              <a:ext cx="1079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0985499" y="2819400"/>
              <a:ext cx="1587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52" y="4500"/>
                    <a:pt x="9504" y="9000"/>
                    <a:pt x="5904" y="12600"/>
                  </a:cubicBezTo>
                  <a:cubicBezTo>
                    <a:pt x="2304" y="16200"/>
                    <a:pt x="1152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9905916" y="3275390"/>
              <a:ext cx="180567" cy="39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87" fill="norm" stroke="1" extrusionOk="0">
                  <a:moveTo>
                    <a:pt x="2219" y="3184"/>
                  </a:moveTo>
                  <a:cubicBezTo>
                    <a:pt x="2219" y="6534"/>
                    <a:pt x="2219" y="9884"/>
                    <a:pt x="2096" y="12483"/>
                  </a:cubicBezTo>
                  <a:cubicBezTo>
                    <a:pt x="1973" y="15082"/>
                    <a:pt x="1728" y="16930"/>
                    <a:pt x="1482" y="18374"/>
                  </a:cubicBezTo>
                  <a:cubicBezTo>
                    <a:pt x="1237" y="19817"/>
                    <a:pt x="991" y="20857"/>
                    <a:pt x="869" y="20915"/>
                  </a:cubicBezTo>
                  <a:cubicBezTo>
                    <a:pt x="746" y="20972"/>
                    <a:pt x="746" y="20048"/>
                    <a:pt x="500" y="17796"/>
                  </a:cubicBezTo>
                  <a:cubicBezTo>
                    <a:pt x="255" y="15544"/>
                    <a:pt x="-236" y="11963"/>
                    <a:pt x="132" y="8902"/>
                  </a:cubicBezTo>
                  <a:cubicBezTo>
                    <a:pt x="500" y="5841"/>
                    <a:pt x="1728" y="3300"/>
                    <a:pt x="2832" y="1856"/>
                  </a:cubicBezTo>
                  <a:cubicBezTo>
                    <a:pt x="3937" y="412"/>
                    <a:pt x="4919" y="66"/>
                    <a:pt x="6637" y="8"/>
                  </a:cubicBezTo>
                  <a:cubicBezTo>
                    <a:pt x="8355" y="-50"/>
                    <a:pt x="10809" y="181"/>
                    <a:pt x="13387" y="1163"/>
                  </a:cubicBezTo>
                  <a:cubicBezTo>
                    <a:pt x="15964" y="2145"/>
                    <a:pt x="18664" y="3877"/>
                    <a:pt x="20014" y="6130"/>
                  </a:cubicBezTo>
                  <a:cubicBezTo>
                    <a:pt x="21364" y="8382"/>
                    <a:pt x="21364" y="11154"/>
                    <a:pt x="19155" y="13638"/>
                  </a:cubicBezTo>
                  <a:cubicBezTo>
                    <a:pt x="16946" y="16121"/>
                    <a:pt x="12528" y="18316"/>
                    <a:pt x="9705" y="19586"/>
                  </a:cubicBezTo>
                  <a:cubicBezTo>
                    <a:pt x="6882" y="20857"/>
                    <a:pt x="5655" y="21203"/>
                    <a:pt x="4305" y="21377"/>
                  </a:cubicBezTo>
                  <a:cubicBezTo>
                    <a:pt x="2955" y="21550"/>
                    <a:pt x="1482" y="21550"/>
                    <a:pt x="1728" y="21146"/>
                  </a:cubicBezTo>
                  <a:cubicBezTo>
                    <a:pt x="1973" y="20741"/>
                    <a:pt x="3937" y="19933"/>
                    <a:pt x="5900" y="19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10134100" y="3490623"/>
              <a:ext cx="133851" cy="17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010" fill="norm" stroke="1" extrusionOk="0">
                  <a:moveTo>
                    <a:pt x="6060" y="6924"/>
                  </a:moveTo>
                  <a:cubicBezTo>
                    <a:pt x="7722" y="5683"/>
                    <a:pt x="9383" y="4441"/>
                    <a:pt x="10380" y="3200"/>
                  </a:cubicBezTo>
                  <a:cubicBezTo>
                    <a:pt x="11377" y="1958"/>
                    <a:pt x="11709" y="717"/>
                    <a:pt x="11045" y="221"/>
                  </a:cubicBezTo>
                  <a:cubicBezTo>
                    <a:pt x="10380" y="-276"/>
                    <a:pt x="8719" y="-28"/>
                    <a:pt x="6392" y="1958"/>
                  </a:cubicBezTo>
                  <a:cubicBezTo>
                    <a:pt x="4066" y="3945"/>
                    <a:pt x="1076" y="7669"/>
                    <a:pt x="245" y="11021"/>
                  </a:cubicBezTo>
                  <a:cubicBezTo>
                    <a:pt x="-586" y="14372"/>
                    <a:pt x="743" y="17352"/>
                    <a:pt x="3568" y="19090"/>
                  </a:cubicBezTo>
                  <a:cubicBezTo>
                    <a:pt x="6392" y="20827"/>
                    <a:pt x="10712" y="21324"/>
                    <a:pt x="13869" y="20827"/>
                  </a:cubicBezTo>
                  <a:cubicBezTo>
                    <a:pt x="17026" y="20331"/>
                    <a:pt x="19020" y="18841"/>
                    <a:pt x="21014" y="17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10235630" y="3476919"/>
              <a:ext cx="121765" cy="487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56" fill="norm" stroke="1" extrusionOk="0">
                  <a:moveTo>
                    <a:pt x="12179" y="4316"/>
                  </a:moveTo>
                  <a:cubicBezTo>
                    <a:pt x="9983" y="5061"/>
                    <a:pt x="7786" y="5806"/>
                    <a:pt x="6505" y="7388"/>
                  </a:cubicBezTo>
                  <a:cubicBezTo>
                    <a:pt x="5224" y="8971"/>
                    <a:pt x="4857" y="11392"/>
                    <a:pt x="4674" y="13673"/>
                  </a:cubicBezTo>
                  <a:cubicBezTo>
                    <a:pt x="4491" y="15954"/>
                    <a:pt x="4491" y="18095"/>
                    <a:pt x="4125" y="19492"/>
                  </a:cubicBezTo>
                  <a:cubicBezTo>
                    <a:pt x="3759" y="20888"/>
                    <a:pt x="3027" y="21540"/>
                    <a:pt x="2478" y="21447"/>
                  </a:cubicBezTo>
                  <a:cubicBezTo>
                    <a:pt x="1929" y="21354"/>
                    <a:pt x="1563" y="20516"/>
                    <a:pt x="1013" y="18514"/>
                  </a:cubicBezTo>
                  <a:cubicBezTo>
                    <a:pt x="464" y="16512"/>
                    <a:pt x="-268" y="13347"/>
                    <a:pt x="98" y="10647"/>
                  </a:cubicBezTo>
                  <a:cubicBezTo>
                    <a:pt x="464" y="7947"/>
                    <a:pt x="1929" y="5712"/>
                    <a:pt x="3759" y="4130"/>
                  </a:cubicBezTo>
                  <a:cubicBezTo>
                    <a:pt x="5590" y="2547"/>
                    <a:pt x="7786" y="1616"/>
                    <a:pt x="9617" y="1011"/>
                  </a:cubicBezTo>
                  <a:cubicBezTo>
                    <a:pt x="11447" y="406"/>
                    <a:pt x="12912" y="126"/>
                    <a:pt x="14559" y="33"/>
                  </a:cubicBezTo>
                  <a:cubicBezTo>
                    <a:pt x="16207" y="-60"/>
                    <a:pt x="18037" y="33"/>
                    <a:pt x="19318" y="406"/>
                  </a:cubicBezTo>
                  <a:cubicBezTo>
                    <a:pt x="20600" y="778"/>
                    <a:pt x="21332" y="1430"/>
                    <a:pt x="20966" y="2361"/>
                  </a:cubicBezTo>
                  <a:cubicBezTo>
                    <a:pt x="20600" y="3292"/>
                    <a:pt x="19135" y="4502"/>
                    <a:pt x="17488" y="5387"/>
                  </a:cubicBezTo>
                  <a:cubicBezTo>
                    <a:pt x="15840" y="6271"/>
                    <a:pt x="14010" y="6830"/>
                    <a:pt x="11813" y="7156"/>
                  </a:cubicBezTo>
                  <a:cubicBezTo>
                    <a:pt x="9617" y="7481"/>
                    <a:pt x="7054" y="7574"/>
                    <a:pt x="5956" y="7342"/>
                  </a:cubicBezTo>
                  <a:cubicBezTo>
                    <a:pt x="4857" y="7109"/>
                    <a:pt x="5224" y="6550"/>
                    <a:pt x="5590" y="5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0394950" y="3494237"/>
              <a:ext cx="114300" cy="145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0" y="6227"/>
                  </a:moveTo>
                  <a:cubicBezTo>
                    <a:pt x="800" y="7770"/>
                    <a:pt x="1600" y="9313"/>
                    <a:pt x="3000" y="10084"/>
                  </a:cubicBezTo>
                  <a:cubicBezTo>
                    <a:pt x="4400" y="10856"/>
                    <a:pt x="6400" y="10856"/>
                    <a:pt x="8600" y="9776"/>
                  </a:cubicBezTo>
                  <a:cubicBezTo>
                    <a:pt x="10800" y="8696"/>
                    <a:pt x="13200" y="6536"/>
                    <a:pt x="14600" y="4684"/>
                  </a:cubicBezTo>
                  <a:cubicBezTo>
                    <a:pt x="16000" y="2833"/>
                    <a:pt x="16400" y="1290"/>
                    <a:pt x="15600" y="518"/>
                  </a:cubicBezTo>
                  <a:cubicBezTo>
                    <a:pt x="14800" y="-253"/>
                    <a:pt x="12800" y="-253"/>
                    <a:pt x="10600" y="1136"/>
                  </a:cubicBezTo>
                  <a:cubicBezTo>
                    <a:pt x="8400" y="2524"/>
                    <a:pt x="6000" y="5301"/>
                    <a:pt x="4600" y="8387"/>
                  </a:cubicBezTo>
                  <a:cubicBezTo>
                    <a:pt x="3200" y="11473"/>
                    <a:pt x="2800" y="14867"/>
                    <a:pt x="4400" y="17336"/>
                  </a:cubicBezTo>
                  <a:cubicBezTo>
                    <a:pt x="6000" y="19804"/>
                    <a:pt x="9600" y="21347"/>
                    <a:pt x="12800" y="21193"/>
                  </a:cubicBezTo>
                  <a:cubicBezTo>
                    <a:pt x="16000" y="21038"/>
                    <a:pt x="18800" y="19187"/>
                    <a:pt x="21600" y="17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0541557" y="3476480"/>
              <a:ext cx="126443" cy="17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814" fill="norm" stroke="1" extrusionOk="0">
                  <a:moveTo>
                    <a:pt x="2065" y="6575"/>
                  </a:moveTo>
                  <a:cubicBezTo>
                    <a:pt x="1705" y="9403"/>
                    <a:pt x="1345" y="12232"/>
                    <a:pt x="985" y="14932"/>
                  </a:cubicBezTo>
                  <a:cubicBezTo>
                    <a:pt x="625" y="17632"/>
                    <a:pt x="265" y="20203"/>
                    <a:pt x="85" y="20718"/>
                  </a:cubicBezTo>
                  <a:cubicBezTo>
                    <a:pt x="-95" y="21232"/>
                    <a:pt x="-95" y="19689"/>
                    <a:pt x="1165" y="16089"/>
                  </a:cubicBezTo>
                  <a:cubicBezTo>
                    <a:pt x="2425" y="12489"/>
                    <a:pt x="4945" y="6832"/>
                    <a:pt x="6925" y="3618"/>
                  </a:cubicBezTo>
                  <a:cubicBezTo>
                    <a:pt x="8905" y="403"/>
                    <a:pt x="10345" y="-368"/>
                    <a:pt x="12685" y="146"/>
                  </a:cubicBezTo>
                  <a:cubicBezTo>
                    <a:pt x="15025" y="661"/>
                    <a:pt x="18265" y="2461"/>
                    <a:pt x="19705" y="5289"/>
                  </a:cubicBezTo>
                  <a:cubicBezTo>
                    <a:pt x="21145" y="8118"/>
                    <a:pt x="20785" y="11975"/>
                    <a:pt x="20785" y="14161"/>
                  </a:cubicBezTo>
                  <a:cubicBezTo>
                    <a:pt x="20785" y="16346"/>
                    <a:pt x="21145" y="16861"/>
                    <a:pt x="21505" y="17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0733616" y="3266016"/>
              <a:ext cx="153127" cy="372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94" fill="norm" stroke="1" extrusionOk="0">
                  <a:moveTo>
                    <a:pt x="16570" y="13790"/>
                  </a:moveTo>
                  <a:cubicBezTo>
                    <a:pt x="15682" y="13302"/>
                    <a:pt x="14795" y="12814"/>
                    <a:pt x="13463" y="12631"/>
                  </a:cubicBezTo>
                  <a:cubicBezTo>
                    <a:pt x="12132" y="12447"/>
                    <a:pt x="10356" y="12569"/>
                    <a:pt x="8137" y="13424"/>
                  </a:cubicBezTo>
                  <a:cubicBezTo>
                    <a:pt x="5918" y="14278"/>
                    <a:pt x="3255" y="15864"/>
                    <a:pt x="1775" y="17146"/>
                  </a:cubicBezTo>
                  <a:cubicBezTo>
                    <a:pt x="296" y="18427"/>
                    <a:pt x="0" y="19403"/>
                    <a:pt x="0" y="20197"/>
                  </a:cubicBezTo>
                  <a:cubicBezTo>
                    <a:pt x="0" y="20990"/>
                    <a:pt x="296" y="21600"/>
                    <a:pt x="2367" y="21478"/>
                  </a:cubicBezTo>
                  <a:cubicBezTo>
                    <a:pt x="4438" y="21356"/>
                    <a:pt x="8285" y="20502"/>
                    <a:pt x="11688" y="17817"/>
                  </a:cubicBezTo>
                  <a:cubicBezTo>
                    <a:pt x="15090" y="15132"/>
                    <a:pt x="18049" y="10617"/>
                    <a:pt x="19677" y="7505"/>
                  </a:cubicBezTo>
                  <a:cubicBezTo>
                    <a:pt x="21304" y="4393"/>
                    <a:pt x="21600" y="2685"/>
                    <a:pt x="21304" y="1586"/>
                  </a:cubicBezTo>
                  <a:cubicBezTo>
                    <a:pt x="21008" y="488"/>
                    <a:pt x="20121" y="0"/>
                    <a:pt x="19233" y="0"/>
                  </a:cubicBezTo>
                  <a:cubicBezTo>
                    <a:pt x="18345" y="0"/>
                    <a:pt x="17458" y="488"/>
                    <a:pt x="16570" y="2868"/>
                  </a:cubicBezTo>
                  <a:cubicBezTo>
                    <a:pt x="15682" y="5247"/>
                    <a:pt x="14795" y="9519"/>
                    <a:pt x="14499" y="12447"/>
                  </a:cubicBezTo>
                  <a:cubicBezTo>
                    <a:pt x="14203" y="15376"/>
                    <a:pt x="14499" y="16963"/>
                    <a:pt x="15238" y="17939"/>
                  </a:cubicBezTo>
                  <a:cubicBezTo>
                    <a:pt x="15978" y="18915"/>
                    <a:pt x="17162" y="19281"/>
                    <a:pt x="18345" y="19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0906812" y="3452418"/>
              <a:ext cx="104088" cy="196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099" fill="norm" stroke="1" extrusionOk="0">
                  <a:moveTo>
                    <a:pt x="3100" y="10444"/>
                  </a:moveTo>
                  <a:cubicBezTo>
                    <a:pt x="6988" y="7943"/>
                    <a:pt x="10876" y="5442"/>
                    <a:pt x="12820" y="3623"/>
                  </a:cubicBezTo>
                  <a:cubicBezTo>
                    <a:pt x="14764" y="1804"/>
                    <a:pt x="14764" y="667"/>
                    <a:pt x="13684" y="213"/>
                  </a:cubicBezTo>
                  <a:cubicBezTo>
                    <a:pt x="12604" y="-242"/>
                    <a:pt x="10444" y="-15"/>
                    <a:pt x="8068" y="1350"/>
                  </a:cubicBezTo>
                  <a:cubicBezTo>
                    <a:pt x="5692" y="2714"/>
                    <a:pt x="3100" y="5215"/>
                    <a:pt x="1588" y="8512"/>
                  </a:cubicBezTo>
                  <a:cubicBezTo>
                    <a:pt x="76" y="11809"/>
                    <a:pt x="-356" y="15901"/>
                    <a:pt x="292" y="18289"/>
                  </a:cubicBezTo>
                  <a:cubicBezTo>
                    <a:pt x="940" y="20676"/>
                    <a:pt x="2668" y="21358"/>
                    <a:pt x="6340" y="21017"/>
                  </a:cubicBezTo>
                  <a:cubicBezTo>
                    <a:pt x="10012" y="20676"/>
                    <a:pt x="15628" y="19312"/>
                    <a:pt x="21244" y="17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1062125" y="3448525"/>
              <a:ext cx="82126" cy="17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60" fill="norm" stroke="1" extrusionOk="0">
                  <a:moveTo>
                    <a:pt x="3212" y="4626"/>
                  </a:moveTo>
                  <a:cubicBezTo>
                    <a:pt x="2658" y="9310"/>
                    <a:pt x="2104" y="13994"/>
                    <a:pt x="1551" y="16987"/>
                  </a:cubicBezTo>
                  <a:cubicBezTo>
                    <a:pt x="997" y="19980"/>
                    <a:pt x="443" y="21281"/>
                    <a:pt x="166" y="21151"/>
                  </a:cubicBezTo>
                  <a:cubicBezTo>
                    <a:pt x="-111" y="21021"/>
                    <a:pt x="-111" y="19459"/>
                    <a:pt x="720" y="16727"/>
                  </a:cubicBezTo>
                  <a:cubicBezTo>
                    <a:pt x="1551" y="13994"/>
                    <a:pt x="3212" y="10091"/>
                    <a:pt x="4874" y="7228"/>
                  </a:cubicBezTo>
                  <a:cubicBezTo>
                    <a:pt x="6535" y="4365"/>
                    <a:pt x="8197" y="2544"/>
                    <a:pt x="10412" y="1373"/>
                  </a:cubicBezTo>
                  <a:cubicBezTo>
                    <a:pt x="12627" y="201"/>
                    <a:pt x="15397" y="-319"/>
                    <a:pt x="17335" y="201"/>
                  </a:cubicBezTo>
                  <a:cubicBezTo>
                    <a:pt x="19274" y="722"/>
                    <a:pt x="20381" y="2283"/>
                    <a:pt x="20935" y="5927"/>
                  </a:cubicBezTo>
                  <a:cubicBezTo>
                    <a:pt x="21489" y="9570"/>
                    <a:pt x="21489" y="15295"/>
                    <a:pt x="21489" y="2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11208909" y="3441808"/>
              <a:ext cx="284591" cy="192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080" fill="norm" stroke="1" extrusionOk="0">
                  <a:moveTo>
                    <a:pt x="6632" y="2775"/>
                  </a:moveTo>
                  <a:cubicBezTo>
                    <a:pt x="6312" y="1614"/>
                    <a:pt x="5992" y="453"/>
                    <a:pt x="5432" y="104"/>
                  </a:cubicBezTo>
                  <a:cubicBezTo>
                    <a:pt x="4872" y="-244"/>
                    <a:pt x="4072" y="221"/>
                    <a:pt x="3112" y="2427"/>
                  </a:cubicBezTo>
                  <a:cubicBezTo>
                    <a:pt x="2152" y="4633"/>
                    <a:pt x="1032" y="8582"/>
                    <a:pt x="472" y="11717"/>
                  </a:cubicBezTo>
                  <a:cubicBezTo>
                    <a:pt x="-88" y="14853"/>
                    <a:pt x="-88" y="17175"/>
                    <a:pt x="152" y="18801"/>
                  </a:cubicBezTo>
                  <a:cubicBezTo>
                    <a:pt x="392" y="20427"/>
                    <a:pt x="872" y="21356"/>
                    <a:pt x="2552" y="21008"/>
                  </a:cubicBezTo>
                  <a:cubicBezTo>
                    <a:pt x="4232" y="20659"/>
                    <a:pt x="7112" y="19033"/>
                    <a:pt x="9752" y="16362"/>
                  </a:cubicBezTo>
                  <a:cubicBezTo>
                    <a:pt x="12392" y="13691"/>
                    <a:pt x="14792" y="9975"/>
                    <a:pt x="16152" y="7537"/>
                  </a:cubicBezTo>
                  <a:cubicBezTo>
                    <a:pt x="17512" y="5098"/>
                    <a:pt x="17832" y="3937"/>
                    <a:pt x="17672" y="3008"/>
                  </a:cubicBezTo>
                  <a:cubicBezTo>
                    <a:pt x="17512" y="2079"/>
                    <a:pt x="16872" y="1382"/>
                    <a:pt x="15992" y="1962"/>
                  </a:cubicBezTo>
                  <a:cubicBezTo>
                    <a:pt x="15112" y="2543"/>
                    <a:pt x="13992" y="4401"/>
                    <a:pt x="13112" y="6375"/>
                  </a:cubicBezTo>
                  <a:cubicBezTo>
                    <a:pt x="12232" y="8350"/>
                    <a:pt x="11592" y="10440"/>
                    <a:pt x="11272" y="12066"/>
                  </a:cubicBezTo>
                  <a:cubicBezTo>
                    <a:pt x="10952" y="13691"/>
                    <a:pt x="10952" y="14853"/>
                    <a:pt x="12712" y="15898"/>
                  </a:cubicBezTo>
                  <a:cubicBezTo>
                    <a:pt x="14472" y="16943"/>
                    <a:pt x="17992" y="17872"/>
                    <a:pt x="21512" y="18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9853521" y="3698605"/>
              <a:ext cx="1504299" cy="66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199" fill="norm" stroke="1" extrusionOk="0">
                  <a:moveTo>
                    <a:pt x="478" y="13249"/>
                  </a:moveTo>
                  <a:cubicBezTo>
                    <a:pt x="266" y="12574"/>
                    <a:pt x="54" y="11899"/>
                    <a:pt x="8" y="12574"/>
                  </a:cubicBezTo>
                  <a:cubicBezTo>
                    <a:pt x="-37" y="13249"/>
                    <a:pt x="84" y="15274"/>
                    <a:pt x="554" y="15949"/>
                  </a:cubicBezTo>
                  <a:cubicBezTo>
                    <a:pt x="1023" y="16624"/>
                    <a:pt x="1841" y="15949"/>
                    <a:pt x="2871" y="13587"/>
                  </a:cubicBezTo>
                  <a:cubicBezTo>
                    <a:pt x="3901" y="11224"/>
                    <a:pt x="5143" y="7174"/>
                    <a:pt x="6385" y="4474"/>
                  </a:cubicBezTo>
                  <a:cubicBezTo>
                    <a:pt x="7628" y="1774"/>
                    <a:pt x="8870" y="424"/>
                    <a:pt x="10097" y="86"/>
                  </a:cubicBezTo>
                  <a:cubicBezTo>
                    <a:pt x="11323" y="-251"/>
                    <a:pt x="12535" y="424"/>
                    <a:pt x="13686" y="1774"/>
                  </a:cubicBezTo>
                  <a:cubicBezTo>
                    <a:pt x="14838" y="3124"/>
                    <a:pt x="15928" y="5149"/>
                    <a:pt x="17019" y="8187"/>
                  </a:cubicBezTo>
                  <a:cubicBezTo>
                    <a:pt x="18109" y="11224"/>
                    <a:pt x="19200" y="15274"/>
                    <a:pt x="19882" y="17637"/>
                  </a:cubicBezTo>
                  <a:cubicBezTo>
                    <a:pt x="20563" y="19999"/>
                    <a:pt x="20836" y="20674"/>
                    <a:pt x="21063" y="21012"/>
                  </a:cubicBezTo>
                  <a:cubicBezTo>
                    <a:pt x="21290" y="21349"/>
                    <a:pt x="21472" y="21349"/>
                    <a:pt x="21518" y="19999"/>
                  </a:cubicBezTo>
                  <a:cubicBezTo>
                    <a:pt x="21563" y="18649"/>
                    <a:pt x="21472" y="15949"/>
                    <a:pt x="21381" y="13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9769627" y="4197350"/>
              <a:ext cx="15723" cy="354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432" fill="norm" stroke="1" extrusionOk="0">
                  <a:moveTo>
                    <a:pt x="11955" y="0"/>
                  </a:moveTo>
                  <a:cubicBezTo>
                    <a:pt x="9255" y="5368"/>
                    <a:pt x="6555" y="10736"/>
                    <a:pt x="5205" y="13804"/>
                  </a:cubicBezTo>
                  <a:cubicBezTo>
                    <a:pt x="3855" y="16871"/>
                    <a:pt x="3855" y="17638"/>
                    <a:pt x="2505" y="18724"/>
                  </a:cubicBezTo>
                  <a:cubicBezTo>
                    <a:pt x="1155" y="19811"/>
                    <a:pt x="-1545" y="21217"/>
                    <a:pt x="1155" y="21408"/>
                  </a:cubicBezTo>
                  <a:cubicBezTo>
                    <a:pt x="3855" y="21600"/>
                    <a:pt x="11955" y="20578"/>
                    <a:pt x="20055" y="19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9851735" y="4341242"/>
              <a:ext cx="70979" cy="179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0" h="21354" fill="norm" stroke="1" extrusionOk="0">
                  <a:moveTo>
                    <a:pt x="8182" y="7038"/>
                  </a:moveTo>
                  <a:cubicBezTo>
                    <a:pt x="9382" y="5782"/>
                    <a:pt x="10582" y="4526"/>
                    <a:pt x="11182" y="3270"/>
                  </a:cubicBezTo>
                  <a:cubicBezTo>
                    <a:pt x="11782" y="2014"/>
                    <a:pt x="11782" y="759"/>
                    <a:pt x="10282" y="256"/>
                  </a:cubicBezTo>
                  <a:cubicBezTo>
                    <a:pt x="8782" y="-246"/>
                    <a:pt x="5782" y="5"/>
                    <a:pt x="3382" y="884"/>
                  </a:cubicBezTo>
                  <a:cubicBezTo>
                    <a:pt x="982" y="1763"/>
                    <a:pt x="-818" y="3270"/>
                    <a:pt x="382" y="5280"/>
                  </a:cubicBezTo>
                  <a:cubicBezTo>
                    <a:pt x="1582" y="7289"/>
                    <a:pt x="5782" y="9801"/>
                    <a:pt x="9082" y="11433"/>
                  </a:cubicBezTo>
                  <a:cubicBezTo>
                    <a:pt x="12382" y="13066"/>
                    <a:pt x="14782" y="13819"/>
                    <a:pt x="16882" y="15075"/>
                  </a:cubicBezTo>
                  <a:cubicBezTo>
                    <a:pt x="18982" y="16331"/>
                    <a:pt x="20782" y="18089"/>
                    <a:pt x="19882" y="19345"/>
                  </a:cubicBezTo>
                  <a:cubicBezTo>
                    <a:pt x="18982" y="20601"/>
                    <a:pt x="15382" y="21354"/>
                    <a:pt x="12382" y="21354"/>
                  </a:cubicBezTo>
                  <a:cubicBezTo>
                    <a:pt x="9382" y="21354"/>
                    <a:pt x="6982" y="20601"/>
                    <a:pt x="7582" y="18842"/>
                  </a:cubicBezTo>
                  <a:cubicBezTo>
                    <a:pt x="8182" y="17084"/>
                    <a:pt x="11782" y="14321"/>
                    <a:pt x="15382" y="1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10228718" y="4196720"/>
              <a:ext cx="161835" cy="341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002" fill="norm" stroke="1" extrusionOk="0">
                  <a:moveTo>
                    <a:pt x="5068" y="7455"/>
                  </a:moveTo>
                  <a:cubicBezTo>
                    <a:pt x="4248" y="8887"/>
                    <a:pt x="3427" y="10318"/>
                    <a:pt x="3017" y="12335"/>
                  </a:cubicBezTo>
                  <a:cubicBezTo>
                    <a:pt x="2607" y="14352"/>
                    <a:pt x="2607" y="16954"/>
                    <a:pt x="2607" y="18646"/>
                  </a:cubicBezTo>
                  <a:cubicBezTo>
                    <a:pt x="2607" y="20337"/>
                    <a:pt x="2607" y="21118"/>
                    <a:pt x="2470" y="20988"/>
                  </a:cubicBezTo>
                  <a:cubicBezTo>
                    <a:pt x="2334" y="20858"/>
                    <a:pt x="2060" y="19817"/>
                    <a:pt x="1787" y="17149"/>
                  </a:cubicBezTo>
                  <a:cubicBezTo>
                    <a:pt x="1514" y="14482"/>
                    <a:pt x="1240" y="10188"/>
                    <a:pt x="1514" y="7195"/>
                  </a:cubicBezTo>
                  <a:cubicBezTo>
                    <a:pt x="1787" y="4202"/>
                    <a:pt x="2607" y="2511"/>
                    <a:pt x="4248" y="1340"/>
                  </a:cubicBezTo>
                  <a:cubicBezTo>
                    <a:pt x="5888" y="169"/>
                    <a:pt x="8349" y="-482"/>
                    <a:pt x="11357" y="429"/>
                  </a:cubicBezTo>
                  <a:cubicBezTo>
                    <a:pt x="14364" y="1340"/>
                    <a:pt x="17919" y="3812"/>
                    <a:pt x="19696" y="6479"/>
                  </a:cubicBezTo>
                  <a:cubicBezTo>
                    <a:pt x="21473" y="9147"/>
                    <a:pt x="21473" y="12010"/>
                    <a:pt x="18465" y="13961"/>
                  </a:cubicBezTo>
                  <a:cubicBezTo>
                    <a:pt x="15458" y="15913"/>
                    <a:pt x="9443" y="16954"/>
                    <a:pt x="5615" y="17475"/>
                  </a:cubicBezTo>
                  <a:cubicBezTo>
                    <a:pt x="1787" y="17995"/>
                    <a:pt x="146" y="17995"/>
                    <a:pt x="10" y="18125"/>
                  </a:cubicBezTo>
                  <a:cubicBezTo>
                    <a:pt x="-127" y="18255"/>
                    <a:pt x="1240" y="18516"/>
                    <a:pt x="2607" y="18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10430532" y="4508500"/>
              <a:ext cx="34269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600" fill="norm" stroke="1" extrusionOk="0">
                  <a:moveTo>
                    <a:pt x="20570" y="0"/>
                  </a:moveTo>
                  <a:cubicBezTo>
                    <a:pt x="14217" y="600"/>
                    <a:pt x="7864" y="1200"/>
                    <a:pt x="4052" y="3900"/>
                  </a:cubicBezTo>
                  <a:cubicBezTo>
                    <a:pt x="241" y="6600"/>
                    <a:pt x="-1030" y="11400"/>
                    <a:pt x="876" y="14700"/>
                  </a:cubicBezTo>
                  <a:cubicBezTo>
                    <a:pt x="2782" y="18000"/>
                    <a:pt x="7864" y="19800"/>
                    <a:pt x="129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10727266" y="4184385"/>
              <a:ext cx="194734" cy="336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11035" y="16117"/>
                  </a:moveTo>
                  <a:cubicBezTo>
                    <a:pt x="10330" y="14909"/>
                    <a:pt x="9626" y="13702"/>
                    <a:pt x="8687" y="13098"/>
                  </a:cubicBezTo>
                  <a:cubicBezTo>
                    <a:pt x="7748" y="12494"/>
                    <a:pt x="6574" y="12494"/>
                    <a:pt x="5165" y="13098"/>
                  </a:cubicBezTo>
                  <a:cubicBezTo>
                    <a:pt x="3757" y="13702"/>
                    <a:pt x="2113" y="14909"/>
                    <a:pt x="1174" y="15982"/>
                  </a:cubicBezTo>
                  <a:cubicBezTo>
                    <a:pt x="235" y="17056"/>
                    <a:pt x="0" y="17995"/>
                    <a:pt x="0" y="18800"/>
                  </a:cubicBezTo>
                  <a:cubicBezTo>
                    <a:pt x="0" y="19605"/>
                    <a:pt x="235" y="20276"/>
                    <a:pt x="1057" y="20745"/>
                  </a:cubicBezTo>
                  <a:cubicBezTo>
                    <a:pt x="1878" y="21215"/>
                    <a:pt x="3287" y="21483"/>
                    <a:pt x="4696" y="21215"/>
                  </a:cubicBezTo>
                  <a:cubicBezTo>
                    <a:pt x="6104" y="20946"/>
                    <a:pt x="7513" y="20141"/>
                    <a:pt x="9274" y="17861"/>
                  </a:cubicBezTo>
                  <a:cubicBezTo>
                    <a:pt x="11035" y="15580"/>
                    <a:pt x="13148" y="11823"/>
                    <a:pt x="14439" y="8805"/>
                  </a:cubicBezTo>
                  <a:cubicBezTo>
                    <a:pt x="15730" y="5786"/>
                    <a:pt x="16200" y="3505"/>
                    <a:pt x="16435" y="2030"/>
                  </a:cubicBezTo>
                  <a:cubicBezTo>
                    <a:pt x="16670" y="554"/>
                    <a:pt x="16670" y="-117"/>
                    <a:pt x="16200" y="17"/>
                  </a:cubicBezTo>
                  <a:cubicBezTo>
                    <a:pt x="15730" y="151"/>
                    <a:pt x="14791" y="1090"/>
                    <a:pt x="13970" y="3304"/>
                  </a:cubicBezTo>
                  <a:cubicBezTo>
                    <a:pt x="13148" y="5518"/>
                    <a:pt x="12443" y="9006"/>
                    <a:pt x="12443" y="11756"/>
                  </a:cubicBezTo>
                  <a:cubicBezTo>
                    <a:pt x="12443" y="14507"/>
                    <a:pt x="13148" y="16519"/>
                    <a:pt x="13852" y="17794"/>
                  </a:cubicBezTo>
                  <a:cubicBezTo>
                    <a:pt x="14557" y="19068"/>
                    <a:pt x="15261" y="19605"/>
                    <a:pt x="16552" y="19605"/>
                  </a:cubicBezTo>
                  <a:cubicBezTo>
                    <a:pt x="17843" y="19605"/>
                    <a:pt x="19722" y="19068"/>
                    <a:pt x="21600" y="18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10909300" y="4354892"/>
              <a:ext cx="196416" cy="365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46" fill="norm" stroke="1" extrusionOk="0">
                  <a:moveTo>
                    <a:pt x="4826" y="5315"/>
                  </a:moveTo>
                  <a:cubicBezTo>
                    <a:pt x="5745" y="4940"/>
                    <a:pt x="6664" y="4566"/>
                    <a:pt x="7353" y="3879"/>
                  </a:cubicBezTo>
                  <a:cubicBezTo>
                    <a:pt x="8043" y="3192"/>
                    <a:pt x="8502" y="2193"/>
                    <a:pt x="8157" y="1694"/>
                  </a:cubicBezTo>
                  <a:cubicBezTo>
                    <a:pt x="7813" y="1195"/>
                    <a:pt x="6664" y="1195"/>
                    <a:pt x="5170" y="1944"/>
                  </a:cubicBezTo>
                  <a:cubicBezTo>
                    <a:pt x="3677" y="2693"/>
                    <a:pt x="1838" y="4191"/>
                    <a:pt x="919" y="5252"/>
                  </a:cubicBezTo>
                  <a:cubicBezTo>
                    <a:pt x="0" y="6314"/>
                    <a:pt x="0" y="6938"/>
                    <a:pt x="0" y="7625"/>
                  </a:cubicBezTo>
                  <a:cubicBezTo>
                    <a:pt x="0" y="8311"/>
                    <a:pt x="0" y="9060"/>
                    <a:pt x="1609" y="9248"/>
                  </a:cubicBezTo>
                  <a:cubicBezTo>
                    <a:pt x="3217" y="9435"/>
                    <a:pt x="6434" y="9060"/>
                    <a:pt x="8502" y="8561"/>
                  </a:cubicBezTo>
                  <a:cubicBezTo>
                    <a:pt x="10570" y="8062"/>
                    <a:pt x="11489" y="7437"/>
                    <a:pt x="12409" y="6938"/>
                  </a:cubicBezTo>
                  <a:cubicBezTo>
                    <a:pt x="13328" y="6438"/>
                    <a:pt x="14247" y="6064"/>
                    <a:pt x="14477" y="6314"/>
                  </a:cubicBezTo>
                  <a:cubicBezTo>
                    <a:pt x="14706" y="6563"/>
                    <a:pt x="14247" y="7437"/>
                    <a:pt x="13328" y="9872"/>
                  </a:cubicBezTo>
                  <a:cubicBezTo>
                    <a:pt x="12409" y="12307"/>
                    <a:pt x="11030" y="16302"/>
                    <a:pt x="10226" y="18612"/>
                  </a:cubicBezTo>
                  <a:cubicBezTo>
                    <a:pt x="9421" y="20922"/>
                    <a:pt x="9191" y="21546"/>
                    <a:pt x="9077" y="21546"/>
                  </a:cubicBezTo>
                  <a:cubicBezTo>
                    <a:pt x="8962" y="21546"/>
                    <a:pt x="8962" y="20922"/>
                    <a:pt x="9191" y="18674"/>
                  </a:cubicBezTo>
                  <a:cubicBezTo>
                    <a:pt x="9421" y="16427"/>
                    <a:pt x="9881" y="12556"/>
                    <a:pt x="10685" y="9310"/>
                  </a:cubicBezTo>
                  <a:cubicBezTo>
                    <a:pt x="11489" y="6064"/>
                    <a:pt x="12638" y="3442"/>
                    <a:pt x="13787" y="1944"/>
                  </a:cubicBezTo>
                  <a:cubicBezTo>
                    <a:pt x="14936" y="445"/>
                    <a:pt x="16085" y="71"/>
                    <a:pt x="17234" y="8"/>
                  </a:cubicBezTo>
                  <a:cubicBezTo>
                    <a:pt x="18383" y="-54"/>
                    <a:pt x="19532" y="196"/>
                    <a:pt x="20336" y="1382"/>
                  </a:cubicBezTo>
                  <a:cubicBezTo>
                    <a:pt x="21140" y="2568"/>
                    <a:pt x="21600" y="4691"/>
                    <a:pt x="21140" y="6126"/>
                  </a:cubicBezTo>
                  <a:cubicBezTo>
                    <a:pt x="20681" y="7562"/>
                    <a:pt x="19302" y="8311"/>
                    <a:pt x="18038" y="8561"/>
                  </a:cubicBezTo>
                  <a:cubicBezTo>
                    <a:pt x="16774" y="8811"/>
                    <a:pt x="15626" y="8561"/>
                    <a:pt x="14477" y="8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11156949" y="4346875"/>
              <a:ext cx="247651" cy="174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10378"/>
                  </a:moveTo>
                  <a:cubicBezTo>
                    <a:pt x="923" y="10635"/>
                    <a:pt x="1846" y="10892"/>
                    <a:pt x="2954" y="9992"/>
                  </a:cubicBezTo>
                  <a:cubicBezTo>
                    <a:pt x="4062" y="9092"/>
                    <a:pt x="5354" y="7035"/>
                    <a:pt x="6000" y="4978"/>
                  </a:cubicBezTo>
                  <a:cubicBezTo>
                    <a:pt x="6646" y="2921"/>
                    <a:pt x="6646" y="864"/>
                    <a:pt x="6092" y="221"/>
                  </a:cubicBezTo>
                  <a:cubicBezTo>
                    <a:pt x="5538" y="-422"/>
                    <a:pt x="4431" y="349"/>
                    <a:pt x="3415" y="2407"/>
                  </a:cubicBezTo>
                  <a:cubicBezTo>
                    <a:pt x="2400" y="4464"/>
                    <a:pt x="1477" y="7807"/>
                    <a:pt x="1015" y="10892"/>
                  </a:cubicBezTo>
                  <a:cubicBezTo>
                    <a:pt x="554" y="13978"/>
                    <a:pt x="554" y="16807"/>
                    <a:pt x="923" y="18607"/>
                  </a:cubicBezTo>
                  <a:cubicBezTo>
                    <a:pt x="1292" y="20407"/>
                    <a:pt x="2031" y="21178"/>
                    <a:pt x="3877" y="19892"/>
                  </a:cubicBezTo>
                  <a:cubicBezTo>
                    <a:pt x="5723" y="18607"/>
                    <a:pt x="8677" y="15264"/>
                    <a:pt x="10338" y="12821"/>
                  </a:cubicBezTo>
                  <a:cubicBezTo>
                    <a:pt x="12000" y="10378"/>
                    <a:pt x="12369" y="8835"/>
                    <a:pt x="12277" y="8707"/>
                  </a:cubicBezTo>
                  <a:cubicBezTo>
                    <a:pt x="12185" y="8578"/>
                    <a:pt x="11631" y="9864"/>
                    <a:pt x="11354" y="11792"/>
                  </a:cubicBezTo>
                  <a:cubicBezTo>
                    <a:pt x="11077" y="13721"/>
                    <a:pt x="11077" y="16292"/>
                    <a:pt x="11723" y="15392"/>
                  </a:cubicBezTo>
                  <a:cubicBezTo>
                    <a:pt x="12369" y="14492"/>
                    <a:pt x="13662" y="10121"/>
                    <a:pt x="14862" y="7549"/>
                  </a:cubicBezTo>
                  <a:cubicBezTo>
                    <a:pt x="16062" y="4978"/>
                    <a:pt x="17169" y="4207"/>
                    <a:pt x="17815" y="4592"/>
                  </a:cubicBezTo>
                  <a:cubicBezTo>
                    <a:pt x="18462" y="4978"/>
                    <a:pt x="18646" y="6521"/>
                    <a:pt x="18738" y="8707"/>
                  </a:cubicBezTo>
                  <a:cubicBezTo>
                    <a:pt x="18831" y="10892"/>
                    <a:pt x="18831" y="13721"/>
                    <a:pt x="18831" y="15778"/>
                  </a:cubicBezTo>
                  <a:cubicBezTo>
                    <a:pt x="18831" y="17835"/>
                    <a:pt x="18831" y="19121"/>
                    <a:pt x="19292" y="19892"/>
                  </a:cubicBezTo>
                  <a:cubicBezTo>
                    <a:pt x="19754" y="20664"/>
                    <a:pt x="20677" y="20921"/>
                    <a:pt x="21600" y="21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11423650" y="4155324"/>
              <a:ext cx="363844" cy="373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89" fill="norm" stroke="1" extrusionOk="0">
                  <a:moveTo>
                    <a:pt x="5618" y="15428"/>
                  </a:moveTo>
                  <a:cubicBezTo>
                    <a:pt x="5494" y="14825"/>
                    <a:pt x="5369" y="14222"/>
                    <a:pt x="4869" y="13860"/>
                  </a:cubicBezTo>
                  <a:cubicBezTo>
                    <a:pt x="4370" y="13498"/>
                    <a:pt x="3496" y="13377"/>
                    <a:pt x="2622" y="13980"/>
                  </a:cubicBezTo>
                  <a:cubicBezTo>
                    <a:pt x="1748" y="14584"/>
                    <a:pt x="874" y="15911"/>
                    <a:pt x="437" y="16937"/>
                  </a:cubicBezTo>
                  <a:cubicBezTo>
                    <a:pt x="0" y="17963"/>
                    <a:pt x="0" y="18687"/>
                    <a:pt x="0" y="19350"/>
                  </a:cubicBezTo>
                  <a:cubicBezTo>
                    <a:pt x="0" y="20014"/>
                    <a:pt x="0" y="20617"/>
                    <a:pt x="375" y="20979"/>
                  </a:cubicBezTo>
                  <a:cubicBezTo>
                    <a:pt x="749" y="21341"/>
                    <a:pt x="1498" y="21462"/>
                    <a:pt x="2372" y="20919"/>
                  </a:cubicBezTo>
                  <a:cubicBezTo>
                    <a:pt x="3246" y="20376"/>
                    <a:pt x="4245" y="19169"/>
                    <a:pt x="5431" y="16696"/>
                  </a:cubicBezTo>
                  <a:cubicBezTo>
                    <a:pt x="6617" y="14222"/>
                    <a:pt x="7991" y="10481"/>
                    <a:pt x="8865" y="7766"/>
                  </a:cubicBezTo>
                  <a:cubicBezTo>
                    <a:pt x="9739" y="5051"/>
                    <a:pt x="10113" y="3361"/>
                    <a:pt x="10301" y="2155"/>
                  </a:cubicBezTo>
                  <a:cubicBezTo>
                    <a:pt x="10488" y="948"/>
                    <a:pt x="10488" y="224"/>
                    <a:pt x="10238" y="43"/>
                  </a:cubicBezTo>
                  <a:cubicBezTo>
                    <a:pt x="9988" y="-138"/>
                    <a:pt x="9489" y="224"/>
                    <a:pt x="8802" y="1732"/>
                  </a:cubicBezTo>
                  <a:cubicBezTo>
                    <a:pt x="8116" y="3241"/>
                    <a:pt x="7242" y="5896"/>
                    <a:pt x="6742" y="8369"/>
                  </a:cubicBezTo>
                  <a:cubicBezTo>
                    <a:pt x="6243" y="10843"/>
                    <a:pt x="6118" y="13136"/>
                    <a:pt x="6430" y="14765"/>
                  </a:cubicBezTo>
                  <a:cubicBezTo>
                    <a:pt x="6742" y="16394"/>
                    <a:pt x="7491" y="17359"/>
                    <a:pt x="8178" y="17842"/>
                  </a:cubicBezTo>
                  <a:cubicBezTo>
                    <a:pt x="8865" y="18325"/>
                    <a:pt x="9489" y="18325"/>
                    <a:pt x="10113" y="18144"/>
                  </a:cubicBezTo>
                  <a:cubicBezTo>
                    <a:pt x="10738" y="17963"/>
                    <a:pt x="11362" y="17601"/>
                    <a:pt x="11861" y="16816"/>
                  </a:cubicBezTo>
                  <a:cubicBezTo>
                    <a:pt x="12361" y="16032"/>
                    <a:pt x="12735" y="14825"/>
                    <a:pt x="12735" y="13980"/>
                  </a:cubicBezTo>
                  <a:cubicBezTo>
                    <a:pt x="12735" y="13136"/>
                    <a:pt x="12361" y="12653"/>
                    <a:pt x="11924" y="12593"/>
                  </a:cubicBezTo>
                  <a:cubicBezTo>
                    <a:pt x="11487" y="12532"/>
                    <a:pt x="10987" y="12894"/>
                    <a:pt x="10675" y="13618"/>
                  </a:cubicBezTo>
                  <a:cubicBezTo>
                    <a:pt x="10363" y="14342"/>
                    <a:pt x="10238" y="15428"/>
                    <a:pt x="10301" y="16273"/>
                  </a:cubicBezTo>
                  <a:cubicBezTo>
                    <a:pt x="10363" y="17118"/>
                    <a:pt x="10613" y="17721"/>
                    <a:pt x="11050" y="18083"/>
                  </a:cubicBezTo>
                  <a:cubicBezTo>
                    <a:pt x="11487" y="18445"/>
                    <a:pt x="12111" y="18566"/>
                    <a:pt x="12673" y="18445"/>
                  </a:cubicBezTo>
                  <a:cubicBezTo>
                    <a:pt x="13235" y="18325"/>
                    <a:pt x="13734" y="17963"/>
                    <a:pt x="14234" y="17601"/>
                  </a:cubicBezTo>
                  <a:cubicBezTo>
                    <a:pt x="14733" y="17239"/>
                    <a:pt x="15232" y="16877"/>
                    <a:pt x="15420" y="17118"/>
                  </a:cubicBezTo>
                  <a:cubicBezTo>
                    <a:pt x="15607" y="17359"/>
                    <a:pt x="15482" y="18204"/>
                    <a:pt x="15295" y="18988"/>
                  </a:cubicBezTo>
                  <a:cubicBezTo>
                    <a:pt x="15108" y="19773"/>
                    <a:pt x="14858" y="20497"/>
                    <a:pt x="14795" y="20497"/>
                  </a:cubicBezTo>
                  <a:cubicBezTo>
                    <a:pt x="14733" y="20497"/>
                    <a:pt x="14858" y="19773"/>
                    <a:pt x="15232" y="18747"/>
                  </a:cubicBezTo>
                  <a:cubicBezTo>
                    <a:pt x="15607" y="17721"/>
                    <a:pt x="16231" y="16394"/>
                    <a:pt x="16793" y="15489"/>
                  </a:cubicBezTo>
                  <a:cubicBezTo>
                    <a:pt x="17355" y="14584"/>
                    <a:pt x="17854" y="14101"/>
                    <a:pt x="18666" y="14161"/>
                  </a:cubicBezTo>
                  <a:cubicBezTo>
                    <a:pt x="19477" y="14222"/>
                    <a:pt x="20601" y="14825"/>
                    <a:pt x="21101" y="15790"/>
                  </a:cubicBezTo>
                  <a:cubicBezTo>
                    <a:pt x="21600" y="16756"/>
                    <a:pt x="21475" y="18083"/>
                    <a:pt x="21350" y="19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11844338" y="4146550"/>
              <a:ext cx="61912" cy="362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356" fill="norm" stroke="1" extrusionOk="0">
                  <a:moveTo>
                    <a:pt x="18900" y="0"/>
                  </a:moveTo>
                  <a:cubicBezTo>
                    <a:pt x="15300" y="3621"/>
                    <a:pt x="11700" y="7242"/>
                    <a:pt x="8460" y="10301"/>
                  </a:cubicBezTo>
                  <a:cubicBezTo>
                    <a:pt x="5220" y="13360"/>
                    <a:pt x="2340" y="15857"/>
                    <a:pt x="900" y="17729"/>
                  </a:cubicBezTo>
                  <a:cubicBezTo>
                    <a:pt x="-540" y="19602"/>
                    <a:pt x="-540" y="20851"/>
                    <a:pt x="3060" y="21225"/>
                  </a:cubicBezTo>
                  <a:cubicBezTo>
                    <a:pt x="6660" y="21600"/>
                    <a:pt x="13860" y="21101"/>
                    <a:pt x="21060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11830049" y="4368800"/>
              <a:ext cx="889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9947023" y="4844118"/>
              <a:ext cx="244727" cy="178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208" fill="norm" stroke="1" extrusionOk="0">
                  <a:moveTo>
                    <a:pt x="8122" y="3878"/>
                  </a:moveTo>
                  <a:cubicBezTo>
                    <a:pt x="7750" y="2622"/>
                    <a:pt x="7377" y="1366"/>
                    <a:pt x="6726" y="613"/>
                  </a:cubicBezTo>
                  <a:cubicBezTo>
                    <a:pt x="6074" y="-141"/>
                    <a:pt x="5143" y="-392"/>
                    <a:pt x="4026" y="989"/>
                  </a:cubicBezTo>
                  <a:cubicBezTo>
                    <a:pt x="2908" y="2371"/>
                    <a:pt x="1605" y="5385"/>
                    <a:pt x="860" y="8148"/>
                  </a:cubicBezTo>
                  <a:cubicBezTo>
                    <a:pt x="115" y="10910"/>
                    <a:pt x="-71" y="13422"/>
                    <a:pt x="22" y="15557"/>
                  </a:cubicBezTo>
                  <a:cubicBezTo>
                    <a:pt x="115" y="17692"/>
                    <a:pt x="488" y="19450"/>
                    <a:pt x="1419" y="19952"/>
                  </a:cubicBezTo>
                  <a:cubicBezTo>
                    <a:pt x="2350" y="20455"/>
                    <a:pt x="3839" y="19701"/>
                    <a:pt x="4957" y="17189"/>
                  </a:cubicBezTo>
                  <a:cubicBezTo>
                    <a:pt x="6074" y="14678"/>
                    <a:pt x="6819" y="10408"/>
                    <a:pt x="7005" y="7645"/>
                  </a:cubicBezTo>
                  <a:cubicBezTo>
                    <a:pt x="7191" y="4882"/>
                    <a:pt x="6819" y="3627"/>
                    <a:pt x="7098" y="3124"/>
                  </a:cubicBezTo>
                  <a:cubicBezTo>
                    <a:pt x="7377" y="2622"/>
                    <a:pt x="8308" y="2873"/>
                    <a:pt x="8867" y="3627"/>
                  </a:cubicBezTo>
                  <a:cubicBezTo>
                    <a:pt x="9426" y="4380"/>
                    <a:pt x="9612" y="5636"/>
                    <a:pt x="9798" y="7645"/>
                  </a:cubicBezTo>
                  <a:cubicBezTo>
                    <a:pt x="9984" y="9655"/>
                    <a:pt x="10170" y="12417"/>
                    <a:pt x="10263" y="14678"/>
                  </a:cubicBezTo>
                  <a:cubicBezTo>
                    <a:pt x="10357" y="16938"/>
                    <a:pt x="10357" y="18696"/>
                    <a:pt x="10450" y="18194"/>
                  </a:cubicBezTo>
                  <a:cubicBezTo>
                    <a:pt x="10543" y="17692"/>
                    <a:pt x="10729" y="14929"/>
                    <a:pt x="11567" y="11789"/>
                  </a:cubicBezTo>
                  <a:cubicBezTo>
                    <a:pt x="12405" y="8650"/>
                    <a:pt x="13895" y="5134"/>
                    <a:pt x="15105" y="2999"/>
                  </a:cubicBezTo>
                  <a:cubicBezTo>
                    <a:pt x="16315" y="864"/>
                    <a:pt x="17246" y="110"/>
                    <a:pt x="17991" y="236"/>
                  </a:cubicBezTo>
                  <a:cubicBezTo>
                    <a:pt x="18736" y="361"/>
                    <a:pt x="19295" y="1366"/>
                    <a:pt x="19667" y="4255"/>
                  </a:cubicBezTo>
                  <a:cubicBezTo>
                    <a:pt x="20039" y="7143"/>
                    <a:pt x="20226" y="11915"/>
                    <a:pt x="20505" y="15055"/>
                  </a:cubicBezTo>
                  <a:cubicBezTo>
                    <a:pt x="20784" y="18194"/>
                    <a:pt x="21157" y="19701"/>
                    <a:pt x="21529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0515599" y="4706938"/>
              <a:ext cx="134483" cy="314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28" fill="norm" stroke="1" extrusionOk="0">
                  <a:moveTo>
                    <a:pt x="1012" y="6372"/>
                  </a:moveTo>
                  <a:cubicBezTo>
                    <a:pt x="675" y="10836"/>
                    <a:pt x="337" y="15300"/>
                    <a:pt x="169" y="17964"/>
                  </a:cubicBezTo>
                  <a:cubicBezTo>
                    <a:pt x="0" y="20628"/>
                    <a:pt x="0" y="21492"/>
                    <a:pt x="0" y="19260"/>
                  </a:cubicBezTo>
                  <a:cubicBezTo>
                    <a:pt x="0" y="17028"/>
                    <a:pt x="0" y="11700"/>
                    <a:pt x="506" y="8244"/>
                  </a:cubicBezTo>
                  <a:cubicBezTo>
                    <a:pt x="1012" y="4788"/>
                    <a:pt x="2025" y="3204"/>
                    <a:pt x="3037" y="2124"/>
                  </a:cubicBezTo>
                  <a:cubicBezTo>
                    <a:pt x="4050" y="1044"/>
                    <a:pt x="5062" y="468"/>
                    <a:pt x="6412" y="180"/>
                  </a:cubicBezTo>
                  <a:cubicBezTo>
                    <a:pt x="7762" y="-108"/>
                    <a:pt x="9450" y="-108"/>
                    <a:pt x="11306" y="612"/>
                  </a:cubicBezTo>
                  <a:cubicBezTo>
                    <a:pt x="13162" y="1332"/>
                    <a:pt x="15187" y="2772"/>
                    <a:pt x="17212" y="5436"/>
                  </a:cubicBezTo>
                  <a:cubicBezTo>
                    <a:pt x="19237" y="8100"/>
                    <a:pt x="21262" y="11988"/>
                    <a:pt x="21431" y="14724"/>
                  </a:cubicBezTo>
                  <a:cubicBezTo>
                    <a:pt x="21600" y="17460"/>
                    <a:pt x="19912" y="19044"/>
                    <a:pt x="17887" y="20052"/>
                  </a:cubicBezTo>
                  <a:cubicBezTo>
                    <a:pt x="15862" y="21060"/>
                    <a:pt x="13500" y="21492"/>
                    <a:pt x="11644" y="21420"/>
                  </a:cubicBezTo>
                  <a:cubicBezTo>
                    <a:pt x="9788" y="21348"/>
                    <a:pt x="8437" y="20772"/>
                    <a:pt x="7087" y="20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10725150" y="4988655"/>
              <a:ext cx="139700" cy="138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372"/>
                  </a:moveTo>
                  <a:cubicBezTo>
                    <a:pt x="1636" y="49"/>
                    <a:pt x="3273" y="-273"/>
                    <a:pt x="4418" y="372"/>
                  </a:cubicBezTo>
                  <a:cubicBezTo>
                    <a:pt x="5564" y="1017"/>
                    <a:pt x="6218" y="2628"/>
                    <a:pt x="6382" y="5852"/>
                  </a:cubicBezTo>
                  <a:cubicBezTo>
                    <a:pt x="6545" y="9076"/>
                    <a:pt x="6218" y="13912"/>
                    <a:pt x="5400" y="16814"/>
                  </a:cubicBezTo>
                  <a:cubicBezTo>
                    <a:pt x="4582" y="19715"/>
                    <a:pt x="3273" y="20682"/>
                    <a:pt x="3764" y="21005"/>
                  </a:cubicBezTo>
                  <a:cubicBezTo>
                    <a:pt x="4255" y="21327"/>
                    <a:pt x="6545" y="21005"/>
                    <a:pt x="9818" y="20360"/>
                  </a:cubicBezTo>
                  <a:cubicBezTo>
                    <a:pt x="13091" y="19715"/>
                    <a:pt x="17345" y="18748"/>
                    <a:pt x="21600" y="17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10541000" y="5022850"/>
              <a:ext cx="31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9447577" y="5454650"/>
              <a:ext cx="13923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608"/>
                    <a:pt x="-1303" y="9216"/>
                    <a:pt x="240" y="12816"/>
                  </a:cubicBezTo>
                  <a:cubicBezTo>
                    <a:pt x="1783" y="16416"/>
                    <a:pt x="11040" y="19008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9512300" y="5708650"/>
              <a:ext cx="4812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1600" fill="norm" stroke="1" extrusionOk="0">
                  <a:moveTo>
                    <a:pt x="0" y="0"/>
                  </a:moveTo>
                  <a:cubicBezTo>
                    <a:pt x="3600" y="9600"/>
                    <a:pt x="7200" y="19200"/>
                    <a:pt x="11700" y="18000"/>
                  </a:cubicBezTo>
                  <a:cubicBezTo>
                    <a:pt x="16200" y="16800"/>
                    <a:pt x="21600" y="4800"/>
                    <a:pt x="20250" y="3600"/>
                  </a:cubicBezTo>
                  <a:cubicBezTo>
                    <a:pt x="18900" y="2400"/>
                    <a:pt x="10800" y="12000"/>
                    <a:pt x="2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9848430" y="5485298"/>
              <a:ext cx="184571" cy="26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069" fill="norm" stroke="1" extrusionOk="0">
                  <a:moveTo>
                    <a:pt x="21163" y="3101"/>
                  </a:moveTo>
                  <a:cubicBezTo>
                    <a:pt x="21163" y="1929"/>
                    <a:pt x="21163" y="757"/>
                    <a:pt x="20556" y="254"/>
                  </a:cubicBezTo>
                  <a:cubicBezTo>
                    <a:pt x="19950" y="-248"/>
                    <a:pt x="18736" y="-81"/>
                    <a:pt x="16066" y="1426"/>
                  </a:cubicBezTo>
                  <a:cubicBezTo>
                    <a:pt x="13397" y="2933"/>
                    <a:pt x="9271" y="5780"/>
                    <a:pt x="6116" y="8543"/>
                  </a:cubicBezTo>
                  <a:cubicBezTo>
                    <a:pt x="2961" y="11305"/>
                    <a:pt x="776" y="13985"/>
                    <a:pt x="170" y="16161"/>
                  </a:cubicBezTo>
                  <a:cubicBezTo>
                    <a:pt x="-437" y="18338"/>
                    <a:pt x="534" y="20012"/>
                    <a:pt x="3932" y="20682"/>
                  </a:cubicBezTo>
                  <a:cubicBezTo>
                    <a:pt x="7329" y="21352"/>
                    <a:pt x="13154" y="21017"/>
                    <a:pt x="18979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10003542" y="5643154"/>
              <a:ext cx="107775" cy="10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0359" fill="norm" stroke="1" extrusionOk="0">
                  <a:moveTo>
                    <a:pt x="19121" y="399"/>
                  </a:moveTo>
                  <a:cubicBezTo>
                    <a:pt x="15453" y="-24"/>
                    <a:pt x="11785" y="-448"/>
                    <a:pt x="8525" y="1034"/>
                  </a:cubicBezTo>
                  <a:cubicBezTo>
                    <a:pt x="5265" y="2517"/>
                    <a:pt x="2412" y="5905"/>
                    <a:pt x="985" y="9293"/>
                  </a:cubicBezTo>
                  <a:cubicBezTo>
                    <a:pt x="-441" y="12681"/>
                    <a:pt x="-441" y="16070"/>
                    <a:pt x="1801" y="18187"/>
                  </a:cubicBezTo>
                  <a:cubicBezTo>
                    <a:pt x="4042" y="20305"/>
                    <a:pt x="8525" y="21152"/>
                    <a:pt x="12193" y="19458"/>
                  </a:cubicBezTo>
                  <a:cubicBezTo>
                    <a:pt x="15861" y="17764"/>
                    <a:pt x="18714" y="13528"/>
                    <a:pt x="19936" y="10352"/>
                  </a:cubicBezTo>
                  <a:cubicBezTo>
                    <a:pt x="21159" y="7176"/>
                    <a:pt x="20751" y="5058"/>
                    <a:pt x="20344" y="2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10166350" y="5594350"/>
              <a:ext cx="114300" cy="181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1507"/>
                  </a:moveTo>
                  <a:cubicBezTo>
                    <a:pt x="5600" y="5777"/>
                    <a:pt x="11200" y="10047"/>
                    <a:pt x="14000" y="12935"/>
                  </a:cubicBezTo>
                  <a:cubicBezTo>
                    <a:pt x="16800" y="15823"/>
                    <a:pt x="16800" y="17330"/>
                    <a:pt x="16600" y="18712"/>
                  </a:cubicBezTo>
                  <a:cubicBezTo>
                    <a:pt x="16400" y="20093"/>
                    <a:pt x="16000" y="21349"/>
                    <a:pt x="15000" y="21474"/>
                  </a:cubicBezTo>
                  <a:cubicBezTo>
                    <a:pt x="14000" y="21600"/>
                    <a:pt x="12400" y="20595"/>
                    <a:pt x="11600" y="18084"/>
                  </a:cubicBezTo>
                  <a:cubicBezTo>
                    <a:pt x="10800" y="15572"/>
                    <a:pt x="10800" y="11553"/>
                    <a:pt x="12600" y="8288"/>
                  </a:cubicBezTo>
                  <a:cubicBezTo>
                    <a:pt x="14400" y="5023"/>
                    <a:pt x="18000" y="25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10306049" y="5607050"/>
              <a:ext cx="139701" cy="163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0" y="0"/>
                  </a:moveTo>
                  <a:cubicBezTo>
                    <a:pt x="1964" y="2734"/>
                    <a:pt x="3927" y="5468"/>
                    <a:pt x="5236" y="8613"/>
                  </a:cubicBezTo>
                  <a:cubicBezTo>
                    <a:pt x="6545" y="11757"/>
                    <a:pt x="7200" y="15311"/>
                    <a:pt x="7200" y="17772"/>
                  </a:cubicBezTo>
                  <a:cubicBezTo>
                    <a:pt x="7200" y="20233"/>
                    <a:pt x="6545" y="21600"/>
                    <a:pt x="6218" y="21053"/>
                  </a:cubicBezTo>
                  <a:cubicBezTo>
                    <a:pt x="5891" y="20506"/>
                    <a:pt x="5891" y="18046"/>
                    <a:pt x="7527" y="15038"/>
                  </a:cubicBezTo>
                  <a:cubicBezTo>
                    <a:pt x="9164" y="12030"/>
                    <a:pt x="12436" y="8476"/>
                    <a:pt x="15055" y="6425"/>
                  </a:cubicBezTo>
                  <a:cubicBezTo>
                    <a:pt x="17673" y="4375"/>
                    <a:pt x="19636" y="3828"/>
                    <a:pt x="21600" y="3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10434873" y="5608974"/>
              <a:ext cx="137877" cy="152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31" fill="norm" stroke="1" extrusionOk="0">
                  <a:moveTo>
                    <a:pt x="7573" y="5057"/>
                  </a:moveTo>
                  <a:cubicBezTo>
                    <a:pt x="8554" y="3282"/>
                    <a:pt x="9536" y="1506"/>
                    <a:pt x="9209" y="619"/>
                  </a:cubicBezTo>
                  <a:cubicBezTo>
                    <a:pt x="8882" y="-269"/>
                    <a:pt x="7245" y="-269"/>
                    <a:pt x="5445" y="1063"/>
                  </a:cubicBezTo>
                  <a:cubicBezTo>
                    <a:pt x="3645" y="2394"/>
                    <a:pt x="1682" y="5057"/>
                    <a:pt x="700" y="8164"/>
                  </a:cubicBezTo>
                  <a:cubicBezTo>
                    <a:pt x="-282" y="11271"/>
                    <a:pt x="-282" y="14821"/>
                    <a:pt x="1027" y="17336"/>
                  </a:cubicBezTo>
                  <a:cubicBezTo>
                    <a:pt x="2336" y="19852"/>
                    <a:pt x="4954" y="21331"/>
                    <a:pt x="8554" y="21331"/>
                  </a:cubicBezTo>
                  <a:cubicBezTo>
                    <a:pt x="12154" y="21331"/>
                    <a:pt x="16736" y="19852"/>
                    <a:pt x="21318" y="18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10590000" y="5467350"/>
              <a:ext cx="399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20358" y="0"/>
                  </a:moveTo>
                  <a:cubicBezTo>
                    <a:pt x="12798" y="3967"/>
                    <a:pt x="5238" y="7935"/>
                    <a:pt x="1998" y="11314"/>
                  </a:cubicBezTo>
                  <a:cubicBezTo>
                    <a:pt x="-1242" y="14694"/>
                    <a:pt x="-162" y="17486"/>
                    <a:pt x="2538" y="19102"/>
                  </a:cubicBezTo>
                  <a:cubicBezTo>
                    <a:pt x="5238" y="20718"/>
                    <a:pt x="9558" y="21159"/>
                    <a:pt x="13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10662829" y="5400589"/>
              <a:ext cx="386171" cy="367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43" fill="norm" stroke="1" extrusionOk="0">
                  <a:moveTo>
                    <a:pt x="4891" y="17223"/>
                  </a:moveTo>
                  <a:cubicBezTo>
                    <a:pt x="4891" y="16606"/>
                    <a:pt x="4891" y="15989"/>
                    <a:pt x="4537" y="15557"/>
                  </a:cubicBezTo>
                  <a:cubicBezTo>
                    <a:pt x="4183" y="15125"/>
                    <a:pt x="3475" y="14878"/>
                    <a:pt x="2885" y="15063"/>
                  </a:cubicBezTo>
                  <a:cubicBezTo>
                    <a:pt x="2295" y="15248"/>
                    <a:pt x="1823" y="15865"/>
                    <a:pt x="1350" y="16729"/>
                  </a:cubicBezTo>
                  <a:cubicBezTo>
                    <a:pt x="878" y="17593"/>
                    <a:pt x="406" y="18704"/>
                    <a:pt x="170" y="19568"/>
                  </a:cubicBezTo>
                  <a:cubicBezTo>
                    <a:pt x="-66" y="20432"/>
                    <a:pt x="-66" y="21049"/>
                    <a:pt x="229" y="21296"/>
                  </a:cubicBezTo>
                  <a:cubicBezTo>
                    <a:pt x="524" y="21543"/>
                    <a:pt x="1114" y="21420"/>
                    <a:pt x="1823" y="20864"/>
                  </a:cubicBezTo>
                  <a:cubicBezTo>
                    <a:pt x="2531" y="20309"/>
                    <a:pt x="3357" y="19321"/>
                    <a:pt x="3947" y="18519"/>
                  </a:cubicBezTo>
                  <a:cubicBezTo>
                    <a:pt x="4537" y="17717"/>
                    <a:pt x="4891" y="17100"/>
                    <a:pt x="5127" y="17100"/>
                  </a:cubicBezTo>
                  <a:cubicBezTo>
                    <a:pt x="5364" y="17100"/>
                    <a:pt x="5482" y="17717"/>
                    <a:pt x="5777" y="18210"/>
                  </a:cubicBezTo>
                  <a:cubicBezTo>
                    <a:pt x="6072" y="18704"/>
                    <a:pt x="6544" y="19074"/>
                    <a:pt x="7075" y="19136"/>
                  </a:cubicBezTo>
                  <a:cubicBezTo>
                    <a:pt x="7606" y="19198"/>
                    <a:pt x="8196" y="18951"/>
                    <a:pt x="9141" y="17717"/>
                  </a:cubicBezTo>
                  <a:cubicBezTo>
                    <a:pt x="10085" y="16482"/>
                    <a:pt x="11383" y="14261"/>
                    <a:pt x="12682" y="11360"/>
                  </a:cubicBezTo>
                  <a:cubicBezTo>
                    <a:pt x="13980" y="8460"/>
                    <a:pt x="15278" y="4880"/>
                    <a:pt x="15986" y="2782"/>
                  </a:cubicBezTo>
                  <a:cubicBezTo>
                    <a:pt x="16695" y="684"/>
                    <a:pt x="16813" y="66"/>
                    <a:pt x="16636" y="5"/>
                  </a:cubicBezTo>
                  <a:cubicBezTo>
                    <a:pt x="16459" y="-57"/>
                    <a:pt x="15986" y="437"/>
                    <a:pt x="15219" y="2412"/>
                  </a:cubicBezTo>
                  <a:cubicBezTo>
                    <a:pt x="14452" y="4386"/>
                    <a:pt x="13390" y="7842"/>
                    <a:pt x="12741" y="11052"/>
                  </a:cubicBezTo>
                  <a:cubicBezTo>
                    <a:pt x="12091" y="14261"/>
                    <a:pt x="11855" y="17223"/>
                    <a:pt x="11973" y="18951"/>
                  </a:cubicBezTo>
                  <a:cubicBezTo>
                    <a:pt x="12091" y="20679"/>
                    <a:pt x="12564" y="21173"/>
                    <a:pt x="13095" y="21358"/>
                  </a:cubicBezTo>
                  <a:cubicBezTo>
                    <a:pt x="13626" y="21543"/>
                    <a:pt x="14216" y="21420"/>
                    <a:pt x="14688" y="21049"/>
                  </a:cubicBezTo>
                  <a:cubicBezTo>
                    <a:pt x="15160" y="20679"/>
                    <a:pt x="15514" y="20062"/>
                    <a:pt x="15514" y="18581"/>
                  </a:cubicBezTo>
                  <a:cubicBezTo>
                    <a:pt x="15514" y="17100"/>
                    <a:pt x="15160" y="14754"/>
                    <a:pt x="14747" y="13335"/>
                  </a:cubicBezTo>
                  <a:cubicBezTo>
                    <a:pt x="14334" y="11916"/>
                    <a:pt x="13862" y="11422"/>
                    <a:pt x="13331" y="11113"/>
                  </a:cubicBezTo>
                  <a:cubicBezTo>
                    <a:pt x="12800" y="10805"/>
                    <a:pt x="12209" y="10681"/>
                    <a:pt x="11914" y="10928"/>
                  </a:cubicBezTo>
                  <a:cubicBezTo>
                    <a:pt x="11619" y="11175"/>
                    <a:pt x="11619" y="11792"/>
                    <a:pt x="11914" y="12101"/>
                  </a:cubicBezTo>
                  <a:cubicBezTo>
                    <a:pt x="12209" y="12409"/>
                    <a:pt x="12800" y="12409"/>
                    <a:pt x="13803" y="12841"/>
                  </a:cubicBezTo>
                  <a:cubicBezTo>
                    <a:pt x="14806" y="13273"/>
                    <a:pt x="16223" y="14137"/>
                    <a:pt x="17049" y="14940"/>
                  </a:cubicBezTo>
                  <a:cubicBezTo>
                    <a:pt x="17875" y="15742"/>
                    <a:pt x="18111" y="16482"/>
                    <a:pt x="18170" y="17223"/>
                  </a:cubicBezTo>
                  <a:cubicBezTo>
                    <a:pt x="18229" y="17964"/>
                    <a:pt x="18111" y="18704"/>
                    <a:pt x="18111" y="18642"/>
                  </a:cubicBezTo>
                  <a:cubicBezTo>
                    <a:pt x="18111" y="18581"/>
                    <a:pt x="18229" y="17717"/>
                    <a:pt x="18819" y="16544"/>
                  </a:cubicBezTo>
                  <a:cubicBezTo>
                    <a:pt x="19409" y="15372"/>
                    <a:pt x="20472" y="13890"/>
                    <a:pt x="21534" y="12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1057237" y="5607050"/>
              <a:ext cx="93414" cy="121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0959" fill="norm" stroke="1" extrusionOk="0">
                  <a:moveTo>
                    <a:pt x="13668" y="0"/>
                  </a:moveTo>
                  <a:cubicBezTo>
                    <a:pt x="11320" y="366"/>
                    <a:pt x="8972" y="732"/>
                    <a:pt x="6624" y="2929"/>
                  </a:cubicBezTo>
                  <a:cubicBezTo>
                    <a:pt x="4277" y="5125"/>
                    <a:pt x="1929" y="9153"/>
                    <a:pt x="755" y="12447"/>
                  </a:cubicBezTo>
                  <a:cubicBezTo>
                    <a:pt x="-419" y="15742"/>
                    <a:pt x="-419" y="18305"/>
                    <a:pt x="2164" y="19769"/>
                  </a:cubicBezTo>
                  <a:cubicBezTo>
                    <a:pt x="4746" y="21234"/>
                    <a:pt x="9911" y="21600"/>
                    <a:pt x="13668" y="19403"/>
                  </a:cubicBezTo>
                  <a:cubicBezTo>
                    <a:pt x="17424" y="17207"/>
                    <a:pt x="19772" y="12447"/>
                    <a:pt x="20477" y="9153"/>
                  </a:cubicBezTo>
                  <a:cubicBezTo>
                    <a:pt x="21181" y="5858"/>
                    <a:pt x="20242" y="4027"/>
                    <a:pt x="19303" y="2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11156949" y="5587497"/>
              <a:ext cx="186829" cy="171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99" fill="norm" stroke="1" extrusionOk="0">
                  <a:moveTo>
                    <a:pt x="0" y="4014"/>
                  </a:moveTo>
                  <a:cubicBezTo>
                    <a:pt x="1213" y="3487"/>
                    <a:pt x="2427" y="2960"/>
                    <a:pt x="3398" y="3355"/>
                  </a:cubicBezTo>
                  <a:cubicBezTo>
                    <a:pt x="4369" y="3750"/>
                    <a:pt x="5097" y="5067"/>
                    <a:pt x="5461" y="6648"/>
                  </a:cubicBezTo>
                  <a:cubicBezTo>
                    <a:pt x="5825" y="8228"/>
                    <a:pt x="5825" y="10072"/>
                    <a:pt x="5582" y="11653"/>
                  </a:cubicBezTo>
                  <a:cubicBezTo>
                    <a:pt x="5339" y="13233"/>
                    <a:pt x="4854" y="14550"/>
                    <a:pt x="4854" y="14550"/>
                  </a:cubicBezTo>
                  <a:cubicBezTo>
                    <a:pt x="4854" y="14550"/>
                    <a:pt x="5339" y="13233"/>
                    <a:pt x="6674" y="10731"/>
                  </a:cubicBezTo>
                  <a:cubicBezTo>
                    <a:pt x="8009" y="8228"/>
                    <a:pt x="10193" y="4540"/>
                    <a:pt x="12013" y="2433"/>
                  </a:cubicBezTo>
                  <a:cubicBezTo>
                    <a:pt x="13834" y="326"/>
                    <a:pt x="15290" y="-201"/>
                    <a:pt x="16382" y="62"/>
                  </a:cubicBezTo>
                  <a:cubicBezTo>
                    <a:pt x="17474" y="326"/>
                    <a:pt x="18202" y="1379"/>
                    <a:pt x="19052" y="4804"/>
                  </a:cubicBezTo>
                  <a:cubicBezTo>
                    <a:pt x="19901" y="8228"/>
                    <a:pt x="20872" y="14023"/>
                    <a:pt x="21236" y="17184"/>
                  </a:cubicBezTo>
                  <a:cubicBezTo>
                    <a:pt x="21600" y="20345"/>
                    <a:pt x="21357" y="20872"/>
                    <a:pt x="21115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9337949" y="6342523"/>
              <a:ext cx="193401" cy="278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193" fill="norm" stroke="1" extrusionOk="0">
                  <a:moveTo>
                    <a:pt x="4498" y="1053"/>
                  </a:moveTo>
                  <a:cubicBezTo>
                    <a:pt x="5660" y="408"/>
                    <a:pt x="6821" y="-237"/>
                    <a:pt x="9027" y="85"/>
                  </a:cubicBezTo>
                  <a:cubicBezTo>
                    <a:pt x="11234" y="408"/>
                    <a:pt x="14486" y="1697"/>
                    <a:pt x="15415" y="3793"/>
                  </a:cubicBezTo>
                  <a:cubicBezTo>
                    <a:pt x="16344" y="5888"/>
                    <a:pt x="14950" y="8790"/>
                    <a:pt x="12860" y="11127"/>
                  </a:cubicBezTo>
                  <a:cubicBezTo>
                    <a:pt x="10769" y="13464"/>
                    <a:pt x="7982" y="15238"/>
                    <a:pt x="5427" y="16850"/>
                  </a:cubicBezTo>
                  <a:cubicBezTo>
                    <a:pt x="2873" y="18462"/>
                    <a:pt x="550" y="19912"/>
                    <a:pt x="86" y="20638"/>
                  </a:cubicBezTo>
                  <a:cubicBezTo>
                    <a:pt x="-379" y="21363"/>
                    <a:pt x="1015" y="21363"/>
                    <a:pt x="4847" y="20718"/>
                  </a:cubicBezTo>
                  <a:cubicBezTo>
                    <a:pt x="8679" y="20073"/>
                    <a:pt x="14950" y="18784"/>
                    <a:pt x="21221" y="17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9589679" y="6520227"/>
              <a:ext cx="52209" cy="6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1" h="20814" fill="norm" stroke="1" extrusionOk="0">
                  <a:moveTo>
                    <a:pt x="9506" y="2415"/>
                  </a:moveTo>
                  <a:cubicBezTo>
                    <a:pt x="6183" y="4440"/>
                    <a:pt x="2860" y="6465"/>
                    <a:pt x="1199" y="9165"/>
                  </a:cubicBezTo>
                  <a:cubicBezTo>
                    <a:pt x="-463" y="11865"/>
                    <a:pt x="-463" y="15240"/>
                    <a:pt x="1614" y="17603"/>
                  </a:cubicBezTo>
                  <a:cubicBezTo>
                    <a:pt x="3691" y="19965"/>
                    <a:pt x="7845" y="21315"/>
                    <a:pt x="11168" y="20640"/>
                  </a:cubicBezTo>
                  <a:cubicBezTo>
                    <a:pt x="14491" y="19965"/>
                    <a:pt x="16983" y="17265"/>
                    <a:pt x="18645" y="14228"/>
                  </a:cubicBezTo>
                  <a:cubicBezTo>
                    <a:pt x="20306" y="11190"/>
                    <a:pt x="21137" y="7815"/>
                    <a:pt x="19891" y="5115"/>
                  </a:cubicBezTo>
                  <a:cubicBezTo>
                    <a:pt x="18645" y="2415"/>
                    <a:pt x="15322" y="390"/>
                    <a:pt x="13660" y="52"/>
                  </a:cubicBezTo>
                  <a:cubicBezTo>
                    <a:pt x="11999" y="-285"/>
                    <a:pt x="11999" y="1065"/>
                    <a:pt x="11999" y="2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9891898" y="6320685"/>
              <a:ext cx="128402" cy="278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205" fill="norm" stroke="1" extrusionOk="0">
                  <a:moveTo>
                    <a:pt x="20089" y="2233"/>
                  </a:moveTo>
                  <a:cubicBezTo>
                    <a:pt x="18695" y="1266"/>
                    <a:pt x="17302" y="299"/>
                    <a:pt x="15734" y="57"/>
                  </a:cubicBezTo>
                  <a:cubicBezTo>
                    <a:pt x="14166" y="-185"/>
                    <a:pt x="12424" y="299"/>
                    <a:pt x="9811" y="2555"/>
                  </a:cubicBezTo>
                  <a:cubicBezTo>
                    <a:pt x="7199" y="4812"/>
                    <a:pt x="3715" y="8842"/>
                    <a:pt x="1799" y="11905"/>
                  </a:cubicBezTo>
                  <a:cubicBezTo>
                    <a:pt x="-118" y="14967"/>
                    <a:pt x="-466" y="17063"/>
                    <a:pt x="579" y="18675"/>
                  </a:cubicBezTo>
                  <a:cubicBezTo>
                    <a:pt x="1624" y="20287"/>
                    <a:pt x="4063" y="21415"/>
                    <a:pt x="7721" y="21173"/>
                  </a:cubicBezTo>
                  <a:cubicBezTo>
                    <a:pt x="11379" y="20931"/>
                    <a:pt x="16257" y="19319"/>
                    <a:pt x="21134" y="17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10084225" y="6318250"/>
              <a:ext cx="101176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12060" y="0"/>
                  </a:moveTo>
                  <a:cubicBezTo>
                    <a:pt x="9360" y="3257"/>
                    <a:pt x="6660" y="6514"/>
                    <a:pt x="4635" y="9771"/>
                  </a:cubicBezTo>
                  <a:cubicBezTo>
                    <a:pt x="2610" y="13029"/>
                    <a:pt x="1260" y="16286"/>
                    <a:pt x="585" y="18343"/>
                  </a:cubicBezTo>
                  <a:cubicBezTo>
                    <a:pt x="-90" y="20400"/>
                    <a:pt x="-90" y="21257"/>
                    <a:pt x="135" y="21257"/>
                  </a:cubicBezTo>
                  <a:cubicBezTo>
                    <a:pt x="360" y="21257"/>
                    <a:pt x="810" y="20400"/>
                    <a:pt x="1935" y="19029"/>
                  </a:cubicBezTo>
                  <a:cubicBezTo>
                    <a:pt x="3060" y="17657"/>
                    <a:pt x="4860" y="15771"/>
                    <a:pt x="6660" y="14486"/>
                  </a:cubicBezTo>
                  <a:cubicBezTo>
                    <a:pt x="8460" y="13200"/>
                    <a:pt x="10260" y="12514"/>
                    <a:pt x="12285" y="12257"/>
                  </a:cubicBezTo>
                  <a:cubicBezTo>
                    <a:pt x="14310" y="12000"/>
                    <a:pt x="16560" y="12171"/>
                    <a:pt x="18135" y="12771"/>
                  </a:cubicBezTo>
                  <a:cubicBezTo>
                    <a:pt x="19710" y="13371"/>
                    <a:pt x="20610" y="14400"/>
                    <a:pt x="21060" y="15943"/>
                  </a:cubicBezTo>
                  <a:cubicBezTo>
                    <a:pt x="21510" y="17486"/>
                    <a:pt x="21510" y="19543"/>
                    <a:pt x="215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10248900" y="6477000"/>
              <a:ext cx="63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10280650" y="63627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10369550" y="6496050"/>
              <a:ext cx="133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5840"/>
                    <a:pt x="10971" y="10080"/>
                    <a:pt x="14571" y="6480"/>
                  </a:cubicBezTo>
                  <a:cubicBezTo>
                    <a:pt x="18171" y="2880"/>
                    <a:pt x="1988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0621433" y="6386902"/>
              <a:ext cx="103718" cy="191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21600" y="2950"/>
                  </a:moveTo>
                  <a:cubicBezTo>
                    <a:pt x="20278" y="2011"/>
                    <a:pt x="18955" y="1072"/>
                    <a:pt x="16090" y="485"/>
                  </a:cubicBezTo>
                  <a:cubicBezTo>
                    <a:pt x="13224" y="-102"/>
                    <a:pt x="8816" y="-337"/>
                    <a:pt x="5510" y="837"/>
                  </a:cubicBezTo>
                  <a:cubicBezTo>
                    <a:pt x="2204" y="2011"/>
                    <a:pt x="0" y="4593"/>
                    <a:pt x="0" y="6824"/>
                  </a:cubicBezTo>
                  <a:cubicBezTo>
                    <a:pt x="0" y="9054"/>
                    <a:pt x="2204" y="10933"/>
                    <a:pt x="5510" y="12459"/>
                  </a:cubicBezTo>
                  <a:cubicBezTo>
                    <a:pt x="8816" y="13985"/>
                    <a:pt x="13224" y="15159"/>
                    <a:pt x="15869" y="16450"/>
                  </a:cubicBezTo>
                  <a:cubicBezTo>
                    <a:pt x="18514" y="17741"/>
                    <a:pt x="19396" y="19150"/>
                    <a:pt x="18735" y="19972"/>
                  </a:cubicBezTo>
                  <a:cubicBezTo>
                    <a:pt x="18073" y="20793"/>
                    <a:pt x="15869" y="21028"/>
                    <a:pt x="13445" y="21146"/>
                  </a:cubicBezTo>
                  <a:cubicBezTo>
                    <a:pt x="11020" y="21263"/>
                    <a:pt x="8376" y="21263"/>
                    <a:pt x="7053" y="20676"/>
                  </a:cubicBezTo>
                  <a:cubicBezTo>
                    <a:pt x="5731" y="20089"/>
                    <a:pt x="5731" y="18915"/>
                    <a:pt x="6171" y="18211"/>
                  </a:cubicBezTo>
                  <a:cubicBezTo>
                    <a:pt x="6612" y="17506"/>
                    <a:pt x="7494" y="17272"/>
                    <a:pt x="8376" y="17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0767659" y="6416445"/>
              <a:ext cx="433741" cy="380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206" fill="norm" stroke="1" extrusionOk="0">
                  <a:moveTo>
                    <a:pt x="7016" y="1961"/>
                  </a:moveTo>
                  <a:cubicBezTo>
                    <a:pt x="6282" y="1134"/>
                    <a:pt x="5548" y="308"/>
                    <a:pt x="4657" y="72"/>
                  </a:cubicBezTo>
                  <a:cubicBezTo>
                    <a:pt x="3766" y="-164"/>
                    <a:pt x="2717" y="190"/>
                    <a:pt x="1878" y="1016"/>
                  </a:cubicBezTo>
                  <a:cubicBezTo>
                    <a:pt x="1039" y="1843"/>
                    <a:pt x="410" y="3141"/>
                    <a:pt x="148" y="4085"/>
                  </a:cubicBezTo>
                  <a:cubicBezTo>
                    <a:pt x="-114" y="5029"/>
                    <a:pt x="-9" y="5620"/>
                    <a:pt x="305" y="5974"/>
                  </a:cubicBezTo>
                  <a:cubicBezTo>
                    <a:pt x="620" y="6328"/>
                    <a:pt x="1144" y="6446"/>
                    <a:pt x="2245" y="5797"/>
                  </a:cubicBezTo>
                  <a:cubicBezTo>
                    <a:pt x="3346" y="5147"/>
                    <a:pt x="5024" y="3731"/>
                    <a:pt x="6020" y="2669"/>
                  </a:cubicBezTo>
                  <a:cubicBezTo>
                    <a:pt x="7016" y="1606"/>
                    <a:pt x="7331" y="898"/>
                    <a:pt x="7436" y="839"/>
                  </a:cubicBezTo>
                  <a:cubicBezTo>
                    <a:pt x="7540" y="780"/>
                    <a:pt x="7436" y="1370"/>
                    <a:pt x="6964" y="3495"/>
                  </a:cubicBezTo>
                  <a:cubicBezTo>
                    <a:pt x="6492" y="5620"/>
                    <a:pt x="5653" y="9279"/>
                    <a:pt x="4867" y="12288"/>
                  </a:cubicBezTo>
                  <a:cubicBezTo>
                    <a:pt x="4080" y="15298"/>
                    <a:pt x="3346" y="17659"/>
                    <a:pt x="2874" y="19193"/>
                  </a:cubicBezTo>
                  <a:cubicBezTo>
                    <a:pt x="2403" y="20728"/>
                    <a:pt x="2193" y="21436"/>
                    <a:pt x="2350" y="21141"/>
                  </a:cubicBezTo>
                  <a:cubicBezTo>
                    <a:pt x="2507" y="20846"/>
                    <a:pt x="3032" y="19547"/>
                    <a:pt x="4080" y="17246"/>
                  </a:cubicBezTo>
                  <a:cubicBezTo>
                    <a:pt x="5129" y="14944"/>
                    <a:pt x="6702" y="11639"/>
                    <a:pt x="8065" y="8925"/>
                  </a:cubicBezTo>
                  <a:cubicBezTo>
                    <a:pt x="9428" y="6210"/>
                    <a:pt x="10581" y="4085"/>
                    <a:pt x="11368" y="2787"/>
                  </a:cubicBezTo>
                  <a:cubicBezTo>
                    <a:pt x="12154" y="1488"/>
                    <a:pt x="12573" y="1016"/>
                    <a:pt x="12731" y="1193"/>
                  </a:cubicBezTo>
                  <a:cubicBezTo>
                    <a:pt x="12888" y="1370"/>
                    <a:pt x="12783" y="2197"/>
                    <a:pt x="12521" y="3672"/>
                  </a:cubicBezTo>
                  <a:cubicBezTo>
                    <a:pt x="12259" y="5147"/>
                    <a:pt x="11839" y="7272"/>
                    <a:pt x="11682" y="8629"/>
                  </a:cubicBezTo>
                  <a:cubicBezTo>
                    <a:pt x="11525" y="9987"/>
                    <a:pt x="11630" y="10577"/>
                    <a:pt x="11997" y="10695"/>
                  </a:cubicBezTo>
                  <a:cubicBezTo>
                    <a:pt x="12364" y="10813"/>
                    <a:pt x="12993" y="10459"/>
                    <a:pt x="13622" y="9692"/>
                  </a:cubicBezTo>
                  <a:cubicBezTo>
                    <a:pt x="14251" y="8925"/>
                    <a:pt x="14880" y="7744"/>
                    <a:pt x="15352" y="6800"/>
                  </a:cubicBezTo>
                  <a:cubicBezTo>
                    <a:pt x="15824" y="5856"/>
                    <a:pt x="16138" y="5147"/>
                    <a:pt x="16243" y="5088"/>
                  </a:cubicBezTo>
                  <a:cubicBezTo>
                    <a:pt x="16348" y="5029"/>
                    <a:pt x="16243" y="5620"/>
                    <a:pt x="16191" y="6210"/>
                  </a:cubicBezTo>
                  <a:cubicBezTo>
                    <a:pt x="16138" y="6800"/>
                    <a:pt x="16138" y="7390"/>
                    <a:pt x="16348" y="7862"/>
                  </a:cubicBezTo>
                  <a:cubicBezTo>
                    <a:pt x="16558" y="8334"/>
                    <a:pt x="16977" y="8688"/>
                    <a:pt x="17869" y="8806"/>
                  </a:cubicBezTo>
                  <a:cubicBezTo>
                    <a:pt x="18760" y="8925"/>
                    <a:pt x="20123" y="8806"/>
                    <a:pt x="21486" y="8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1185265" y="6468932"/>
              <a:ext cx="295535" cy="13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044" fill="norm" stroke="1" extrusionOk="0">
                  <a:moveTo>
                    <a:pt x="6731" y="5336"/>
                  </a:moveTo>
                  <a:cubicBezTo>
                    <a:pt x="7039" y="3649"/>
                    <a:pt x="7348" y="1961"/>
                    <a:pt x="6885" y="949"/>
                  </a:cubicBezTo>
                  <a:cubicBezTo>
                    <a:pt x="6422" y="-64"/>
                    <a:pt x="5188" y="-401"/>
                    <a:pt x="4031" y="611"/>
                  </a:cubicBezTo>
                  <a:cubicBezTo>
                    <a:pt x="2873" y="1624"/>
                    <a:pt x="1793" y="3986"/>
                    <a:pt x="1099" y="6011"/>
                  </a:cubicBezTo>
                  <a:cubicBezTo>
                    <a:pt x="405" y="8036"/>
                    <a:pt x="96" y="9724"/>
                    <a:pt x="19" y="11411"/>
                  </a:cubicBezTo>
                  <a:cubicBezTo>
                    <a:pt x="-58" y="13099"/>
                    <a:pt x="96" y="14786"/>
                    <a:pt x="559" y="15630"/>
                  </a:cubicBezTo>
                  <a:cubicBezTo>
                    <a:pt x="1022" y="16474"/>
                    <a:pt x="1793" y="16474"/>
                    <a:pt x="2565" y="15968"/>
                  </a:cubicBezTo>
                  <a:cubicBezTo>
                    <a:pt x="3336" y="15461"/>
                    <a:pt x="4108" y="14449"/>
                    <a:pt x="4802" y="13268"/>
                  </a:cubicBezTo>
                  <a:cubicBezTo>
                    <a:pt x="5496" y="12086"/>
                    <a:pt x="6113" y="10736"/>
                    <a:pt x="6576" y="11074"/>
                  </a:cubicBezTo>
                  <a:cubicBezTo>
                    <a:pt x="7039" y="11411"/>
                    <a:pt x="7348" y="13436"/>
                    <a:pt x="7888" y="14280"/>
                  </a:cubicBezTo>
                  <a:cubicBezTo>
                    <a:pt x="8428" y="15124"/>
                    <a:pt x="9199" y="14786"/>
                    <a:pt x="10048" y="13099"/>
                  </a:cubicBezTo>
                  <a:cubicBezTo>
                    <a:pt x="10896" y="11411"/>
                    <a:pt x="11822" y="8374"/>
                    <a:pt x="12671" y="6518"/>
                  </a:cubicBezTo>
                  <a:cubicBezTo>
                    <a:pt x="13519" y="4661"/>
                    <a:pt x="14291" y="3986"/>
                    <a:pt x="15216" y="4999"/>
                  </a:cubicBezTo>
                  <a:cubicBezTo>
                    <a:pt x="16142" y="6011"/>
                    <a:pt x="17222" y="8711"/>
                    <a:pt x="17993" y="11074"/>
                  </a:cubicBezTo>
                  <a:cubicBezTo>
                    <a:pt x="18765" y="13436"/>
                    <a:pt x="19228" y="15461"/>
                    <a:pt x="19459" y="17318"/>
                  </a:cubicBezTo>
                  <a:cubicBezTo>
                    <a:pt x="19691" y="19174"/>
                    <a:pt x="19691" y="20861"/>
                    <a:pt x="19382" y="21030"/>
                  </a:cubicBezTo>
                  <a:cubicBezTo>
                    <a:pt x="19073" y="21199"/>
                    <a:pt x="18456" y="19849"/>
                    <a:pt x="18765" y="16811"/>
                  </a:cubicBezTo>
                  <a:cubicBezTo>
                    <a:pt x="19073" y="13774"/>
                    <a:pt x="20308" y="9049"/>
                    <a:pt x="21542" y="4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1543270" y="6448778"/>
              <a:ext cx="197881" cy="129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68" fill="norm" stroke="1" extrusionOk="0">
                  <a:moveTo>
                    <a:pt x="793" y="17187"/>
                  </a:moveTo>
                  <a:cubicBezTo>
                    <a:pt x="3521" y="12310"/>
                    <a:pt x="6250" y="7433"/>
                    <a:pt x="8069" y="4471"/>
                  </a:cubicBezTo>
                  <a:cubicBezTo>
                    <a:pt x="9888" y="1510"/>
                    <a:pt x="10797" y="465"/>
                    <a:pt x="10683" y="116"/>
                  </a:cubicBezTo>
                  <a:cubicBezTo>
                    <a:pt x="10570" y="-232"/>
                    <a:pt x="9433" y="116"/>
                    <a:pt x="7500" y="2381"/>
                  </a:cubicBezTo>
                  <a:cubicBezTo>
                    <a:pt x="5568" y="4645"/>
                    <a:pt x="2839" y="8826"/>
                    <a:pt x="1361" y="11787"/>
                  </a:cubicBezTo>
                  <a:cubicBezTo>
                    <a:pt x="-117" y="14749"/>
                    <a:pt x="-344" y="16491"/>
                    <a:pt x="452" y="17884"/>
                  </a:cubicBezTo>
                  <a:cubicBezTo>
                    <a:pt x="1248" y="19278"/>
                    <a:pt x="3067" y="20323"/>
                    <a:pt x="6704" y="20845"/>
                  </a:cubicBezTo>
                  <a:cubicBezTo>
                    <a:pt x="10342" y="21368"/>
                    <a:pt x="15799" y="21368"/>
                    <a:pt x="21256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8992658" y="5149850"/>
              <a:ext cx="127165" cy="1496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75" fill="norm" stroke="1" extrusionOk="0">
                  <a:moveTo>
                    <a:pt x="20007" y="0"/>
                  </a:moveTo>
                  <a:cubicBezTo>
                    <a:pt x="20715" y="976"/>
                    <a:pt x="21423" y="1953"/>
                    <a:pt x="21246" y="3005"/>
                  </a:cubicBezTo>
                  <a:cubicBezTo>
                    <a:pt x="21069" y="4058"/>
                    <a:pt x="20007" y="5186"/>
                    <a:pt x="19121" y="6254"/>
                  </a:cubicBezTo>
                  <a:cubicBezTo>
                    <a:pt x="18236" y="7322"/>
                    <a:pt x="17528" y="8329"/>
                    <a:pt x="16820" y="9336"/>
                  </a:cubicBezTo>
                  <a:cubicBezTo>
                    <a:pt x="16112" y="10342"/>
                    <a:pt x="15403" y="11349"/>
                    <a:pt x="14518" y="12478"/>
                  </a:cubicBezTo>
                  <a:cubicBezTo>
                    <a:pt x="13633" y="13607"/>
                    <a:pt x="12571" y="14858"/>
                    <a:pt x="10800" y="16047"/>
                  </a:cubicBezTo>
                  <a:cubicBezTo>
                    <a:pt x="9030" y="17237"/>
                    <a:pt x="6551" y="18366"/>
                    <a:pt x="4603" y="19220"/>
                  </a:cubicBezTo>
                  <a:cubicBezTo>
                    <a:pt x="2656" y="20075"/>
                    <a:pt x="1239" y="20654"/>
                    <a:pt x="531" y="21020"/>
                  </a:cubicBezTo>
                  <a:cubicBezTo>
                    <a:pt x="-177" y="21386"/>
                    <a:pt x="-177" y="21539"/>
                    <a:pt x="531" y="21569"/>
                  </a:cubicBezTo>
                  <a:cubicBezTo>
                    <a:pt x="1239" y="21600"/>
                    <a:pt x="2656" y="21508"/>
                    <a:pt x="4072" y="214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8921750" y="5223969"/>
              <a:ext cx="3221713" cy="1884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55" fill="norm" stroke="1" extrusionOk="0">
                  <a:moveTo>
                    <a:pt x="1659" y="387"/>
                  </a:moveTo>
                  <a:cubicBezTo>
                    <a:pt x="1787" y="241"/>
                    <a:pt x="1915" y="96"/>
                    <a:pt x="2227" y="36"/>
                  </a:cubicBezTo>
                  <a:cubicBezTo>
                    <a:pt x="2539" y="-25"/>
                    <a:pt x="3035" y="-1"/>
                    <a:pt x="3560" y="48"/>
                  </a:cubicBezTo>
                  <a:cubicBezTo>
                    <a:pt x="4085" y="96"/>
                    <a:pt x="4638" y="169"/>
                    <a:pt x="5198" y="229"/>
                  </a:cubicBezTo>
                  <a:cubicBezTo>
                    <a:pt x="5758" y="290"/>
                    <a:pt x="6325" y="338"/>
                    <a:pt x="6879" y="375"/>
                  </a:cubicBezTo>
                  <a:cubicBezTo>
                    <a:pt x="7432" y="411"/>
                    <a:pt x="7971" y="435"/>
                    <a:pt x="8531" y="459"/>
                  </a:cubicBezTo>
                  <a:cubicBezTo>
                    <a:pt x="9091" y="484"/>
                    <a:pt x="9672" y="508"/>
                    <a:pt x="10247" y="556"/>
                  </a:cubicBezTo>
                  <a:cubicBezTo>
                    <a:pt x="10821" y="605"/>
                    <a:pt x="11389" y="677"/>
                    <a:pt x="11913" y="762"/>
                  </a:cubicBezTo>
                  <a:cubicBezTo>
                    <a:pt x="12438" y="847"/>
                    <a:pt x="12920" y="944"/>
                    <a:pt x="13431" y="1053"/>
                  </a:cubicBezTo>
                  <a:cubicBezTo>
                    <a:pt x="13941" y="1162"/>
                    <a:pt x="14480" y="1283"/>
                    <a:pt x="15012" y="1416"/>
                  </a:cubicBezTo>
                  <a:cubicBezTo>
                    <a:pt x="15544" y="1549"/>
                    <a:pt x="16069" y="1694"/>
                    <a:pt x="16594" y="1827"/>
                  </a:cubicBezTo>
                  <a:cubicBezTo>
                    <a:pt x="17118" y="1961"/>
                    <a:pt x="17643" y="2082"/>
                    <a:pt x="18154" y="2203"/>
                  </a:cubicBezTo>
                  <a:cubicBezTo>
                    <a:pt x="18664" y="2324"/>
                    <a:pt x="19161" y="2445"/>
                    <a:pt x="19593" y="2578"/>
                  </a:cubicBezTo>
                  <a:cubicBezTo>
                    <a:pt x="20026" y="2711"/>
                    <a:pt x="20394" y="2857"/>
                    <a:pt x="20600" y="3062"/>
                  </a:cubicBezTo>
                  <a:cubicBezTo>
                    <a:pt x="20806" y="3268"/>
                    <a:pt x="20848" y="3535"/>
                    <a:pt x="20948" y="3995"/>
                  </a:cubicBezTo>
                  <a:cubicBezTo>
                    <a:pt x="21047" y="4455"/>
                    <a:pt x="21203" y="5109"/>
                    <a:pt x="21323" y="5884"/>
                  </a:cubicBezTo>
                  <a:cubicBezTo>
                    <a:pt x="21444" y="6658"/>
                    <a:pt x="21529" y="7554"/>
                    <a:pt x="21565" y="8462"/>
                  </a:cubicBezTo>
                  <a:cubicBezTo>
                    <a:pt x="21600" y="9371"/>
                    <a:pt x="21586" y="10291"/>
                    <a:pt x="21572" y="11235"/>
                  </a:cubicBezTo>
                  <a:cubicBezTo>
                    <a:pt x="21557" y="12179"/>
                    <a:pt x="21543" y="13148"/>
                    <a:pt x="21536" y="14092"/>
                  </a:cubicBezTo>
                  <a:cubicBezTo>
                    <a:pt x="21529" y="15037"/>
                    <a:pt x="21529" y="15957"/>
                    <a:pt x="21472" y="16865"/>
                  </a:cubicBezTo>
                  <a:cubicBezTo>
                    <a:pt x="21416" y="17773"/>
                    <a:pt x="21302" y="18669"/>
                    <a:pt x="21167" y="19420"/>
                  </a:cubicBezTo>
                  <a:cubicBezTo>
                    <a:pt x="21033" y="20171"/>
                    <a:pt x="20877" y="20776"/>
                    <a:pt x="20735" y="21127"/>
                  </a:cubicBezTo>
                  <a:cubicBezTo>
                    <a:pt x="20593" y="21478"/>
                    <a:pt x="20465" y="21575"/>
                    <a:pt x="20210" y="21551"/>
                  </a:cubicBezTo>
                  <a:cubicBezTo>
                    <a:pt x="19955" y="21527"/>
                    <a:pt x="19572" y="21381"/>
                    <a:pt x="19132" y="21212"/>
                  </a:cubicBezTo>
                  <a:cubicBezTo>
                    <a:pt x="18693" y="21042"/>
                    <a:pt x="18196" y="20849"/>
                    <a:pt x="17671" y="20715"/>
                  </a:cubicBezTo>
                  <a:cubicBezTo>
                    <a:pt x="17147" y="20582"/>
                    <a:pt x="16594" y="20510"/>
                    <a:pt x="16005" y="20449"/>
                  </a:cubicBezTo>
                  <a:cubicBezTo>
                    <a:pt x="15416" y="20388"/>
                    <a:pt x="14792" y="20340"/>
                    <a:pt x="14218" y="20292"/>
                  </a:cubicBezTo>
                  <a:cubicBezTo>
                    <a:pt x="13644" y="20243"/>
                    <a:pt x="13119" y="20195"/>
                    <a:pt x="12651" y="20158"/>
                  </a:cubicBezTo>
                  <a:cubicBezTo>
                    <a:pt x="12183" y="20122"/>
                    <a:pt x="11772" y="20098"/>
                    <a:pt x="11325" y="20062"/>
                  </a:cubicBezTo>
                  <a:cubicBezTo>
                    <a:pt x="10878" y="20025"/>
                    <a:pt x="10396" y="19977"/>
                    <a:pt x="9921" y="19928"/>
                  </a:cubicBezTo>
                  <a:cubicBezTo>
                    <a:pt x="9446" y="19880"/>
                    <a:pt x="8978" y="19832"/>
                    <a:pt x="8382" y="19759"/>
                  </a:cubicBezTo>
                  <a:cubicBezTo>
                    <a:pt x="7786" y="19686"/>
                    <a:pt x="7063" y="19589"/>
                    <a:pt x="6446" y="19480"/>
                  </a:cubicBezTo>
                  <a:cubicBezTo>
                    <a:pt x="5829" y="19371"/>
                    <a:pt x="5318" y="19250"/>
                    <a:pt x="4694" y="19069"/>
                  </a:cubicBezTo>
                  <a:cubicBezTo>
                    <a:pt x="4070" y="18887"/>
                    <a:pt x="3333" y="18645"/>
                    <a:pt x="2673" y="18427"/>
                  </a:cubicBezTo>
                  <a:cubicBezTo>
                    <a:pt x="2014" y="18209"/>
                    <a:pt x="1432" y="18015"/>
                    <a:pt x="1000" y="17858"/>
                  </a:cubicBezTo>
                  <a:cubicBezTo>
                    <a:pt x="567" y="17701"/>
                    <a:pt x="284" y="17579"/>
                    <a:pt x="0" y="174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4" name="Drawing"/>
          <p:cNvGrpSpPr/>
          <p:nvPr/>
        </p:nvGrpSpPr>
        <p:grpSpPr>
          <a:xfrm>
            <a:off x="1589751" y="1260681"/>
            <a:ext cx="11130519" cy="6225970"/>
            <a:chOff x="0" y="0"/>
            <a:chExt cx="11130517" cy="6225968"/>
          </a:xfrm>
        </p:grpSpPr>
        <p:sp>
          <p:nvSpPr>
            <p:cNvPr id="1781" name="Line"/>
            <p:cNvSpPr/>
            <p:nvPr/>
          </p:nvSpPr>
          <p:spPr>
            <a:xfrm>
              <a:off x="1573498" y="255169"/>
              <a:ext cx="281716" cy="394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75" fill="norm" stroke="1" extrusionOk="0">
                  <a:moveTo>
                    <a:pt x="19755" y="3183"/>
                  </a:moveTo>
                  <a:cubicBezTo>
                    <a:pt x="19916" y="2612"/>
                    <a:pt x="20077" y="2040"/>
                    <a:pt x="20480" y="1526"/>
                  </a:cubicBezTo>
                  <a:cubicBezTo>
                    <a:pt x="20883" y="1012"/>
                    <a:pt x="21528" y="555"/>
                    <a:pt x="21447" y="269"/>
                  </a:cubicBezTo>
                  <a:cubicBezTo>
                    <a:pt x="21367" y="-17"/>
                    <a:pt x="20561" y="-131"/>
                    <a:pt x="18707" y="212"/>
                  </a:cubicBezTo>
                  <a:cubicBezTo>
                    <a:pt x="16853" y="555"/>
                    <a:pt x="13952" y="1355"/>
                    <a:pt x="10889" y="3069"/>
                  </a:cubicBezTo>
                  <a:cubicBezTo>
                    <a:pt x="7827" y="4783"/>
                    <a:pt x="4603" y="7412"/>
                    <a:pt x="2668" y="10098"/>
                  </a:cubicBezTo>
                  <a:cubicBezTo>
                    <a:pt x="734" y="12783"/>
                    <a:pt x="89" y="15526"/>
                    <a:pt x="9" y="17469"/>
                  </a:cubicBezTo>
                  <a:cubicBezTo>
                    <a:pt x="-72" y="19412"/>
                    <a:pt x="412" y="20555"/>
                    <a:pt x="2668" y="21012"/>
                  </a:cubicBezTo>
                  <a:cubicBezTo>
                    <a:pt x="4925" y="21469"/>
                    <a:pt x="8955" y="21240"/>
                    <a:pt x="12985" y="21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1916089" y="320468"/>
              <a:ext cx="100960" cy="38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94" fill="norm" stroke="1" extrusionOk="0">
                  <a:moveTo>
                    <a:pt x="13364" y="0"/>
                  </a:moveTo>
                  <a:cubicBezTo>
                    <a:pt x="12014" y="1051"/>
                    <a:pt x="10664" y="2102"/>
                    <a:pt x="9089" y="4787"/>
                  </a:cubicBezTo>
                  <a:cubicBezTo>
                    <a:pt x="7514" y="7472"/>
                    <a:pt x="5714" y="11792"/>
                    <a:pt x="4589" y="14595"/>
                  </a:cubicBezTo>
                  <a:cubicBezTo>
                    <a:pt x="3464" y="17397"/>
                    <a:pt x="3014" y="18681"/>
                    <a:pt x="2339" y="19732"/>
                  </a:cubicBezTo>
                  <a:cubicBezTo>
                    <a:pt x="1664" y="20783"/>
                    <a:pt x="764" y="21600"/>
                    <a:pt x="314" y="21483"/>
                  </a:cubicBezTo>
                  <a:cubicBezTo>
                    <a:pt x="-136" y="21366"/>
                    <a:pt x="-136" y="20316"/>
                    <a:pt x="539" y="18798"/>
                  </a:cubicBezTo>
                  <a:cubicBezTo>
                    <a:pt x="1214" y="17280"/>
                    <a:pt x="2564" y="15295"/>
                    <a:pt x="3914" y="13952"/>
                  </a:cubicBezTo>
                  <a:cubicBezTo>
                    <a:pt x="5264" y="12610"/>
                    <a:pt x="6614" y="11909"/>
                    <a:pt x="8189" y="11384"/>
                  </a:cubicBezTo>
                  <a:cubicBezTo>
                    <a:pt x="9764" y="10858"/>
                    <a:pt x="11564" y="10508"/>
                    <a:pt x="13139" y="10566"/>
                  </a:cubicBezTo>
                  <a:cubicBezTo>
                    <a:pt x="14714" y="10625"/>
                    <a:pt x="16064" y="11092"/>
                    <a:pt x="17414" y="12610"/>
                  </a:cubicBezTo>
                  <a:cubicBezTo>
                    <a:pt x="18764" y="14128"/>
                    <a:pt x="20114" y="16696"/>
                    <a:pt x="21464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2086898" y="549068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2112298" y="42841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2220248" y="579595"/>
              <a:ext cx="889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057" y="11040"/>
                    <a:pt x="4114" y="1783"/>
                    <a:pt x="7714" y="240"/>
                  </a:cubicBezTo>
                  <a:cubicBezTo>
                    <a:pt x="11314" y="-1303"/>
                    <a:pt x="164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2451319" y="451702"/>
              <a:ext cx="92780" cy="24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2" h="21296" fill="norm" stroke="1" extrusionOk="0">
                  <a:moveTo>
                    <a:pt x="20582" y="2380"/>
                  </a:moveTo>
                  <a:cubicBezTo>
                    <a:pt x="20582" y="1464"/>
                    <a:pt x="20582" y="549"/>
                    <a:pt x="18939" y="183"/>
                  </a:cubicBezTo>
                  <a:cubicBezTo>
                    <a:pt x="17295" y="-183"/>
                    <a:pt x="14008" y="0"/>
                    <a:pt x="10721" y="732"/>
                  </a:cubicBezTo>
                  <a:cubicBezTo>
                    <a:pt x="7434" y="1464"/>
                    <a:pt x="4147" y="2746"/>
                    <a:pt x="2034" y="3844"/>
                  </a:cubicBezTo>
                  <a:cubicBezTo>
                    <a:pt x="-79" y="4942"/>
                    <a:pt x="-1018" y="5858"/>
                    <a:pt x="1565" y="7231"/>
                  </a:cubicBezTo>
                  <a:cubicBezTo>
                    <a:pt x="4147" y="8603"/>
                    <a:pt x="10252" y="10434"/>
                    <a:pt x="14243" y="11807"/>
                  </a:cubicBezTo>
                  <a:cubicBezTo>
                    <a:pt x="18234" y="13180"/>
                    <a:pt x="20112" y="14095"/>
                    <a:pt x="20347" y="15559"/>
                  </a:cubicBezTo>
                  <a:cubicBezTo>
                    <a:pt x="20582" y="17024"/>
                    <a:pt x="19173" y="19037"/>
                    <a:pt x="17295" y="20136"/>
                  </a:cubicBezTo>
                  <a:cubicBezTo>
                    <a:pt x="15417" y="21234"/>
                    <a:pt x="13069" y="21417"/>
                    <a:pt x="10956" y="21234"/>
                  </a:cubicBezTo>
                  <a:cubicBezTo>
                    <a:pt x="8843" y="21051"/>
                    <a:pt x="6965" y="20502"/>
                    <a:pt x="6025" y="19861"/>
                  </a:cubicBezTo>
                  <a:cubicBezTo>
                    <a:pt x="5086" y="19220"/>
                    <a:pt x="5086" y="18488"/>
                    <a:pt x="5086" y="17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2554012" y="530372"/>
              <a:ext cx="447287" cy="328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239" fill="norm" stroke="1" extrusionOk="0">
                  <a:moveTo>
                    <a:pt x="5941" y="2848"/>
                  </a:moveTo>
                  <a:cubicBezTo>
                    <a:pt x="5941" y="2165"/>
                    <a:pt x="5941" y="1481"/>
                    <a:pt x="5788" y="866"/>
                  </a:cubicBezTo>
                  <a:cubicBezTo>
                    <a:pt x="5636" y="251"/>
                    <a:pt x="5330" y="-296"/>
                    <a:pt x="4362" y="182"/>
                  </a:cubicBezTo>
                  <a:cubicBezTo>
                    <a:pt x="3394" y="661"/>
                    <a:pt x="1764" y="2165"/>
                    <a:pt x="898" y="3327"/>
                  </a:cubicBezTo>
                  <a:cubicBezTo>
                    <a:pt x="32" y="4489"/>
                    <a:pt x="-70" y="5309"/>
                    <a:pt x="32" y="5993"/>
                  </a:cubicBezTo>
                  <a:cubicBezTo>
                    <a:pt x="134" y="6676"/>
                    <a:pt x="439" y="7223"/>
                    <a:pt x="1255" y="7086"/>
                  </a:cubicBezTo>
                  <a:cubicBezTo>
                    <a:pt x="2070" y="6950"/>
                    <a:pt x="3394" y="6129"/>
                    <a:pt x="4260" y="5309"/>
                  </a:cubicBezTo>
                  <a:cubicBezTo>
                    <a:pt x="5126" y="4489"/>
                    <a:pt x="5534" y="3669"/>
                    <a:pt x="5585" y="3600"/>
                  </a:cubicBezTo>
                  <a:cubicBezTo>
                    <a:pt x="5636" y="3532"/>
                    <a:pt x="5330" y="4215"/>
                    <a:pt x="4821" y="6266"/>
                  </a:cubicBezTo>
                  <a:cubicBezTo>
                    <a:pt x="4311" y="8317"/>
                    <a:pt x="3598" y="11734"/>
                    <a:pt x="3139" y="14127"/>
                  </a:cubicBezTo>
                  <a:cubicBezTo>
                    <a:pt x="2681" y="16519"/>
                    <a:pt x="2477" y="17886"/>
                    <a:pt x="2324" y="19048"/>
                  </a:cubicBezTo>
                  <a:cubicBezTo>
                    <a:pt x="2172" y="20210"/>
                    <a:pt x="2070" y="21167"/>
                    <a:pt x="2172" y="21236"/>
                  </a:cubicBezTo>
                  <a:cubicBezTo>
                    <a:pt x="2273" y="21304"/>
                    <a:pt x="2579" y="20484"/>
                    <a:pt x="3394" y="17955"/>
                  </a:cubicBezTo>
                  <a:cubicBezTo>
                    <a:pt x="4209" y="15426"/>
                    <a:pt x="5534" y="11188"/>
                    <a:pt x="6451" y="8180"/>
                  </a:cubicBezTo>
                  <a:cubicBezTo>
                    <a:pt x="7368" y="5172"/>
                    <a:pt x="7877" y="3395"/>
                    <a:pt x="8183" y="2165"/>
                  </a:cubicBezTo>
                  <a:cubicBezTo>
                    <a:pt x="8488" y="934"/>
                    <a:pt x="8590" y="251"/>
                    <a:pt x="8488" y="251"/>
                  </a:cubicBezTo>
                  <a:cubicBezTo>
                    <a:pt x="8387" y="251"/>
                    <a:pt x="8081" y="934"/>
                    <a:pt x="7826" y="2438"/>
                  </a:cubicBezTo>
                  <a:cubicBezTo>
                    <a:pt x="7572" y="3942"/>
                    <a:pt x="7368" y="6266"/>
                    <a:pt x="7317" y="7838"/>
                  </a:cubicBezTo>
                  <a:cubicBezTo>
                    <a:pt x="7266" y="9410"/>
                    <a:pt x="7368" y="10231"/>
                    <a:pt x="7673" y="10709"/>
                  </a:cubicBezTo>
                  <a:cubicBezTo>
                    <a:pt x="7979" y="11188"/>
                    <a:pt x="8488" y="11324"/>
                    <a:pt x="8896" y="11051"/>
                  </a:cubicBezTo>
                  <a:cubicBezTo>
                    <a:pt x="9304" y="10777"/>
                    <a:pt x="9609" y="10094"/>
                    <a:pt x="10170" y="8590"/>
                  </a:cubicBezTo>
                  <a:cubicBezTo>
                    <a:pt x="10730" y="7086"/>
                    <a:pt x="11545" y="4762"/>
                    <a:pt x="12004" y="3258"/>
                  </a:cubicBezTo>
                  <a:cubicBezTo>
                    <a:pt x="12462" y="1755"/>
                    <a:pt x="12564" y="1071"/>
                    <a:pt x="12513" y="1208"/>
                  </a:cubicBezTo>
                  <a:cubicBezTo>
                    <a:pt x="12462" y="1345"/>
                    <a:pt x="12258" y="2301"/>
                    <a:pt x="12105" y="3327"/>
                  </a:cubicBezTo>
                  <a:cubicBezTo>
                    <a:pt x="11953" y="4352"/>
                    <a:pt x="11851" y="5446"/>
                    <a:pt x="11902" y="6334"/>
                  </a:cubicBezTo>
                  <a:cubicBezTo>
                    <a:pt x="11953" y="7223"/>
                    <a:pt x="12156" y="7907"/>
                    <a:pt x="12513" y="8248"/>
                  </a:cubicBezTo>
                  <a:cubicBezTo>
                    <a:pt x="12870" y="8590"/>
                    <a:pt x="13379" y="8590"/>
                    <a:pt x="14092" y="8043"/>
                  </a:cubicBezTo>
                  <a:cubicBezTo>
                    <a:pt x="14805" y="7496"/>
                    <a:pt x="15722" y="6403"/>
                    <a:pt x="16283" y="5514"/>
                  </a:cubicBezTo>
                  <a:cubicBezTo>
                    <a:pt x="16843" y="4626"/>
                    <a:pt x="17047" y="3942"/>
                    <a:pt x="17098" y="3258"/>
                  </a:cubicBezTo>
                  <a:cubicBezTo>
                    <a:pt x="17149" y="2575"/>
                    <a:pt x="17047" y="1891"/>
                    <a:pt x="16741" y="1686"/>
                  </a:cubicBezTo>
                  <a:cubicBezTo>
                    <a:pt x="16436" y="1481"/>
                    <a:pt x="15926" y="1755"/>
                    <a:pt x="15417" y="2507"/>
                  </a:cubicBezTo>
                  <a:cubicBezTo>
                    <a:pt x="14907" y="3258"/>
                    <a:pt x="14398" y="4489"/>
                    <a:pt x="14092" y="5446"/>
                  </a:cubicBezTo>
                  <a:cubicBezTo>
                    <a:pt x="13787" y="6403"/>
                    <a:pt x="13685" y="7086"/>
                    <a:pt x="13685" y="7770"/>
                  </a:cubicBezTo>
                  <a:cubicBezTo>
                    <a:pt x="13685" y="8453"/>
                    <a:pt x="13787" y="9137"/>
                    <a:pt x="14092" y="9410"/>
                  </a:cubicBezTo>
                  <a:cubicBezTo>
                    <a:pt x="14398" y="9684"/>
                    <a:pt x="14907" y="9547"/>
                    <a:pt x="15417" y="8863"/>
                  </a:cubicBezTo>
                  <a:cubicBezTo>
                    <a:pt x="15926" y="8180"/>
                    <a:pt x="16436" y="6950"/>
                    <a:pt x="16843" y="5924"/>
                  </a:cubicBezTo>
                  <a:cubicBezTo>
                    <a:pt x="17251" y="4899"/>
                    <a:pt x="17556" y="4079"/>
                    <a:pt x="17760" y="4215"/>
                  </a:cubicBezTo>
                  <a:cubicBezTo>
                    <a:pt x="17964" y="4352"/>
                    <a:pt x="18066" y="5446"/>
                    <a:pt x="18321" y="6334"/>
                  </a:cubicBezTo>
                  <a:cubicBezTo>
                    <a:pt x="18575" y="7223"/>
                    <a:pt x="18983" y="7907"/>
                    <a:pt x="19543" y="8248"/>
                  </a:cubicBezTo>
                  <a:cubicBezTo>
                    <a:pt x="20104" y="8590"/>
                    <a:pt x="20817" y="8590"/>
                    <a:pt x="21530" y="8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3020348" y="545803"/>
              <a:ext cx="279401" cy="13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0" y="4643"/>
                  </a:moveTo>
                  <a:cubicBezTo>
                    <a:pt x="818" y="4986"/>
                    <a:pt x="1636" y="5329"/>
                    <a:pt x="2291" y="7043"/>
                  </a:cubicBezTo>
                  <a:cubicBezTo>
                    <a:pt x="2945" y="8757"/>
                    <a:pt x="3436" y="11843"/>
                    <a:pt x="3682" y="14243"/>
                  </a:cubicBezTo>
                  <a:cubicBezTo>
                    <a:pt x="3927" y="16643"/>
                    <a:pt x="3927" y="18357"/>
                    <a:pt x="3518" y="19557"/>
                  </a:cubicBezTo>
                  <a:cubicBezTo>
                    <a:pt x="3109" y="20757"/>
                    <a:pt x="2291" y="21443"/>
                    <a:pt x="1882" y="20929"/>
                  </a:cubicBezTo>
                  <a:cubicBezTo>
                    <a:pt x="1473" y="20414"/>
                    <a:pt x="1473" y="18700"/>
                    <a:pt x="1718" y="16300"/>
                  </a:cubicBezTo>
                  <a:cubicBezTo>
                    <a:pt x="1964" y="13900"/>
                    <a:pt x="2455" y="10814"/>
                    <a:pt x="3027" y="8757"/>
                  </a:cubicBezTo>
                  <a:cubicBezTo>
                    <a:pt x="3600" y="6700"/>
                    <a:pt x="4255" y="5672"/>
                    <a:pt x="5318" y="5500"/>
                  </a:cubicBezTo>
                  <a:cubicBezTo>
                    <a:pt x="6382" y="5329"/>
                    <a:pt x="7855" y="6014"/>
                    <a:pt x="9000" y="6357"/>
                  </a:cubicBezTo>
                  <a:cubicBezTo>
                    <a:pt x="10145" y="6700"/>
                    <a:pt x="10964" y="6700"/>
                    <a:pt x="11618" y="6014"/>
                  </a:cubicBezTo>
                  <a:cubicBezTo>
                    <a:pt x="12273" y="5329"/>
                    <a:pt x="12764" y="3957"/>
                    <a:pt x="12764" y="2586"/>
                  </a:cubicBezTo>
                  <a:cubicBezTo>
                    <a:pt x="12764" y="1214"/>
                    <a:pt x="12273" y="-157"/>
                    <a:pt x="11536" y="14"/>
                  </a:cubicBezTo>
                  <a:cubicBezTo>
                    <a:pt x="10800" y="186"/>
                    <a:pt x="9818" y="1900"/>
                    <a:pt x="9164" y="3614"/>
                  </a:cubicBezTo>
                  <a:cubicBezTo>
                    <a:pt x="8509" y="5329"/>
                    <a:pt x="8182" y="7043"/>
                    <a:pt x="7936" y="8929"/>
                  </a:cubicBezTo>
                  <a:cubicBezTo>
                    <a:pt x="7691" y="10814"/>
                    <a:pt x="7527" y="12872"/>
                    <a:pt x="8264" y="14757"/>
                  </a:cubicBezTo>
                  <a:cubicBezTo>
                    <a:pt x="9000" y="16643"/>
                    <a:pt x="10636" y="18357"/>
                    <a:pt x="13009" y="18700"/>
                  </a:cubicBezTo>
                  <a:cubicBezTo>
                    <a:pt x="15382" y="19043"/>
                    <a:pt x="18491" y="18014"/>
                    <a:pt x="21600" y="16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3902998" y="39666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3922048" y="346866"/>
              <a:ext cx="101601" cy="375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3563"/>
                  </a:moveTo>
                  <a:cubicBezTo>
                    <a:pt x="450" y="2960"/>
                    <a:pt x="900" y="2356"/>
                    <a:pt x="2700" y="1632"/>
                  </a:cubicBezTo>
                  <a:cubicBezTo>
                    <a:pt x="4500" y="908"/>
                    <a:pt x="7650" y="64"/>
                    <a:pt x="9450" y="3"/>
                  </a:cubicBezTo>
                  <a:cubicBezTo>
                    <a:pt x="11250" y="-57"/>
                    <a:pt x="11700" y="667"/>
                    <a:pt x="10800" y="2658"/>
                  </a:cubicBezTo>
                  <a:cubicBezTo>
                    <a:pt x="9900" y="4649"/>
                    <a:pt x="7650" y="7907"/>
                    <a:pt x="5625" y="10984"/>
                  </a:cubicBezTo>
                  <a:cubicBezTo>
                    <a:pt x="3600" y="14061"/>
                    <a:pt x="1800" y="16958"/>
                    <a:pt x="1125" y="18707"/>
                  </a:cubicBezTo>
                  <a:cubicBezTo>
                    <a:pt x="450" y="20457"/>
                    <a:pt x="900" y="21060"/>
                    <a:pt x="2475" y="21302"/>
                  </a:cubicBezTo>
                  <a:cubicBezTo>
                    <a:pt x="4050" y="21543"/>
                    <a:pt x="6750" y="21422"/>
                    <a:pt x="10125" y="20940"/>
                  </a:cubicBezTo>
                  <a:cubicBezTo>
                    <a:pt x="13500" y="20457"/>
                    <a:pt x="17550" y="19612"/>
                    <a:pt x="21600" y="18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3928398" y="580818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4076549" y="540777"/>
              <a:ext cx="202854" cy="182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135" fill="norm" stroke="1" extrusionOk="0">
                  <a:moveTo>
                    <a:pt x="1765" y="10534"/>
                  </a:moveTo>
                  <a:cubicBezTo>
                    <a:pt x="2426" y="9307"/>
                    <a:pt x="3087" y="8079"/>
                    <a:pt x="3969" y="6607"/>
                  </a:cubicBezTo>
                  <a:cubicBezTo>
                    <a:pt x="4850" y="5134"/>
                    <a:pt x="5952" y="3416"/>
                    <a:pt x="5952" y="3048"/>
                  </a:cubicBezTo>
                  <a:cubicBezTo>
                    <a:pt x="5952" y="2679"/>
                    <a:pt x="4850" y="3661"/>
                    <a:pt x="3638" y="5379"/>
                  </a:cubicBezTo>
                  <a:cubicBezTo>
                    <a:pt x="2426" y="7098"/>
                    <a:pt x="1103" y="9552"/>
                    <a:pt x="442" y="11639"/>
                  </a:cubicBezTo>
                  <a:cubicBezTo>
                    <a:pt x="-219" y="13725"/>
                    <a:pt x="-219" y="15443"/>
                    <a:pt x="993" y="16548"/>
                  </a:cubicBezTo>
                  <a:cubicBezTo>
                    <a:pt x="2205" y="17652"/>
                    <a:pt x="4630" y="18143"/>
                    <a:pt x="8157" y="15934"/>
                  </a:cubicBezTo>
                  <a:cubicBezTo>
                    <a:pt x="11683" y="13725"/>
                    <a:pt x="16312" y="8816"/>
                    <a:pt x="18736" y="5748"/>
                  </a:cubicBezTo>
                  <a:cubicBezTo>
                    <a:pt x="21161" y="2679"/>
                    <a:pt x="21381" y="1452"/>
                    <a:pt x="20940" y="716"/>
                  </a:cubicBezTo>
                  <a:cubicBezTo>
                    <a:pt x="20499" y="-21"/>
                    <a:pt x="19397" y="-266"/>
                    <a:pt x="17965" y="348"/>
                  </a:cubicBezTo>
                  <a:cubicBezTo>
                    <a:pt x="16532" y="961"/>
                    <a:pt x="14769" y="2434"/>
                    <a:pt x="13887" y="3784"/>
                  </a:cubicBezTo>
                  <a:cubicBezTo>
                    <a:pt x="13005" y="5134"/>
                    <a:pt x="13005" y="6361"/>
                    <a:pt x="14328" y="8570"/>
                  </a:cubicBezTo>
                  <a:cubicBezTo>
                    <a:pt x="15650" y="10779"/>
                    <a:pt x="18295" y="13970"/>
                    <a:pt x="19728" y="16179"/>
                  </a:cubicBezTo>
                  <a:cubicBezTo>
                    <a:pt x="21161" y="18389"/>
                    <a:pt x="21381" y="19616"/>
                    <a:pt x="20720" y="20352"/>
                  </a:cubicBezTo>
                  <a:cubicBezTo>
                    <a:pt x="20059" y="21089"/>
                    <a:pt x="18516" y="21334"/>
                    <a:pt x="17414" y="20966"/>
                  </a:cubicBezTo>
                  <a:cubicBezTo>
                    <a:pt x="16312" y="20598"/>
                    <a:pt x="15650" y="19616"/>
                    <a:pt x="15320" y="18143"/>
                  </a:cubicBezTo>
                  <a:cubicBezTo>
                    <a:pt x="14989" y="16670"/>
                    <a:pt x="14989" y="14707"/>
                    <a:pt x="14989" y="12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4373427" y="358568"/>
              <a:ext cx="43922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5914" y="0"/>
                  </a:moveTo>
                  <a:cubicBezTo>
                    <a:pt x="3857" y="4533"/>
                    <a:pt x="1800" y="9067"/>
                    <a:pt x="772" y="12333"/>
                  </a:cubicBezTo>
                  <a:cubicBezTo>
                    <a:pt x="-257" y="15600"/>
                    <a:pt x="-257" y="17600"/>
                    <a:pt x="772" y="18933"/>
                  </a:cubicBezTo>
                  <a:cubicBezTo>
                    <a:pt x="1800" y="20267"/>
                    <a:pt x="3857" y="20933"/>
                    <a:pt x="7457" y="21267"/>
                  </a:cubicBezTo>
                  <a:cubicBezTo>
                    <a:pt x="11057" y="21600"/>
                    <a:pt x="16200" y="21600"/>
                    <a:pt x="213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4327317" y="561768"/>
              <a:ext cx="115432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4922" y="21600"/>
                  </a:moveTo>
                  <a:cubicBezTo>
                    <a:pt x="2566" y="20160"/>
                    <a:pt x="210" y="18720"/>
                    <a:pt x="13" y="15840"/>
                  </a:cubicBezTo>
                  <a:cubicBezTo>
                    <a:pt x="-183" y="12960"/>
                    <a:pt x="1781" y="8640"/>
                    <a:pt x="5708" y="5760"/>
                  </a:cubicBezTo>
                  <a:cubicBezTo>
                    <a:pt x="9635" y="2880"/>
                    <a:pt x="15526" y="1440"/>
                    <a:pt x="21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5091456" y="282896"/>
              <a:ext cx="430793" cy="467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83" fill="norm" stroke="1" extrusionOk="0">
                  <a:moveTo>
                    <a:pt x="11385" y="3463"/>
                  </a:moveTo>
                  <a:cubicBezTo>
                    <a:pt x="11491" y="2882"/>
                    <a:pt x="11597" y="2301"/>
                    <a:pt x="11068" y="1622"/>
                  </a:cubicBezTo>
                  <a:cubicBezTo>
                    <a:pt x="10538" y="944"/>
                    <a:pt x="9374" y="170"/>
                    <a:pt x="8579" y="24"/>
                  </a:cubicBezTo>
                  <a:cubicBezTo>
                    <a:pt x="7785" y="-121"/>
                    <a:pt x="7362" y="363"/>
                    <a:pt x="6779" y="2107"/>
                  </a:cubicBezTo>
                  <a:cubicBezTo>
                    <a:pt x="6197" y="3850"/>
                    <a:pt x="5456" y="6853"/>
                    <a:pt x="5244" y="10001"/>
                  </a:cubicBezTo>
                  <a:cubicBezTo>
                    <a:pt x="5032" y="13149"/>
                    <a:pt x="5350" y="16442"/>
                    <a:pt x="5456" y="18379"/>
                  </a:cubicBezTo>
                  <a:cubicBezTo>
                    <a:pt x="5562" y="20317"/>
                    <a:pt x="5456" y="20898"/>
                    <a:pt x="5138" y="21188"/>
                  </a:cubicBezTo>
                  <a:cubicBezTo>
                    <a:pt x="4821" y="21479"/>
                    <a:pt x="4291" y="21479"/>
                    <a:pt x="3550" y="20946"/>
                  </a:cubicBezTo>
                  <a:cubicBezTo>
                    <a:pt x="2809" y="20414"/>
                    <a:pt x="1856" y="19348"/>
                    <a:pt x="1221" y="18573"/>
                  </a:cubicBezTo>
                  <a:cubicBezTo>
                    <a:pt x="585" y="17798"/>
                    <a:pt x="268" y="17314"/>
                    <a:pt x="109" y="16781"/>
                  </a:cubicBezTo>
                  <a:cubicBezTo>
                    <a:pt x="-50" y="16249"/>
                    <a:pt x="-50" y="15667"/>
                    <a:pt x="215" y="15231"/>
                  </a:cubicBezTo>
                  <a:cubicBezTo>
                    <a:pt x="479" y="14796"/>
                    <a:pt x="1009" y="14505"/>
                    <a:pt x="2544" y="14214"/>
                  </a:cubicBezTo>
                  <a:cubicBezTo>
                    <a:pt x="4079" y="13924"/>
                    <a:pt x="6621" y="13633"/>
                    <a:pt x="8526" y="13488"/>
                  </a:cubicBezTo>
                  <a:cubicBezTo>
                    <a:pt x="10432" y="13343"/>
                    <a:pt x="11703" y="13343"/>
                    <a:pt x="12603" y="13294"/>
                  </a:cubicBezTo>
                  <a:cubicBezTo>
                    <a:pt x="13503" y="13246"/>
                    <a:pt x="14032" y="13149"/>
                    <a:pt x="13926" y="13101"/>
                  </a:cubicBezTo>
                  <a:cubicBezTo>
                    <a:pt x="13821" y="13052"/>
                    <a:pt x="13079" y="13052"/>
                    <a:pt x="12179" y="13391"/>
                  </a:cubicBezTo>
                  <a:cubicBezTo>
                    <a:pt x="11279" y="13730"/>
                    <a:pt x="10221" y="14408"/>
                    <a:pt x="9479" y="14941"/>
                  </a:cubicBezTo>
                  <a:cubicBezTo>
                    <a:pt x="8738" y="15474"/>
                    <a:pt x="8315" y="15861"/>
                    <a:pt x="8103" y="16297"/>
                  </a:cubicBezTo>
                  <a:cubicBezTo>
                    <a:pt x="7891" y="16733"/>
                    <a:pt x="7891" y="17217"/>
                    <a:pt x="7891" y="17701"/>
                  </a:cubicBezTo>
                  <a:cubicBezTo>
                    <a:pt x="7891" y="18186"/>
                    <a:pt x="7891" y="18670"/>
                    <a:pt x="8156" y="19106"/>
                  </a:cubicBezTo>
                  <a:cubicBezTo>
                    <a:pt x="8421" y="19542"/>
                    <a:pt x="8950" y="19929"/>
                    <a:pt x="9585" y="20123"/>
                  </a:cubicBezTo>
                  <a:cubicBezTo>
                    <a:pt x="10221" y="20317"/>
                    <a:pt x="10962" y="20317"/>
                    <a:pt x="11650" y="19881"/>
                  </a:cubicBezTo>
                  <a:cubicBezTo>
                    <a:pt x="12338" y="19445"/>
                    <a:pt x="12974" y="18573"/>
                    <a:pt x="13344" y="17653"/>
                  </a:cubicBezTo>
                  <a:cubicBezTo>
                    <a:pt x="13715" y="16733"/>
                    <a:pt x="13821" y="15764"/>
                    <a:pt x="13768" y="15038"/>
                  </a:cubicBezTo>
                  <a:cubicBezTo>
                    <a:pt x="13715" y="14311"/>
                    <a:pt x="13503" y="13827"/>
                    <a:pt x="13662" y="13585"/>
                  </a:cubicBezTo>
                  <a:cubicBezTo>
                    <a:pt x="13821" y="13343"/>
                    <a:pt x="14350" y="13343"/>
                    <a:pt x="15091" y="13585"/>
                  </a:cubicBezTo>
                  <a:cubicBezTo>
                    <a:pt x="15832" y="13827"/>
                    <a:pt x="16785" y="14311"/>
                    <a:pt x="17526" y="15231"/>
                  </a:cubicBezTo>
                  <a:cubicBezTo>
                    <a:pt x="18268" y="16152"/>
                    <a:pt x="18797" y="17508"/>
                    <a:pt x="19009" y="18428"/>
                  </a:cubicBezTo>
                  <a:cubicBezTo>
                    <a:pt x="19221" y="19348"/>
                    <a:pt x="19115" y="19832"/>
                    <a:pt x="18797" y="20171"/>
                  </a:cubicBezTo>
                  <a:cubicBezTo>
                    <a:pt x="18479" y="20510"/>
                    <a:pt x="17950" y="20704"/>
                    <a:pt x="17632" y="20510"/>
                  </a:cubicBezTo>
                  <a:cubicBezTo>
                    <a:pt x="17315" y="20317"/>
                    <a:pt x="17209" y="19736"/>
                    <a:pt x="17315" y="18573"/>
                  </a:cubicBezTo>
                  <a:cubicBezTo>
                    <a:pt x="17421" y="17411"/>
                    <a:pt x="17738" y="15667"/>
                    <a:pt x="18479" y="14311"/>
                  </a:cubicBezTo>
                  <a:cubicBezTo>
                    <a:pt x="19221" y="12955"/>
                    <a:pt x="20385" y="11987"/>
                    <a:pt x="21550" y="1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6119148" y="618918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6100098" y="532349"/>
              <a:ext cx="31751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0" y="11375"/>
                    <a:pt x="0" y="2735"/>
                    <a:pt x="3600" y="575"/>
                  </a:cubicBezTo>
                  <a:cubicBezTo>
                    <a:pt x="7200" y="-1585"/>
                    <a:pt x="144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6173748" y="547398"/>
              <a:ext cx="116851" cy="21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41" fill="norm" stroke="1" extrusionOk="0">
                  <a:moveTo>
                    <a:pt x="8564" y="4018"/>
                  </a:moveTo>
                  <a:cubicBezTo>
                    <a:pt x="7407" y="6371"/>
                    <a:pt x="6250" y="8723"/>
                    <a:pt x="4900" y="10969"/>
                  </a:cubicBezTo>
                  <a:cubicBezTo>
                    <a:pt x="3550" y="13214"/>
                    <a:pt x="2007" y="15353"/>
                    <a:pt x="1043" y="15781"/>
                  </a:cubicBezTo>
                  <a:cubicBezTo>
                    <a:pt x="79" y="16208"/>
                    <a:pt x="-307" y="14925"/>
                    <a:pt x="272" y="12573"/>
                  </a:cubicBezTo>
                  <a:cubicBezTo>
                    <a:pt x="850" y="10220"/>
                    <a:pt x="2393" y="6798"/>
                    <a:pt x="5093" y="4339"/>
                  </a:cubicBezTo>
                  <a:cubicBezTo>
                    <a:pt x="7793" y="1880"/>
                    <a:pt x="11650" y="383"/>
                    <a:pt x="14157" y="62"/>
                  </a:cubicBezTo>
                  <a:cubicBezTo>
                    <a:pt x="16664" y="-259"/>
                    <a:pt x="17822" y="596"/>
                    <a:pt x="18786" y="4339"/>
                  </a:cubicBezTo>
                  <a:cubicBezTo>
                    <a:pt x="19750" y="8082"/>
                    <a:pt x="20522" y="14711"/>
                    <a:pt x="21293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6320341" y="356452"/>
              <a:ext cx="315410" cy="64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537" fill="norm" stroke="1" extrusionOk="0">
                  <a:moveTo>
                    <a:pt x="7002" y="9358"/>
                  </a:moveTo>
                  <a:cubicBezTo>
                    <a:pt x="7145" y="8795"/>
                    <a:pt x="7288" y="8232"/>
                    <a:pt x="7002" y="7915"/>
                  </a:cubicBezTo>
                  <a:cubicBezTo>
                    <a:pt x="6716" y="7599"/>
                    <a:pt x="6001" y="7528"/>
                    <a:pt x="5071" y="7845"/>
                  </a:cubicBezTo>
                  <a:cubicBezTo>
                    <a:pt x="4141" y="8162"/>
                    <a:pt x="2997" y="8865"/>
                    <a:pt x="2139" y="9674"/>
                  </a:cubicBezTo>
                  <a:cubicBezTo>
                    <a:pt x="1280" y="10483"/>
                    <a:pt x="708" y="11398"/>
                    <a:pt x="351" y="12172"/>
                  </a:cubicBezTo>
                  <a:cubicBezTo>
                    <a:pt x="-7" y="12946"/>
                    <a:pt x="-150" y="13579"/>
                    <a:pt x="208" y="13966"/>
                  </a:cubicBezTo>
                  <a:cubicBezTo>
                    <a:pt x="565" y="14353"/>
                    <a:pt x="1424" y="14494"/>
                    <a:pt x="2568" y="14036"/>
                  </a:cubicBezTo>
                  <a:cubicBezTo>
                    <a:pt x="3712" y="13579"/>
                    <a:pt x="5143" y="12524"/>
                    <a:pt x="6502" y="10765"/>
                  </a:cubicBezTo>
                  <a:cubicBezTo>
                    <a:pt x="7861" y="9006"/>
                    <a:pt x="9148" y="6543"/>
                    <a:pt x="9935" y="4749"/>
                  </a:cubicBezTo>
                  <a:cubicBezTo>
                    <a:pt x="10722" y="2955"/>
                    <a:pt x="11008" y="1829"/>
                    <a:pt x="11079" y="1091"/>
                  </a:cubicBezTo>
                  <a:cubicBezTo>
                    <a:pt x="11151" y="352"/>
                    <a:pt x="11008" y="0"/>
                    <a:pt x="10650" y="0"/>
                  </a:cubicBezTo>
                  <a:cubicBezTo>
                    <a:pt x="10292" y="0"/>
                    <a:pt x="9720" y="352"/>
                    <a:pt x="9005" y="1583"/>
                  </a:cubicBezTo>
                  <a:cubicBezTo>
                    <a:pt x="8290" y="2814"/>
                    <a:pt x="7431" y="4925"/>
                    <a:pt x="7145" y="6649"/>
                  </a:cubicBezTo>
                  <a:cubicBezTo>
                    <a:pt x="6859" y="8373"/>
                    <a:pt x="7145" y="9709"/>
                    <a:pt x="7575" y="10483"/>
                  </a:cubicBezTo>
                  <a:cubicBezTo>
                    <a:pt x="8004" y="11257"/>
                    <a:pt x="8576" y="11468"/>
                    <a:pt x="9220" y="11539"/>
                  </a:cubicBezTo>
                  <a:cubicBezTo>
                    <a:pt x="9863" y="11609"/>
                    <a:pt x="10578" y="11539"/>
                    <a:pt x="11508" y="11046"/>
                  </a:cubicBezTo>
                  <a:cubicBezTo>
                    <a:pt x="12438" y="10554"/>
                    <a:pt x="13582" y="9639"/>
                    <a:pt x="14155" y="8971"/>
                  </a:cubicBezTo>
                  <a:cubicBezTo>
                    <a:pt x="14727" y="8302"/>
                    <a:pt x="14727" y="7880"/>
                    <a:pt x="14369" y="7669"/>
                  </a:cubicBezTo>
                  <a:cubicBezTo>
                    <a:pt x="14012" y="7458"/>
                    <a:pt x="13296" y="7458"/>
                    <a:pt x="12438" y="7810"/>
                  </a:cubicBezTo>
                  <a:cubicBezTo>
                    <a:pt x="11580" y="8162"/>
                    <a:pt x="10578" y="8865"/>
                    <a:pt x="10006" y="9745"/>
                  </a:cubicBezTo>
                  <a:cubicBezTo>
                    <a:pt x="9434" y="10624"/>
                    <a:pt x="9291" y="11679"/>
                    <a:pt x="9792" y="12489"/>
                  </a:cubicBezTo>
                  <a:cubicBezTo>
                    <a:pt x="10292" y="13298"/>
                    <a:pt x="11437" y="13861"/>
                    <a:pt x="12438" y="14142"/>
                  </a:cubicBezTo>
                  <a:cubicBezTo>
                    <a:pt x="13439" y="14423"/>
                    <a:pt x="14298" y="14423"/>
                    <a:pt x="15227" y="14142"/>
                  </a:cubicBezTo>
                  <a:cubicBezTo>
                    <a:pt x="16157" y="13861"/>
                    <a:pt x="17159" y="13298"/>
                    <a:pt x="17731" y="12840"/>
                  </a:cubicBezTo>
                  <a:cubicBezTo>
                    <a:pt x="18303" y="12383"/>
                    <a:pt x="18446" y="12031"/>
                    <a:pt x="18231" y="12102"/>
                  </a:cubicBezTo>
                  <a:cubicBezTo>
                    <a:pt x="18017" y="12172"/>
                    <a:pt x="17445" y="12664"/>
                    <a:pt x="16801" y="13825"/>
                  </a:cubicBezTo>
                  <a:cubicBezTo>
                    <a:pt x="16157" y="14986"/>
                    <a:pt x="15442" y="16816"/>
                    <a:pt x="14941" y="18012"/>
                  </a:cubicBezTo>
                  <a:cubicBezTo>
                    <a:pt x="14441" y="19208"/>
                    <a:pt x="14155" y="19771"/>
                    <a:pt x="13940" y="20334"/>
                  </a:cubicBezTo>
                  <a:cubicBezTo>
                    <a:pt x="13725" y="20896"/>
                    <a:pt x="13582" y="21459"/>
                    <a:pt x="13511" y="21530"/>
                  </a:cubicBezTo>
                  <a:cubicBezTo>
                    <a:pt x="13439" y="21600"/>
                    <a:pt x="13439" y="21178"/>
                    <a:pt x="13654" y="19841"/>
                  </a:cubicBezTo>
                  <a:cubicBezTo>
                    <a:pt x="13869" y="18504"/>
                    <a:pt x="14298" y="16253"/>
                    <a:pt x="14941" y="14107"/>
                  </a:cubicBezTo>
                  <a:cubicBezTo>
                    <a:pt x="15585" y="11961"/>
                    <a:pt x="16443" y="9921"/>
                    <a:pt x="17016" y="8724"/>
                  </a:cubicBezTo>
                  <a:cubicBezTo>
                    <a:pt x="17588" y="7528"/>
                    <a:pt x="17874" y="7177"/>
                    <a:pt x="18231" y="6860"/>
                  </a:cubicBezTo>
                  <a:cubicBezTo>
                    <a:pt x="18589" y="6543"/>
                    <a:pt x="19018" y="6262"/>
                    <a:pt x="19519" y="6262"/>
                  </a:cubicBezTo>
                  <a:cubicBezTo>
                    <a:pt x="20020" y="6262"/>
                    <a:pt x="20592" y="6543"/>
                    <a:pt x="20949" y="7317"/>
                  </a:cubicBezTo>
                  <a:cubicBezTo>
                    <a:pt x="21307" y="8091"/>
                    <a:pt x="21450" y="9358"/>
                    <a:pt x="21164" y="10378"/>
                  </a:cubicBezTo>
                  <a:cubicBezTo>
                    <a:pt x="20878" y="11398"/>
                    <a:pt x="20163" y="12172"/>
                    <a:pt x="19519" y="12700"/>
                  </a:cubicBezTo>
                  <a:cubicBezTo>
                    <a:pt x="18875" y="13227"/>
                    <a:pt x="18303" y="13509"/>
                    <a:pt x="17945" y="13544"/>
                  </a:cubicBezTo>
                  <a:cubicBezTo>
                    <a:pt x="17588" y="13579"/>
                    <a:pt x="17445" y="13368"/>
                    <a:pt x="17302" y="13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6666573" y="573858"/>
              <a:ext cx="195021" cy="193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202" fill="norm" stroke="1" extrusionOk="0">
                  <a:moveTo>
                    <a:pt x="552" y="7034"/>
                  </a:moveTo>
                  <a:cubicBezTo>
                    <a:pt x="1713" y="7267"/>
                    <a:pt x="2874" y="7499"/>
                    <a:pt x="4384" y="6918"/>
                  </a:cubicBezTo>
                  <a:cubicBezTo>
                    <a:pt x="5894" y="6337"/>
                    <a:pt x="7752" y="4944"/>
                    <a:pt x="8797" y="3667"/>
                  </a:cubicBezTo>
                  <a:cubicBezTo>
                    <a:pt x="9842" y="2389"/>
                    <a:pt x="10074" y="1228"/>
                    <a:pt x="9610" y="531"/>
                  </a:cubicBezTo>
                  <a:cubicBezTo>
                    <a:pt x="9145" y="-166"/>
                    <a:pt x="7984" y="-398"/>
                    <a:pt x="6242" y="1228"/>
                  </a:cubicBezTo>
                  <a:cubicBezTo>
                    <a:pt x="4500" y="2854"/>
                    <a:pt x="2178" y="6337"/>
                    <a:pt x="1016" y="9589"/>
                  </a:cubicBezTo>
                  <a:cubicBezTo>
                    <a:pt x="-145" y="12841"/>
                    <a:pt x="-145" y="15860"/>
                    <a:pt x="203" y="17834"/>
                  </a:cubicBezTo>
                  <a:cubicBezTo>
                    <a:pt x="552" y="19808"/>
                    <a:pt x="1249" y="20737"/>
                    <a:pt x="3687" y="19808"/>
                  </a:cubicBezTo>
                  <a:cubicBezTo>
                    <a:pt x="6126" y="18879"/>
                    <a:pt x="10307" y="16092"/>
                    <a:pt x="12629" y="14118"/>
                  </a:cubicBezTo>
                  <a:cubicBezTo>
                    <a:pt x="14952" y="12144"/>
                    <a:pt x="15416" y="10983"/>
                    <a:pt x="15881" y="9473"/>
                  </a:cubicBezTo>
                  <a:cubicBezTo>
                    <a:pt x="16345" y="7963"/>
                    <a:pt x="16810" y="6105"/>
                    <a:pt x="16578" y="5641"/>
                  </a:cubicBezTo>
                  <a:cubicBezTo>
                    <a:pt x="16345" y="5176"/>
                    <a:pt x="15416" y="6105"/>
                    <a:pt x="14139" y="8544"/>
                  </a:cubicBezTo>
                  <a:cubicBezTo>
                    <a:pt x="12861" y="10983"/>
                    <a:pt x="11236" y="14931"/>
                    <a:pt x="10190" y="17486"/>
                  </a:cubicBezTo>
                  <a:cubicBezTo>
                    <a:pt x="9145" y="20041"/>
                    <a:pt x="8681" y="21202"/>
                    <a:pt x="8681" y="21202"/>
                  </a:cubicBezTo>
                  <a:cubicBezTo>
                    <a:pt x="8681" y="21202"/>
                    <a:pt x="9145" y="20041"/>
                    <a:pt x="10423" y="17254"/>
                  </a:cubicBezTo>
                  <a:cubicBezTo>
                    <a:pt x="11700" y="14467"/>
                    <a:pt x="13790" y="10054"/>
                    <a:pt x="15184" y="7383"/>
                  </a:cubicBezTo>
                  <a:cubicBezTo>
                    <a:pt x="16578" y="4712"/>
                    <a:pt x="17274" y="3783"/>
                    <a:pt x="18203" y="3202"/>
                  </a:cubicBezTo>
                  <a:cubicBezTo>
                    <a:pt x="19132" y="2621"/>
                    <a:pt x="20294" y="2389"/>
                    <a:pt x="20874" y="2854"/>
                  </a:cubicBezTo>
                  <a:cubicBezTo>
                    <a:pt x="21455" y="3318"/>
                    <a:pt x="21455" y="4479"/>
                    <a:pt x="21339" y="7150"/>
                  </a:cubicBezTo>
                  <a:cubicBezTo>
                    <a:pt x="21223" y="9821"/>
                    <a:pt x="20990" y="14002"/>
                    <a:pt x="20758" y="18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6893848" y="322541"/>
              <a:ext cx="323395" cy="46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91" fill="norm" stroke="1" extrusionOk="0">
                  <a:moveTo>
                    <a:pt x="7574" y="13978"/>
                  </a:moveTo>
                  <a:cubicBezTo>
                    <a:pt x="7294" y="13490"/>
                    <a:pt x="7013" y="13001"/>
                    <a:pt x="6452" y="12903"/>
                  </a:cubicBezTo>
                  <a:cubicBezTo>
                    <a:pt x="5891" y="12805"/>
                    <a:pt x="5049" y="13099"/>
                    <a:pt x="3927" y="14125"/>
                  </a:cubicBezTo>
                  <a:cubicBezTo>
                    <a:pt x="2805" y="15151"/>
                    <a:pt x="1403" y="16910"/>
                    <a:pt x="701" y="18034"/>
                  </a:cubicBezTo>
                  <a:cubicBezTo>
                    <a:pt x="0" y="19158"/>
                    <a:pt x="0" y="19647"/>
                    <a:pt x="0" y="20136"/>
                  </a:cubicBezTo>
                  <a:cubicBezTo>
                    <a:pt x="0" y="20624"/>
                    <a:pt x="0" y="21113"/>
                    <a:pt x="351" y="21309"/>
                  </a:cubicBezTo>
                  <a:cubicBezTo>
                    <a:pt x="701" y="21504"/>
                    <a:pt x="1403" y="21406"/>
                    <a:pt x="2665" y="20380"/>
                  </a:cubicBezTo>
                  <a:cubicBezTo>
                    <a:pt x="3927" y="19354"/>
                    <a:pt x="5751" y="17399"/>
                    <a:pt x="7504" y="14907"/>
                  </a:cubicBezTo>
                  <a:cubicBezTo>
                    <a:pt x="9257" y="12414"/>
                    <a:pt x="10940" y="9385"/>
                    <a:pt x="12062" y="7039"/>
                  </a:cubicBezTo>
                  <a:cubicBezTo>
                    <a:pt x="13184" y="4693"/>
                    <a:pt x="13745" y="3032"/>
                    <a:pt x="14026" y="1956"/>
                  </a:cubicBezTo>
                  <a:cubicBezTo>
                    <a:pt x="14306" y="881"/>
                    <a:pt x="14306" y="393"/>
                    <a:pt x="13956" y="148"/>
                  </a:cubicBezTo>
                  <a:cubicBezTo>
                    <a:pt x="13605" y="-96"/>
                    <a:pt x="12904" y="-96"/>
                    <a:pt x="11992" y="588"/>
                  </a:cubicBezTo>
                  <a:cubicBezTo>
                    <a:pt x="11081" y="1272"/>
                    <a:pt x="9958" y="2641"/>
                    <a:pt x="8977" y="4791"/>
                  </a:cubicBezTo>
                  <a:cubicBezTo>
                    <a:pt x="7995" y="6941"/>
                    <a:pt x="7153" y="9873"/>
                    <a:pt x="6732" y="11877"/>
                  </a:cubicBezTo>
                  <a:cubicBezTo>
                    <a:pt x="6312" y="13880"/>
                    <a:pt x="6312" y="14956"/>
                    <a:pt x="6452" y="15786"/>
                  </a:cubicBezTo>
                  <a:cubicBezTo>
                    <a:pt x="6592" y="16617"/>
                    <a:pt x="6873" y="17204"/>
                    <a:pt x="7364" y="17546"/>
                  </a:cubicBezTo>
                  <a:cubicBezTo>
                    <a:pt x="7855" y="17888"/>
                    <a:pt x="8556" y="17985"/>
                    <a:pt x="9257" y="17937"/>
                  </a:cubicBezTo>
                  <a:cubicBezTo>
                    <a:pt x="9958" y="17888"/>
                    <a:pt x="10660" y="17692"/>
                    <a:pt x="11431" y="17057"/>
                  </a:cubicBezTo>
                  <a:cubicBezTo>
                    <a:pt x="12203" y="16422"/>
                    <a:pt x="13044" y="15347"/>
                    <a:pt x="13535" y="14565"/>
                  </a:cubicBezTo>
                  <a:cubicBezTo>
                    <a:pt x="14026" y="13783"/>
                    <a:pt x="14166" y="13294"/>
                    <a:pt x="13886" y="13050"/>
                  </a:cubicBezTo>
                  <a:cubicBezTo>
                    <a:pt x="13605" y="12805"/>
                    <a:pt x="12904" y="12805"/>
                    <a:pt x="12062" y="13343"/>
                  </a:cubicBezTo>
                  <a:cubicBezTo>
                    <a:pt x="11221" y="13880"/>
                    <a:pt x="10239" y="14956"/>
                    <a:pt x="9678" y="16177"/>
                  </a:cubicBezTo>
                  <a:cubicBezTo>
                    <a:pt x="9117" y="17399"/>
                    <a:pt x="8977" y="18767"/>
                    <a:pt x="9187" y="19598"/>
                  </a:cubicBezTo>
                  <a:cubicBezTo>
                    <a:pt x="9397" y="20429"/>
                    <a:pt x="9958" y="20722"/>
                    <a:pt x="10590" y="20771"/>
                  </a:cubicBezTo>
                  <a:cubicBezTo>
                    <a:pt x="11221" y="20820"/>
                    <a:pt x="11922" y="20624"/>
                    <a:pt x="12764" y="20087"/>
                  </a:cubicBezTo>
                  <a:cubicBezTo>
                    <a:pt x="13605" y="19549"/>
                    <a:pt x="14587" y="18670"/>
                    <a:pt x="15288" y="17985"/>
                  </a:cubicBezTo>
                  <a:cubicBezTo>
                    <a:pt x="15990" y="17301"/>
                    <a:pt x="16410" y="16813"/>
                    <a:pt x="16410" y="16764"/>
                  </a:cubicBezTo>
                  <a:cubicBezTo>
                    <a:pt x="16410" y="16715"/>
                    <a:pt x="15990" y="17106"/>
                    <a:pt x="15429" y="17741"/>
                  </a:cubicBezTo>
                  <a:cubicBezTo>
                    <a:pt x="14868" y="18376"/>
                    <a:pt x="14166" y="19256"/>
                    <a:pt x="13956" y="19403"/>
                  </a:cubicBezTo>
                  <a:cubicBezTo>
                    <a:pt x="13745" y="19549"/>
                    <a:pt x="14026" y="18963"/>
                    <a:pt x="14868" y="17937"/>
                  </a:cubicBezTo>
                  <a:cubicBezTo>
                    <a:pt x="15709" y="16910"/>
                    <a:pt x="17112" y="15444"/>
                    <a:pt x="18234" y="14516"/>
                  </a:cubicBezTo>
                  <a:cubicBezTo>
                    <a:pt x="19356" y="13587"/>
                    <a:pt x="20197" y="13196"/>
                    <a:pt x="20758" y="13294"/>
                  </a:cubicBezTo>
                  <a:cubicBezTo>
                    <a:pt x="21319" y="13392"/>
                    <a:pt x="21600" y="13978"/>
                    <a:pt x="21319" y="15102"/>
                  </a:cubicBezTo>
                  <a:cubicBezTo>
                    <a:pt x="21039" y="16226"/>
                    <a:pt x="20197" y="17888"/>
                    <a:pt x="19636" y="18865"/>
                  </a:cubicBezTo>
                  <a:cubicBezTo>
                    <a:pt x="19075" y="19842"/>
                    <a:pt x="18795" y="20136"/>
                    <a:pt x="18514" y="20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7225056" y="620991"/>
              <a:ext cx="125993" cy="153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132" fill="norm" stroke="1" extrusionOk="0">
                  <a:moveTo>
                    <a:pt x="21429" y="4092"/>
                  </a:moveTo>
                  <a:cubicBezTo>
                    <a:pt x="20709" y="2633"/>
                    <a:pt x="19989" y="1173"/>
                    <a:pt x="18729" y="444"/>
                  </a:cubicBezTo>
                  <a:cubicBezTo>
                    <a:pt x="17469" y="-286"/>
                    <a:pt x="15669" y="-286"/>
                    <a:pt x="12969" y="1757"/>
                  </a:cubicBezTo>
                  <a:cubicBezTo>
                    <a:pt x="10269" y="3800"/>
                    <a:pt x="6669" y="7887"/>
                    <a:pt x="4329" y="10660"/>
                  </a:cubicBezTo>
                  <a:cubicBezTo>
                    <a:pt x="1989" y="13433"/>
                    <a:pt x="909" y="14892"/>
                    <a:pt x="369" y="16352"/>
                  </a:cubicBezTo>
                  <a:cubicBezTo>
                    <a:pt x="-171" y="17811"/>
                    <a:pt x="-171" y="19271"/>
                    <a:pt x="729" y="20146"/>
                  </a:cubicBezTo>
                  <a:cubicBezTo>
                    <a:pt x="1629" y="21022"/>
                    <a:pt x="3429" y="21314"/>
                    <a:pt x="7029" y="21022"/>
                  </a:cubicBezTo>
                  <a:cubicBezTo>
                    <a:pt x="10629" y="20730"/>
                    <a:pt x="16029" y="19855"/>
                    <a:pt x="21429" y="18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7368145" y="614695"/>
              <a:ext cx="224204" cy="13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036" fill="norm" stroke="1" extrusionOk="0">
                  <a:moveTo>
                    <a:pt x="3215" y="11282"/>
                  </a:moveTo>
                  <a:cubicBezTo>
                    <a:pt x="5233" y="9025"/>
                    <a:pt x="7252" y="6769"/>
                    <a:pt x="8564" y="4834"/>
                  </a:cubicBezTo>
                  <a:cubicBezTo>
                    <a:pt x="9876" y="2900"/>
                    <a:pt x="10482" y="1288"/>
                    <a:pt x="10179" y="482"/>
                  </a:cubicBezTo>
                  <a:cubicBezTo>
                    <a:pt x="9876" y="-324"/>
                    <a:pt x="8665" y="-324"/>
                    <a:pt x="6848" y="2094"/>
                  </a:cubicBezTo>
                  <a:cubicBezTo>
                    <a:pt x="5032" y="4512"/>
                    <a:pt x="2609" y="9348"/>
                    <a:pt x="1297" y="12733"/>
                  </a:cubicBezTo>
                  <a:cubicBezTo>
                    <a:pt x="-15" y="16118"/>
                    <a:pt x="-217" y="18052"/>
                    <a:pt x="187" y="19342"/>
                  </a:cubicBezTo>
                  <a:cubicBezTo>
                    <a:pt x="590" y="20631"/>
                    <a:pt x="1600" y="21276"/>
                    <a:pt x="4931" y="20954"/>
                  </a:cubicBezTo>
                  <a:cubicBezTo>
                    <a:pt x="8262" y="20631"/>
                    <a:pt x="13914" y="19342"/>
                    <a:pt x="17043" y="18375"/>
                  </a:cubicBezTo>
                  <a:cubicBezTo>
                    <a:pt x="20172" y="17407"/>
                    <a:pt x="20777" y="16763"/>
                    <a:pt x="21383" y="16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7748440" y="334165"/>
              <a:ext cx="195980" cy="471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554" fill="norm" stroke="1" extrusionOk="0">
                  <a:moveTo>
                    <a:pt x="19384" y="1116"/>
                  </a:moveTo>
                  <a:cubicBezTo>
                    <a:pt x="20066" y="535"/>
                    <a:pt x="20748" y="-46"/>
                    <a:pt x="20976" y="2"/>
                  </a:cubicBezTo>
                  <a:cubicBezTo>
                    <a:pt x="21203" y="51"/>
                    <a:pt x="20976" y="729"/>
                    <a:pt x="19498" y="2618"/>
                  </a:cubicBezTo>
                  <a:cubicBezTo>
                    <a:pt x="18020" y="4506"/>
                    <a:pt x="15291" y="7606"/>
                    <a:pt x="12222" y="10560"/>
                  </a:cubicBezTo>
                  <a:cubicBezTo>
                    <a:pt x="9152" y="13515"/>
                    <a:pt x="5742" y="16324"/>
                    <a:pt x="3809" y="17970"/>
                  </a:cubicBezTo>
                  <a:cubicBezTo>
                    <a:pt x="1877" y="19617"/>
                    <a:pt x="1422" y="20101"/>
                    <a:pt x="854" y="20585"/>
                  </a:cubicBezTo>
                  <a:cubicBezTo>
                    <a:pt x="285" y="21070"/>
                    <a:pt x="-397" y="21554"/>
                    <a:pt x="285" y="21554"/>
                  </a:cubicBezTo>
                  <a:cubicBezTo>
                    <a:pt x="967" y="21554"/>
                    <a:pt x="3014" y="21070"/>
                    <a:pt x="5060" y="20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7859842" y="578942"/>
              <a:ext cx="183357" cy="164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042" fill="norm" stroke="1" extrusionOk="0">
                  <a:moveTo>
                    <a:pt x="15548" y="3479"/>
                  </a:moveTo>
                  <a:cubicBezTo>
                    <a:pt x="14804" y="2129"/>
                    <a:pt x="14059" y="779"/>
                    <a:pt x="12941" y="239"/>
                  </a:cubicBezTo>
                  <a:cubicBezTo>
                    <a:pt x="11824" y="-301"/>
                    <a:pt x="10335" y="-31"/>
                    <a:pt x="8348" y="2129"/>
                  </a:cubicBezTo>
                  <a:cubicBezTo>
                    <a:pt x="6362" y="4289"/>
                    <a:pt x="3879" y="8339"/>
                    <a:pt x="2390" y="11174"/>
                  </a:cubicBezTo>
                  <a:cubicBezTo>
                    <a:pt x="900" y="14009"/>
                    <a:pt x="404" y="15629"/>
                    <a:pt x="155" y="17114"/>
                  </a:cubicBezTo>
                  <a:cubicBezTo>
                    <a:pt x="-93" y="18599"/>
                    <a:pt x="-93" y="19949"/>
                    <a:pt x="528" y="20624"/>
                  </a:cubicBezTo>
                  <a:cubicBezTo>
                    <a:pt x="1148" y="21299"/>
                    <a:pt x="2390" y="21299"/>
                    <a:pt x="4624" y="19544"/>
                  </a:cubicBezTo>
                  <a:cubicBezTo>
                    <a:pt x="6859" y="17789"/>
                    <a:pt x="10086" y="14279"/>
                    <a:pt x="12321" y="11174"/>
                  </a:cubicBezTo>
                  <a:cubicBezTo>
                    <a:pt x="14555" y="8069"/>
                    <a:pt x="15797" y="5369"/>
                    <a:pt x="16169" y="4829"/>
                  </a:cubicBezTo>
                  <a:cubicBezTo>
                    <a:pt x="16541" y="4289"/>
                    <a:pt x="16045" y="5909"/>
                    <a:pt x="15797" y="7529"/>
                  </a:cubicBezTo>
                  <a:cubicBezTo>
                    <a:pt x="15548" y="9149"/>
                    <a:pt x="15548" y="10769"/>
                    <a:pt x="15797" y="12254"/>
                  </a:cubicBezTo>
                  <a:cubicBezTo>
                    <a:pt x="16045" y="13739"/>
                    <a:pt x="16541" y="15089"/>
                    <a:pt x="17535" y="15764"/>
                  </a:cubicBezTo>
                  <a:cubicBezTo>
                    <a:pt x="18528" y="16439"/>
                    <a:pt x="20017" y="16439"/>
                    <a:pt x="21507" y="16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8111271" y="574831"/>
              <a:ext cx="70683" cy="198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8" h="21126" fill="norm" stroke="1" extrusionOk="0">
                  <a:moveTo>
                    <a:pt x="11627" y="636"/>
                  </a:moveTo>
                  <a:cubicBezTo>
                    <a:pt x="8541" y="186"/>
                    <a:pt x="5455" y="-264"/>
                    <a:pt x="3604" y="186"/>
                  </a:cubicBezTo>
                  <a:cubicBezTo>
                    <a:pt x="1753" y="636"/>
                    <a:pt x="1135" y="1986"/>
                    <a:pt x="3604" y="3673"/>
                  </a:cubicBezTo>
                  <a:cubicBezTo>
                    <a:pt x="6073" y="5361"/>
                    <a:pt x="11627" y="7386"/>
                    <a:pt x="15330" y="9861"/>
                  </a:cubicBezTo>
                  <a:cubicBezTo>
                    <a:pt x="19033" y="12336"/>
                    <a:pt x="20884" y="15261"/>
                    <a:pt x="20575" y="17173"/>
                  </a:cubicBezTo>
                  <a:cubicBezTo>
                    <a:pt x="20267" y="19086"/>
                    <a:pt x="17798" y="19986"/>
                    <a:pt x="14095" y="20548"/>
                  </a:cubicBezTo>
                  <a:cubicBezTo>
                    <a:pt x="10393" y="21111"/>
                    <a:pt x="5455" y="21336"/>
                    <a:pt x="2678" y="20886"/>
                  </a:cubicBezTo>
                  <a:cubicBezTo>
                    <a:pt x="-99" y="20436"/>
                    <a:pt x="-716" y="19311"/>
                    <a:pt x="827" y="17848"/>
                  </a:cubicBezTo>
                  <a:cubicBezTo>
                    <a:pt x="2370" y="16386"/>
                    <a:pt x="6073" y="14586"/>
                    <a:pt x="9775" y="12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8242165" y="569401"/>
              <a:ext cx="57192" cy="202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300" fill="norm" stroke="1" extrusionOk="0">
                  <a:moveTo>
                    <a:pt x="8486" y="5877"/>
                  </a:moveTo>
                  <a:cubicBezTo>
                    <a:pt x="11571" y="5209"/>
                    <a:pt x="14657" y="4541"/>
                    <a:pt x="16586" y="3539"/>
                  </a:cubicBezTo>
                  <a:cubicBezTo>
                    <a:pt x="18514" y="2537"/>
                    <a:pt x="19286" y="1201"/>
                    <a:pt x="17357" y="533"/>
                  </a:cubicBezTo>
                  <a:cubicBezTo>
                    <a:pt x="15429" y="-135"/>
                    <a:pt x="10800" y="-135"/>
                    <a:pt x="6943" y="310"/>
                  </a:cubicBezTo>
                  <a:cubicBezTo>
                    <a:pt x="3086" y="756"/>
                    <a:pt x="0" y="1646"/>
                    <a:pt x="0" y="3651"/>
                  </a:cubicBezTo>
                  <a:cubicBezTo>
                    <a:pt x="0" y="5655"/>
                    <a:pt x="3086" y="8772"/>
                    <a:pt x="6943" y="11222"/>
                  </a:cubicBezTo>
                  <a:cubicBezTo>
                    <a:pt x="10800" y="13671"/>
                    <a:pt x="15429" y="15453"/>
                    <a:pt x="18129" y="16900"/>
                  </a:cubicBezTo>
                  <a:cubicBezTo>
                    <a:pt x="20829" y="18347"/>
                    <a:pt x="21600" y="19461"/>
                    <a:pt x="20057" y="20240"/>
                  </a:cubicBezTo>
                  <a:cubicBezTo>
                    <a:pt x="18514" y="21020"/>
                    <a:pt x="14657" y="21465"/>
                    <a:pt x="11571" y="21242"/>
                  </a:cubicBezTo>
                  <a:cubicBezTo>
                    <a:pt x="8486" y="21020"/>
                    <a:pt x="6171" y="20129"/>
                    <a:pt x="3857" y="19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8389044" y="621035"/>
              <a:ext cx="103303" cy="153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464" fill="norm" stroke="1" extrusionOk="0">
                  <a:moveTo>
                    <a:pt x="19740" y="2367"/>
                  </a:moveTo>
                  <a:cubicBezTo>
                    <a:pt x="18046" y="1184"/>
                    <a:pt x="16352" y="0"/>
                    <a:pt x="14235" y="0"/>
                  </a:cubicBezTo>
                  <a:cubicBezTo>
                    <a:pt x="12117" y="0"/>
                    <a:pt x="9576" y="1184"/>
                    <a:pt x="6823" y="4438"/>
                  </a:cubicBezTo>
                  <a:cubicBezTo>
                    <a:pt x="4070" y="7693"/>
                    <a:pt x="1105" y="13019"/>
                    <a:pt x="258" y="16422"/>
                  </a:cubicBezTo>
                  <a:cubicBezTo>
                    <a:pt x="-589" y="19825"/>
                    <a:pt x="682" y="21304"/>
                    <a:pt x="3646" y="21452"/>
                  </a:cubicBezTo>
                  <a:cubicBezTo>
                    <a:pt x="6611" y="21600"/>
                    <a:pt x="11270" y="20416"/>
                    <a:pt x="14658" y="17901"/>
                  </a:cubicBezTo>
                  <a:cubicBezTo>
                    <a:pt x="18046" y="15386"/>
                    <a:pt x="20164" y="11540"/>
                    <a:pt x="20587" y="8877"/>
                  </a:cubicBezTo>
                  <a:cubicBezTo>
                    <a:pt x="21011" y="6214"/>
                    <a:pt x="19740" y="4734"/>
                    <a:pt x="18470" y="3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8530077" y="626988"/>
              <a:ext cx="97322" cy="14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0993" fill="norm" stroke="1" extrusionOk="0">
                  <a:moveTo>
                    <a:pt x="20690" y="3404"/>
                  </a:moveTo>
                  <a:cubicBezTo>
                    <a:pt x="18890" y="1883"/>
                    <a:pt x="17090" y="361"/>
                    <a:pt x="13940" y="57"/>
                  </a:cubicBezTo>
                  <a:cubicBezTo>
                    <a:pt x="10790" y="-247"/>
                    <a:pt x="6290" y="666"/>
                    <a:pt x="3365" y="2795"/>
                  </a:cubicBezTo>
                  <a:cubicBezTo>
                    <a:pt x="440" y="4925"/>
                    <a:pt x="-910" y="8271"/>
                    <a:pt x="665" y="11618"/>
                  </a:cubicBezTo>
                  <a:cubicBezTo>
                    <a:pt x="2240" y="14964"/>
                    <a:pt x="6740" y="18311"/>
                    <a:pt x="10340" y="19832"/>
                  </a:cubicBezTo>
                  <a:cubicBezTo>
                    <a:pt x="13940" y="21353"/>
                    <a:pt x="16640" y="21049"/>
                    <a:pt x="19340" y="20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8690898" y="669718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29"/>
                    <a:pt x="7200" y="9257"/>
                    <a:pt x="3600" y="12857"/>
                  </a:cubicBezTo>
                  <a:cubicBezTo>
                    <a:pt x="0" y="16457"/>
                    <a:pt x="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8709948" y="559449"/>
              <a:ext cx="50801" cy="103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21209"/>
                  </a:moveTo>
                  <a:cubicBezTo>
                    <a:pt x="900" y="16889"/>
                    <a:pt x="1800" y="12569"/>
                    <a:pt x="3150" y="8465"/>
                  </a:cubicBezTo>
                  <a:cubicBezTo>
                    <a:pt x="4500" y="4361"/>
                    <a:pt x="6300" y="473"/>
                    <a:pt x="9450" y="41"/>
                  </a:cubicBezTo>
                  <a:cubicBezTo>
                    <a:pt x="12600" y="-391"/>
                    <a:pt x="17100" y="2633"/>
                    <a:pt x="21600" y="5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8772236" y="406108"/>
              <a:ext cx="340541" cy="338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30" fill="norm" stroke="1" extrusionOk="0">
                  <a:moveTo>
                    <a:pt x="8876" y="18318"/>
                  </a:moveTo>
                  <a:cubicBezTo>
                    <a:pt x="7676" y="17513"/>
                    <a:pt x="6476" y="16708"/>
                    <a:pt x="5076" y="16440"/>
                  </a:cubicBezTo>
                  <a:cubicBezTo>
                    <a:pt x="3676" y="16172"/>
                    <a:pt x="2076" y="16440"/>
                    <a:pt x="1143" y="16909"/>
                  </a:cubicBezTo>
                  <a:cubicBezTo>
                    <a:pt x="210" y="17379"/>
                    <a:pt x="-57" y="18050"/>
                    <a:pt x="10" y="18654"/>
                  </a:cubicBezTo>
                  <a:cubicBezTo>
                    <a:pt x="76" y="19257"/>
                    <a:pt x="476" y="19794"/>
                    <a:pt x="1476" y="19928"/>
                  </a:cubicBezTo>
                  <a:cubicBezTo>
                    <a:pt x="2476" y="20062"/>
                    <a:pt x="4076" y="19794"/>
                    <a:pt x="5076" y="19391"/>
                  </a:cubicBezTo>
                  <a:cubicBezTo>
                    <a:pt x="6076" y="18989"/>
                    <a:pt x="6476" y="18452"/>
                    <a:pt x="6610" y="18586"/>
                  </a:cubicBezTo>
                  <a:cubicBezTo>
                    <a:pt x="6743" y="18721"/>
                    <a:pt x="6610" y="19526"/>
                    <a:pt x="7010" y="19995"/>
                  </a:cubicBezTo>
                  <a:cubicBezTo>
                    <a:pt x="7410" y="20465"/>
                    <a:pt x="8343" y="20599"/>
                    <a:pt x="9676" y="19458"/>
                  </a:cubicBezTo>
                  <a:cubicBezTo>
                    <a:pt x="11010" y="18318"/>
                    <a:pt x="12743" y="15903"/>
                    <a:pt x="14743" y="12683"/>
                  </a:cubicBezTo>
                  <a:cubicBezTo>
                    <a:pt x="16743" y="9463"/>
                    <a:pt x="19010" y="5439"/>
                    <a:pt x="20210" y="3091"/>
                  </a:cubicBezTo>
                  <a:cubicBezTo>
                    <a:pt x="21410" y="743"/>
                    <a:pt x="21543" y="72"/>
                    <a:pt x="21410" y="5"/>
                  </a:cubicBezTo>
                  <a:cubicBezTo>
                    <a:pt x="21276" y="-62"/>
                    <a:pt x="20876" y="475"/>
                    <a:pt x="19743" y="2755"/>
                  </a:cubicBezTo>
                  <a:cubicBezTo>
                    <a:pt x="18610" y="5036"/>
                    <a:pt x="16743" y="9061"/>
                    <a:pt x="15743" y="12080"/>
                  </a:cubicBezTo>
                  <a:cubicBezTo>
                    <a:pt x="14743" y="15098"/>
                    <a:pt x="14610" y="17111"/>
                    <a:pt x="14676" y="18519"/>
                  </a:cubicBezTo>
                  <a:cubicBezTo>
                    <a:pt x="14743" y="19928"/>
                    <a:pt x="15010" y="20733"/>
                    <a:pt x="15476" y="21136"/>
                  </a:cubicBezTo>
                  <a:cubicBezTo>
                    <a:pt x="15943" y="21538"/>
                    <a:pt x="16610" y="21538"/>
                    <a:pt x="17076" y="21068"/>
                  </a:cubicBezTo>
                  <a:cubicBezTo>
                    <a:pt x="17543" y="20599"/>
                    <a:pt x="17810" y="19660"/>
                    <a:pt x="18076" y="18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8975518" y="587168"/>
              <a:ext cx="229731" cy="149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61" fill="norm" stroke="1" extrusionOk="0">
                  <a:moveTo>
                    <a:pt x="2484" y="8214"/>
                  </a:moveTo>
                  <a:cubicBezTo>
                    <a:pt x="1295" y="6997"/>
                    <a:pt x="106" y="5780"/>
                    <a:pt x="7" y="4868"/>
                  </a:cubicBezTo>
                  <a:cubicBezTo>
                    <a:pt x="-92" y="3955"/>
                    <a:pt x="899" y="3346"/>
                    <a:pt x="3178" y="3651"/>
                  </a:cubicBezTo>
                  <a:cubicBezTo>
                    <a:pt x="5457" y="3955"/>
                    <a:pt x="9024" y="5172"/>
                    <a:pt x="11203" y="6237"/>
                  </a:cubicBezTo>
                  <a:cubicBezTo>
                    <a:pt x="13383" y="7301"/>
                    <a:pt x="14176" y="8214"/>
                    <a:pt x="14572" y="10344"/>
                  </a:cubicBezTo>
                  <a:cubicBezTo>
                    <a:pt x="14969" y="12473"/>
                    <a:pt x="14969" y="15820"/>
                    <a:pt x="14473" y="18101"/>
                  </a:cubicBezTo>
                  <a:cubicBezTo>
                    <a:pt x="13978" y="20383"/>
                    <a:pt x="12987" y="21600"/>
                    <a:pt x="12491" y="21448"/>
                  </a:cubicBezTo>
                  <a:cubicBezTo>
                    <a:pt x="11996" y="21296"/>
                    <a:pt x="11996" y="19775"/>
                    <a:pt x="12789" y="16428"/>
                  </a:cubicBezTo>
                  <a:cubicBezTo>
                    <a:pt x="13581" y="13082"/>
                    <a:pt x="15167" y="7910"/>
                    <a:pt x="16752" y="4868"/>
                  </a:cubicBezTo>
                  <a:cubicBezTo>
                    <a:pt x="18337" y="1825"/>
                    <a:pt x="19923" y="913"/>
                    <a:pt x="215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9175841" y="650668"/>
              <a:ext cx="118308" cy="118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263" fill="norm" stroke="1" extrusionOk="0">
                  <a:moveTo>
                    <a:pt x="13223" y="1137"/>
                  </a:moveTo>
                  <a:cubicBezTo>
                    <a:pt x="10570" y="1137"/>
                    <a:pt x="7918" y="1137"/>
                    <a:pt x="5455" y="3789"/>
                  </a:cubicBezTo>
                  <a:cubicBezTo>
                    <a:pt x="2992" y="6442"/>
                    <a:pt x="718" y="11747"/>
                    <a:pt x="149" y="15158"/>
                  </a:cubicBezTo>
                  <a:cubicBezTo>
                    <a:pt x="-419" y="18568"/>
                    <a:pt x="718" y="20084"/>
                    <a:pt x="2234" y="20842"/>
                  </a:cubicBezTo>
                  <a:cubicBezTo>
                    <a:pt x="3749" y="21600"/>
                    <a:pt x="5644" y="21600"/>
                    <a:pt x="8107" y="18568"/>
                  </a:cubicBezTo>
                  <a:cubicBezTo>
                    <a:pt x="10570" y="15537"/>
                    <a:pt x="13602" y="9474"/>
                    <a:pt x="15876" y="5874"/>
                  </a:cubicBezTo>
                  <a:cubicBezTo>
                    <a:pt x="18149" y="2274"/>
                    <a:pt x="19665" y="1137"/>
                    <a:pt x="211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9313198" y="630958"/>
              <a:ext cx="142965" cy="184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90" fill="norm" stroke="1" extrusionOk="0">
                  <a:moveTo>
                    <a:pt x="0" y="2260"/>
                  </a:moveTo>
                  <a:cubicBezTo>
                    <a:pt x="318" y="4929"/>
                    <a:pt x="635" y="7599"/>
                    <a:pt x="794" y="9541"/>
                  </a:cubicBezTo>
                  <a:cubicBezTo>
                    <a:pt x="953" y="11482"/>
                    <a:pt x="953" y="12696"/>
                    <a:pt x="1271" y="12696"/>
                  </a:cubicBezTo>
                  <a:cubicBezTo>
                    <a:pt x="1588" y="12696"/>
                    <a:pt x="2224" y="11482"/>
                    <a:pt x="4288" y="9177"/>
                  </a:cubicBezTo>
                  <a:cubicBezTo>
                    <a:pt x="6353" y="6871"/>
                    <a:pt x="9847" y="3473"/>
                    <a:pt x="12547" y="1653"/>
                  </a:cubicBezTo>
                  <a:cubicBezTo>
                    <a:pt x="15247" y="-167"/>
                    <a:pt x="17153" y="-410"/>
                    <a:pt x="18741" y="561"/>
                  </a:cubicBezTo>
                  <a:cubicBezTo>
                    <a:pt x="20329" y="1532"/>
                    <a:pt x="21600" y="3716"/>
                    <a:pt x="21441" y="7356"/>
                  </a:cubicBezTo>
                  <a:cubicBezTo>
                    <a:pt x="21282" y="10997"/>
                    <a:pt x="19694" y="16093"/>
                    <a:pt x="18106" y="21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591598" y="891968"/>
              <a:ext cx="7416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7" y="21411"/>
                    <a:pt x="395" y="21221"/>
                    <a:pt x="620" y="20747"/>
                  </a:cubicBezTo>
                  <a:cubicBezTo>
                    <a:pt x="845" y="20274"/>
                    <a:pt x="1097" y="19516"/>
                    <a:pt x="1353" y="18663"/>
                  </a:cubicBezTo>
                  <a:cubicBezTo>
                    <a:pt x="1609" y="17811"/>
                    <a:pt x="1868" y="16863"/>
                    <a:pt x="2108" y="16011"/>
                  </a:cubicBezTo>
                  <a:cubicBezTo>
                    <a:pt x="2349" y="15158"/>
                    <a:pt x="2571" y="14400"/>
                    <a:pt x="2808" y="13642"/>
                  </a:cubicBezTo>
                  <a:cubicBezTo>
                    <a:pt x="3045" y="12884"/>
                    <a:pt x="3298" y="12126"/>
                    <a:pt x="3517" y="11463"/>
                  </a:cubicBezTo>
                  <a:cubicBezTo>
                    <a:pt x="3736" y="10800"/>
                    <a:pt x="3921" y="10232"/>
                    <a:pt x="4118" y="9663"/>
                  </a:cubicBezTo>
                  <a:cubicBezTo>
                    <a:pt x="4315" y="9095"/>
                    <a:pt x="4525" y="8526"/>
                    <a:pt x="4743" y="7958"/>
                  </a:cubicBezTo>
                  <a:cubicBezTo>
                    <a:pt x="4962" y="7389"/>
                    <a:pt x="5190" y="6821"/>
                    <a:pt x="5425" y="6253"/>
                  </a:cubicBezTo>
                  <a:cubicBezTo>
                    <a:pt x="5659" y="5684"/>
                    <a:pt x="5899" y="5116"/>
                    <a:pt x="6143" y="4547"/>
                  </a:cubicBezTo>
                  <a:cubicBezTo>
                    <a:pt x="6386" y="3979"/>
                    <a:pt x="6633" y="3411"/>
                    <a:pt x="6895" y="2937"/>
                  </a:cubicBezTo>
                  <a:cubicBezTo>
                    <a:pt x="7157" y="2463"/>
                    <a:pt x="7434" y="2084"/>
                    <a:pt x="7709" y="1705"/>
                  </a:cubicBezTo>
                  <a:cubicBezTo>
                    <a:pt x="7983" y="1326"/>
                    <a:pt x="8254" y="947"/>
                    <a:pt x="8476" y="663"/>
                  </a:cubicBezTo>
                  <a:cubicBezTo>
                    <a:pt x="8698" y="379"/>
                    <a:pt x="8871" y="189"/>
                    <a:pt x="9022" y="95"/>
                  </a:cubicBezTo>
                  <a:cubicBezTo>
                    <a:pt x="9173" y="0"/>
                    <a:pt x="9302" y="0"/>
                    <a:pt x="9447" y="0"/>
                  </a:cubicBezTo>
                  <a:cubicBezTo>
                    <a:pt x="9592" y="0"/>
                    <a:pt x="9752" y="0"/>
                    <a:pt x="9909" y="0"/>
                  </a:cubicBezTo>
                  <a:cubicBezTo>
                    <a:pt x="10066" y="0"/>
                    <a:pt x="10221" y="0"/>
                    <a:pt x="10372" y="0"/>
                  </a:cubicBezTo>
                  <a:cubicBezTo>
                    <a:pt x="10523" y="0"/>
                    <a:pt x="10671" y="0"/>
                    <a:pt x="10822" y="0"/>
                  </a:cubicBezTo>
                  <a:cubicBezTo>
                    <a:pt x="10973" y="0"/>
                    <a:pt x="11127" y="0"/>
                    <a:pt x="11293" y="0"/>
                  </a:cubicBezTo>
                  <a:cubicBezTo>
                    <a:pt x="11460" y="0"/>
                    <a:pt x="11638" y="0"/>
                    <a:pt x="11792" y="95"/>
                  </a:cubicBezTo>
                  <a:cubicBezTo>
                    <a:pt x="11947" y="189"/>
                    <a:pt x="12076" y="379"/>
                    <a:pt x="12221" y="568"/>
                  </a:cubicBezTo>
                  <a:cubicBezTo>
                    <a:pt x="12366" y="758"/>
                    <a:pt x="12526" y="947"/>
                    <a:pt x="12683" y="1137"/>
                  </a:cubicBezTo>
                  <a:cubicBezTo>
                    <a:pt x="12840" y="1326"/>
                    <a:pt x="12995" y="1516"/>
                    <a:pt x="13158" y="1705"/>
                  </a:cubicBezTo>
                  <a:cubicBezTo>
                    <a:pt x="13321" y="1895"/>
                    <a:pt x="13494" y="2084"/>
                    <a:pt x="13645" y="2274"/>
                  </a:cubicBezTo>
                  <a:cubicBezTo>
                    <a:pt x="13796" y="2463"/>
                    <a:pt x="13925" y="2653"/>
                    <a:pt x="14079" y="2937"/>
                  </a:cubicBezTo>
                  <a:cubicBezTo>
                    <a:pt x="14234" y="3221"/>
                    <a:pt x="14412" y="3600"/>
                    <a:pt x="14566" y="3884"/>
                  </a:cubicBezTo>
                  <a:cubicBezTo>
                    <a:pt x="14721" y="4168"/>
                    <a:pt x="14850" y="4358"/>
                    <a:pt x="14992" y="4642"/>
                  </a:cubicBezTo>
                  <a:cubicBezTo>
                    <a:pt x="15134" y="4926"/>
                    <a:pt x="15288" y="5305"/>
                    <a:pt x="15439" y="5684"/>
                  </a:cubicBezTo>
                  <a:cubicBezTo>
                    <a:pt x="15590" y="6063"/>
                    <a:pt x="15738" y="6442"/>
                    <a:pt x="15883" y="6726"/>
                  </a:cubicBezTo>
                  <a:cubicBezTo>
                    <a:pt x="16027" y="7011"/>
                    <a:pt x="16169" y="7200"/>
                    <a:pt x="16308" y="7484"/>
                  </a:cubicBezTo>
                  <a:cubicBezTo>
                    <a:pt x="16447" y="7768"/>
                    <a:pt x="16582" y="8147"/>
                    <a:pt x="16724" y="8432"/>
                  </a:cubicBezTo>
                  <a:cubicBezTo>
                    <a:pt x="16866" y="8716"/>
                    <a:pt x="17014" y="8905"/>
                    <a:pt x="17220" y="9284"/>
                  </a:cubicBezTo>
                  <a:cubicBezTo>
                    <a:pt x="17427" y="9663"/>
                    <a:pt x="17692" y="10232"/>
                    <a:pt x="17957" y="10705"/>
                  </a:cubicBezTo>
                  <a:cubicBezTo>
                    <a:pt x="18222" y="11179"/>
                    <a:pt x="18487" y="11558"/>
                    <a:pt x="18740" y="11937"/>
                  </a:cubicBezTo>
                  <a:cubicBezTo>
                    <a:pt x="18992" y="12316"/>
                    <a:pt x="19233" y="12695"/>
                    <a:pt x="19513" y="13074"/>
                  </a:cubicBezTo>
                  <a:cubicBezTo>
                    <a:pt x="19794" y="13453"/>
                    <a:pt x="20114" y="13832"/>
                    <a:pt x="20404" y="14305"/>
                  </a:cubicBezTo>
                  <a:cubicBezTo>
                    <a:pt x="20694" y="14779"/>
                    <a:pt x="20953" y="15347"/>
                    <a:pt x="21147" y="15821"/>
                  </a:cubicBezTo>
                  <a:cubicBezTo>
                    <a:pt x="21341" y="16295"/>
                    <a:pt x="21471" y="16674"/>
                    <a:pt x="21600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2017048" y="1133268"/>
              <a:ext cx="72644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514"/>
                  </a:moveTo>
                  <a:cubicBezTo>
                    <a:pt x="183" y="17514"/>
                    <a:pt x="365" y="17514"/>
                    <a:pt x="588" y="17124"/>
                  </a:cubicBezTo>
                  <a:cubicBezTo>
                    <a:pt x="812" y="16735"/>
                    <a:pt x="1076" y="15957"/>
                    <a:pt x="1328" y="15178"/>
                  </a:cubicBezTo>
                  <a:cubicBezTo>
                    <a:pt x="1580" y="14400"/>
                    <a:pt x="1819" y="13622"/>
                    <a:pt x="2036" y="13038"/>
                  </a:cubicBezTo>
                  <a:cubicBezTo>
                    <a:pt x="2253" y="12454"/>
                    <a:pt x="2448" y="12065"/>
                    <a:pt x="2659" y="11578"/>
                  </a:cubicBezTo>
                  <a:cubicBezTo>
                    <a:pt x="2870" y="11092"/>
                    <a:pt x="3097" y="10508"/>
                    <a:pt x="3329" y="10022"/>
                  </a:cubicBezTo>
                  <a:cubicBezTo>
                    <a:pt x="3562" y="9535"/>
                    <a:pt x="3801" y="9146"/>
                    <a:pt x="4050" y="8659"/>
                  </a:cubicBezTo>
                  <a:cubicBezTo>
                    <a:pt x="4299" y="8173"/>
                    <a:pt x="4557" y="7589"/>
                    <a:pt x="4834" y="7005"/>
                  </a:cubicBezTo>
                  <a:cubicBezTo>
                    <a:pt x="5110" y="6422"/>
                    <a:pt x="5406" y="5838"/>
                    <a:pt x="5620" y="5449"/>
                  </a:cubicBezTo>
                  <a:cubicBezTo>
                    <a:pt x="5834" y="5059"/>
                    <a:pt x="5966" y="4865"/>
                    <a:pt x="6114" y="4670"/>
                  </a:cubicBezTo>
                  <a:cubicBezTo>
                    <a:pt x="6262" y="4476"/>
                    <a:pt x="6426" y="4281"/>
                    <a:pt x="6593" y="3989"/>
                  </a:cubicBezTo>
                  <a:cubicBezTo>
                    <a:pt x="6759" y="3697"/>
                    <a:pt x="6929" y="3308"/>
                    <a:pt x="7093" y="3016"/>
                  </a:cubicBezTo>
                  <a:cubicBezTo>
                    <a:pt x="7257" y="2724"/>
                    <a:pt x="7414" y="2530"/>
                    <a:pt x="7590" y="2335"/>
                  </a:cubicBezTo>
                  <a:cubicBezTo>
                    <a:pt x="7766" y="2141"/>
                    <a:pt x="7962" y="1946"/>
                    <a:pt x="8150" y="1751"/>
                  </a:cubicBezTo>
                  <a:cubicBezTo>
                    <a:pt x="8339" y="1557"/>
                    <a:pt x="8522" y="1362"/>
                    <a:pt x="8695" y="1168"/>
                  </a:cubicBezTo>
                  <a:cubicBezTo>
                    <a:pt x="8868" y="973"/>
                    <a:pt x="9031" y="778"/>
                    <a:pt x="9211" y="584"/>
                  </a:cubicBezTo>
                  <a:cubicBezTo>
                    <a:pt x="9390" y="389"/>
                    <a:pt x="9585" y="195"/>
                    <a:pt x="9777" y="97"/>
                  </a:cubicBezTo>
                  <a:cubicBezTo>
                    <a:pt x="9969" y="0"/>
                    <a:pt x="10158" y="0"/>
                    <a:pt x="10347" y="0"/>
                  </a:cubicBezTo>
                  <a:cubicBezTo>
                    <a:pt x="10536" y="0"/>
                    <a:pt x="10724" y="0"/>
                    <a:pt x="11005" y="0"/>
                  </a:cubicBezTo>
                  <a:cubicBezTo>
                    <a:pt x="11285" y="0"/>
                    <a:pt x="11656" y="0"/>
                    <a:pt x="11933" y="97"/>
                  </a:cubicBezTo>
                  <a:cubicBezTo>
                    <a:pt x="12210" y="195"/>
                    <a:pt x="12392" y="389"/>
                    <a:pt x="12569" y="584"/>
                  </a:cubicBezTo>
                  <a:cubicBezTo>
                    <a:pt x="12745" y="778"/>
                    <a:pt x="12915" y="973"/>
                    <a:pt x="13094" y="1168"/>
                  </a:cubicBezTo>
                  <a:cubicBezTo>
                    <a:pt x="13273" y="1362"/>
                    <a:pt x="13462" y="1557"/>
                    <a:pt x="13651" y="1751"/>
                  </a:cubicBezTo>
                  <a:cubicBezTo>
                    <a:pt x="13840" y="1946"/>
                    <a:pt x="14029" y="2141"/>
                    <a:pt x="14214" y="2432"/>
                  </a:cubicBezTo>
                  <a:cubicBezTo>
                    <a:pt x="14400" y="2724"/>
                    <a:pt x="14583" y="3114"/>
                    <a:pt x="14765" y="3503"/>
                  </a:cubicBezTo>
                  <a:cubicBezTo>
                    <a:pt x="14948" y="3892"/>
                    <a:pt x="15130" y="4281"/>
                    <a:pt x="15303" y="4573"/>
                  </a:cubicBezTo>
                  <a:cubicBezTo>
                    <a:pt x="15476" y="4865"/>
                    <a:pt x="15640" y="5059"/>
                    <a:pt x="15904" y="5546"/>
                  </a:cubicBezTo>
                  <a:cubicBezTo>
                    <a:pt x="16169" y="6032"/>
                    <a:pt x="16534" y="6811"/>
                    <a:pt x="16877" y="7589"/>
                  </a:cubicBezTo>
                  <a:cubicBezTo>
                    <a:pt x="17220" y="8368"/>
                    <a:pt x="17541" y="9146"/>
                    <a:pt x="17799" y="9730"/>
                  </a:cubicBezTo>
                  <a:cubicBezTo>
                    <a:pt x="18057" y="10314"/>
                    <a:pt x="18252" y="10703"/>
                    <a:pt x="18507" y="11286"/>
                  </a:cubicBezTo>
                  <a:cubicBezTo>
                    <a:pt x="18762" y="11870"/>
                    <a:pt x="19076" y="12649"/>
                    <a:pt x="19388" y="13524"/>
                  </a:cubicBezTo>
                  <a:cubicBezTo>
                    <a:pt x="19699" y="14400"/>
                    <a:pt x="20008" y="15373"/>
                    <a:pt x="20310" y="16443"/>
                  </a:cubicBezTo>
                  <a:cubicBezTo>
                    <a:pt x="20612" y="17514"/>
                    <a:pt x="20908" y="18681"/>
                    <a:pt x="21122" y="19557"/>
                  </a:cubicBezTo>
                  <a:cubicBezTo>
                    <a:pt x="21336" y="20432"/>
                    <a:pt x="21468" y="210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429548" y="1876218"/>
              <a:ext cx="1524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" y="4886"/>
                    <a:pt x="600" y="9771"/>
                    <a:pt x="900" y="13114"/>
                  </a:cubicBezTo>
                  <a:cubicBezTo>
                    <a:pt x="1200" y="16457"/>
                    <a:pt x="1500" y="18257"/>
                    <a:pt x="1650" y="19543"/>
                  </a:cubicBezTo>
                  <a:cubicBezTo>
                    <a:pt x="1800" y="20829"/>
                    <a:pt x="1800" y="21600"/>
                    <a:pt x="1500" y="21600"/>
                  </a:cubicBezTo>
                  <a:cubicBezTo>
                    <a:pt x="1200" y="21600"/>
                    <a:pt x="600" y="20829"/>
                    <a:pt x="300" y="19479"/>
                  </a:cubicBezTo>
                  <a:cubicBezTo>
                    <a:pt x="0" y="18129"/>
                    <a:pt x="0" y="16200"/>
                    <a:pt x="450" y="14979"/>
                  </a:cubicBezTo>
                  <a:cubicBezTo>
                    <a:pt x="900" y="13757"/>
                    <a:pt x="1800" y="13243"/>
                    <a:pt x="3000" y="12986"/>
                  </a:cubicBezTo>
                  <a:cubicBezTo>
                    <a:pt x="4200" y="12729"/>
                    <a:pt x="5700" y="12729"/>
                    <a:pt x="8100" y="11764"/>
                  </a:cubicBezTo>
                  <a:cubicBezTo>
                    <a:pt x="10500" y="10800"/>
                    <a:pt x="13800" y="8871"/>
                    <a:pt x="15900" y="7264"/>
                  </a:cubicBezTo>
                  <a:cubicBezTo>
                    <a:pt x="18000" y="5657"/>
                    <a:pt x="18900" y="4371"/>
                    <a:pt x="19650" y="3407"/>
                  </a:cubicBezTo>
                  <a:cubicBezTo>
                    <a:pt x="20400" y="2443"/>
                    <a:pt x="21000" y="1800"/>
                    <a:pt x="21300" y="1993"/>
                  </a:cubicBezTo>
                  <a:cubicBezTo>
                    <a:pt x="21600" y="2186"/>
                    <a:pt x="21600" y="3214"/>
                    <a:pt x="21450" y="5979"/>
                  </a:cubicBezTo>
                  <a:cubicBezTo>
                    <a:pt x="21300" y="8743"/>
                    <a:pt x="21000" y="13243"/>
                    <a:pt x="21000" y="16071"/>
                  </a:cubicBezTo>
                  <a:cubicBezTo>
                    <a:pt x="21000" y="18900"/>
                    <a:pt x="21300" y="20057"/>
                    <a:pt x="21600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644225" y="2155618"/>
              <a:ext cx="57433" cy="9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227" fill="norm" stroke="1" extrusionOk="0">
                  <a:moveTo>
                    <a:pt x="2760" y="2757"/>
                  </a:moveTo>
                  <a:cubicBezTo>
                    <a:pt x="1217" y="7353"/>
                    <a:pt x="-326" y="11949"/>
                    <a:pt x="60" y="15166"/>
                  </a:cubicBezTo>
                  <a:cubicBezTo>
                    <a:pt x="445" y="18383"/>
                    <a:pt x="2760" y="20221"/>
                    <a:pt x="5845" y="20911"/>
                  </a:cubicBezTo>
                  <a:cubicBezTo>
                    <a:pt x="8931" y="21600"/>
                    <a:pt x="12788" y="21140"/>
                    <a:pt x="15488" y="19762"/>
                  </a:cubicBezTo>
                  <a:cubicBezTo>
                    <a:pt x="18188" y="18383"/>
                    <a:pt x="19731" y="16085"/>
                    <a:pt x="20503" y="13787"/>
                  </a:cubicBezTo>
                  <a:cubicBezTo>
                    <a:pt x="21274" y="11489"/>
                    <a:pt x="21274" y="9191"/>
                    <a:pt x="18188" y="6894"/>
                  </a:cubicBezTo>
                  <a:cubicBezTo>
                    <a:pt x="15103" y="4596"/>
                    <a:pt x="8931" y="2298"/>
                    <a:pt x="27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785148" y="1990518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829598" y="2155618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227490" y="1796537"/>
              <a:ext cx="195081" cy="369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1280" fill="norm" stroke="1" extrusionOk="0">
                  <a:moveTo>
                    <a:pt x="904" y="6059"/>
                  </a:moveTo>
                  <a:cubicBezTo>
                    <a:pt x="1579" y="9476"/>
                    <a:pt x="2254" y="12893"/>
                    <a:pt x="2929" y="15211"/>
                  </a:cubicBezTo>
                  <a:cubicBezTo>
                    <a:pt x="3604" y="17530"/>
                    <a:pt x="4279" y="18750"/>
                    <a:pt x="4616" y="19727"/>
                  </a:cubicBezTo>
                  <a:cubicBezTo>
                    <a:pt x="4954" y="20703"/>
                    <a:pt x="4954" y="21435"/>
                    <a:pt x="4616" y="21252"/>
                  </a:cubicBezTo>
                  <a:cubicBezTo>
                    <a:pt x="4279" y="21069"/>
                    <a:pt x="3604" y="19971"/>
                    <a:pt x="2704" y="17469"/>
                  </a:cubicBezTo>
                  <a:cubicBezTo>
                    <a:pt x="1804" y="14967"/>
                    <a:pt x="679" y="11062"/>
                    <a:pt x="229" y="8316"/>
                  </a:cubicBezTo>
                  <a:cubicBezTo>
                    <a:pt x="-221" y="5571"/>
                    <a:pt x="4" y="3984"/>
                    <a:pt x="791" y="2764"/>
                  </a:cubicBezTo>
                  <a:cubicBezTo>
                    <a:pt x="1579" y="1543"/>
                    <a:pt x="2929" y="689"/>
                    <a:pt x="4279" y="262"/>
                  </a:cubicBezTo>
                  <a:cubicBezTo>
                    <a:pt x="5629" y="-165"/>
                    <a:pt x="6979" y="-165"/>
                    <a:pt x="9679" y="994"/>
                  </a:cubicBezTo>
                  <a:cubicBezTo>
                    <a:pt x="12379" y="2154"/>
                    <a:pt x="16429" y="4472"/>
                    <a:pt x="18679" y="6791"/>
                  </a:cubicBezTo>
                  <a:cubicBezTo>
                    <a:pt x="20929" y="9110"/>
                    <a:pt x="21379" y="11428"/>
                    <a:pt x="19804" y="13625"/>
                  </a:cubicBezTo>
                  <a:cubicBezTo>
                    <a:pt x="18229" y="15821"/>
                    <a:pt x="14629" y="17896"/>
                    <a:pt x="11816" y="19116"/>
                  </a:cubicBezTo>
                  <a:cubicBezTo>
                    <a:pt x="9004" y="20337"/>
                    <a:pt x="6979" y="20703"/>
                    <a:pt x="5404" y="20886"/>
                  </a:cubicBezTo>
                  <a:cubicBezTo>
                    <a:pt x="3829" y="21069"/>
                    <a:pt x="2704" y="21069"/>
                    <a:pt x="2591" y="20886"/>
                  </a:cubicBezTo>
                  <a:cubicBezTo>
                    <a:pt x="2479" y="20703"/>
                    <a:pt x="3379" y="20337"/>
                    <a:pt x="4616" y="20093"/>
                  </a:cubicBezTo>
                  <a:cubicBezTo>
                    <a:pt x="5854" y="19849"/>
                    <a:pt x="7429" y="19727"/>
                    <a:pt x="9004" y="19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1477298" y="2111168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1985298" y="1806368"/>
              <a:ext cx="1569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3600"/>
                    <a:pt x="16200" y="7200"/>
                    <a:pt x="18900" y="10800"/>
                  </a:cubicBezTo>
                  <a:cubicBezTo>
                    <a:pt x="21600" y="14400"/>
                    <a:pt x="18900" y="1800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1915448" y="2085768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9200"/>
                    <a:pt x="8229" y="16800"/>
                    <a:pt x="11829" y="13200"/>
                  </a:cubicBezTo>
                  <a:cubicBezTo>
                    <a:pt x="15429" y="9600"/>
                    <a:pt x="18514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2391698" y="1920668"/>
              <a:ext cx="846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6063"/>
                    <a:pt x="21600" y="12126"/>
                    <a:pt x="21600" y="15726"/>
                  </a:cubicBezTo>
                  <a:cubicBezTo>
                    <a:pt x="21600" y="19326"/>
                    <a:pt x="1080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2378998" y="1820888"/>
              <a:ext cx="153083" cy="353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237" fill="norm" stroke="1" extrusionOk="0">
                  <a:moveTo>
                    <a:pt x="0" y="7133"/>
                  </a:moveTo>
                  <a:cubicBezTo>
                    <a:pt x="288" y="4973"/>
                    <a:pt x="576" y="2813"/>
                    <a:pt x="1296" y="1479"/>
                  </a:cubicBezTo>
                  <a:cubicBezTo>
                    <a:pt x="2016" y="145"/>
                    <a:pt x="3168" y="-363"/>
                    <a:pt x="6624" y="272"/>
                  </a:cubicBezTo>
                  <a:cubicBezTo>
                    <a:pt x="10080" y="908"/>
                    <a:pt x="15840" y="2686"/>
                    <a:pt x="18720" y="5355"/>
                  </a:cubicBezTo>
                  <a:cubicBezTo>
                    <a:pt x="21600" y="8023"/>
                    <a:pt x="21600" y="11581"/>
                    <a:pt x="18288" y="14376"/>
                  </a:cubicBezTo>
                  <a:cubicBezTo>
                    <a:pt x="14976" y="17171"/>
                    <a:pt x="8352" y="19204"/>
                    <a:pt x="1728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2544098" y="2146436"/>
              <a:ext cx="196851" cy="124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2642"/>
                  </a:moveTo>
                  <a:cubicBezTo>
                    <a:pt x="929" y="1562"/>
                    <a:pt x="1858" y="482"/>
                    <a:pt x="2903" y="122"/>
                  </a:cubicBezTo>
                  <a:cubicBezTo>
                    <a:pt x="3948" y="-238"/>
                    <a:pt x="5110" y="122"/>
                    <a:pt x="6387" y="2282"/>
                  </a:cubicBezTo>
                  <a:cubicBezTo>
                    <a:pt x="7665" y="4442"/>
                    <a:pt x="9058" y="8402"/>
                    <a:pt x="9406" y="11102"/>
                  </a:cubicBezTo>
                  <a:cubicBezTo>
                    <a:pt x="9755" y="13802"/>
                    <a:pt x="9058" y="15242"/>
                    <a:pt x="8245" y="16502"/>
                  </a:cubicBezTo>
                  <a:cubicBezTo>
                    <a:pt x="7432" y="17762"/>
                    <a:pt x="6503" y="18842"/>
                    <a:pt x="6619" y="19742"/>
                  </a:cubicBezTo>
                  <a:cubicBezTo>
                    <a:pt x="6735" y="20642"/>
                    <a:pt x="7897" y="21362"/>
                    <a:pt x="10568" y="21182"/>
                  </a:cubicBezTo>
                  <a:cubicBezTo>
                    <a:pt x="13239" y="21002"/>
                    <a:pt x="17419" y="19922"/>
                    <a:pt x="21600" y="18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3928398" y="2024000"/>
              <a:ext cx="139701" cy="134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0" y="3716"/>
                  </a:moveTo>
                  <a:cubicBezTo>
                    <a:pt x="655" y="2054"/>
                    <a:pt x="1309" y="393"/>
                    <a:pt x="2455" y="60"/>
                  </a:cubicBezTo>
                  <a:cubicBezTo>
                    <a:pt x="3600" y="-272"/>
                    <a:pt x="5236" y="725"/>
                    <a:pt x="7200" y="4048"/>
                  </a:cubicBezTo>
                  <a:cubicBezTo>
                    <a:pt x="9164" y="7371"/>
                    <a:pt x="11455" y="13020"/>
                    <a:pt x="13091" y="16510"/>
                  </a:cubicBezTo>
                  <a:cubicBezTo>
                    <a:pt x="14727" y="19999"/>
                    <a:pt x="15709" y="21328"/>
                    <a:pt x="16527" y="21162"/>
                  </a:cubicBezTo>
                  <a:cubicBezTo>
                    <a:pt x="17345" y="20996"/>
                    <a:pt x="18000" y="19334"/>
                    <a:pt x="18818" y="16011"/>
                  </a:cubicBezTo>
                  <a:cubicBezTo>
                    <a:pt x="19636" y="12688"/>
                    <a:pt x="20618" y="7703"/>
                    <a:pt x="21600" y="2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4121524" y="1996868"/>
              <a:ext cx="92625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600" fill="norm" stroke="1" extrusionOk="0">
                  <a:moveTo>
                    <a:pt x="21005" y="1600"/>
                  </a:moveTo>
                  <a:cubicBezTo>
                    <a:pt x="19085" y="800"/>
                    <a:pt x="17165" y="0"/>
                    <a:pt x="13565" y="0"/>
                  </a:cubicBezTo>
                  <a:cubicBezTo>
                    <a:pt x="9965" y="0"/>
                    <a:pt x="4685" y="800"/>
                    <a:pt x="2045" y="1867"/>
                  </a:cubicBezTo>
                  <a:cubicBezTo>
                    <a:pt x="-595" y="2933"/>
                    <a:pt x="-595" y="4267"/>
                    <a:pt x="1565" y="5867"/>
                  </a:cubicBezTo>
                  <a:cubicBezTo>
                    <a:pt x="3725" y="7467"/>
                    <a:pt x="8045" y="9333"/>
                    <a:pt x="10685" y="11333"/>
                  </a:cubicBezTo>
                  <a:cubicBezTo>
                    <a:pt x="13325" y="13333"/>
                    <a:pt x="14285" y="15467"/>
                    <a:pt x="12365" y="17200"/>
                  </a:cubicBezTo>
                  <a:cubicBezTo>
                    <a:pt x="10445" y="18933"/>
                    <a:pt x="5645" y="20267"/>
                    <a:pt x="8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4315748" y="2111168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5383556" y="1927018"/>
              <a:ext cx="204710" cy="36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497" fill="norm" stroke="1" extrusionOk="0">
                  <a:moveTo>
                    <a:pt x="7168" y="0"/>
                  </a:moveTo>
                  <a:cubicBezTo>
                    <a:pt x="6948" y="4295"/>
                    <a:pt x="6728" y="8589"/>
                    <a:pt x="6507" y="11937"/>
                  </a:cubicBezTo>
                  <a:cubicBezTo>
                    <a:pt x="6287" y="15284"/>
                    <a:pt x="6066" y="17684"/>
                    <a:pt x="5736" y="19200"/>
                  </a:cubicBezTo>
                  <a:cubicBezTo>
                    <a:pt x="5405" y="20716"/>
                    <a:pt x="4964" y="21347"/>
                    <a:pt x="4303" y="21474"/>
                  </a:cubicBezTo>
                  <a:cubicBezTo>
                    <a:pt x="3642" y="21600"/>
                    <a:pt x="2760" y="21221"/>
                    <a:pt x="1989" y="20337"/>
                  </a:cubicBezTo>
                  <a:cubicBezTo>
                    <a:pt x="1217" y="19453"/>
                    <a:pt x="556" y="18063"/>
                    <a:pt x="226" y="16926"/>
                  </a:cubicBezTo>
                  <a:cubicBezTo>
                    <a:pt x="-105" y="15789"/>
                    <a:pt x="-105" y="14905"/>
                    <a:pt x="446" y="14274"/>
                  </a:cubicBezTo>
                  <a:cubicBezTo>
                    <a:pt x="997" y="13642"/>
                    <a:pt x="2099" y="13263"/>
                    <a:pt x="4964" y="12253"/>
                  </a:cubicBezTo>
                  <a:cubicBezTo>
                    <a:pt x="7830" y="11242"/>
                    <a:pt x="12458" y="9600"/>
                    <a:pt x="15103" y="8400"/>
                  </a:cubicBezTo>
                  <a:cubicBezTo>
                    <a:pt x="17748" y="7200"/>
                    <a:pt x="18409" y="6442"/>
                    <a:pt x="19181" y="5432"/>
                  </a:cubicBezTo>
                  <a:cubicBezTo>
                    <a:pt x="19952" y="4421"/>
                    <a:pt x="20834" y="3158"/>
                    <a:pt x="21164" y="2842"/>
                  </a:cubicBezTo>
                  <a:cubicBezTo>
                    <a:pt x="21495" y="2526"/>
                    <a:pt x="21275" y="3158"/>
                    <a:pt x="20613" y="4926"/>
                  </a:cubicBezTo>
                  <a:cubicBezTo>
                    <a:pt x="19952" y="6695"/>
                    <a:pt x="18850" y="9600"/>
                    <a:pt x="17968" y="12442"/>
                  </a:cubicBezTo>
                  <a:cubicBezTo>
                    <a:pt x="17087" y="15284"/>
                    <a:pt x="16426" y="18063"/>
                    <a:pt x="15764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5649248" y="2225468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5744498" y="2104818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5788948" y="2231818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5954048" y="1964940"/>
              <a:ext cx="184752" cy="349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352" fill="norm" stroke="1" extrusionOk="0">
                  <a:moveTo>
                    <a:pt x="6480" y="4279"/>
                  </a:moveTo>
                  <a:cubicBezTo>
                    <a:pt x="6240" y="7901"/>
                    <a:pt x="6000" y="11522"/>
                    <a:pt x="5760" y="13980"/>
                  </a:cubicBezTo>
                  <a:cubicBezTo>
                    <a:pt x="5520" y="16437"/>
                    <a:pt x="5280" y="17730"/>
                    <a:pt x="4800" y="18765"/>
                  </a:cubicBezTo>
                  <a:cubicBezTo>
                    <a:pt x="4320" y="19800"/>
                    <a:pt x="3600" y="20576"/>
                    <a:pt x="3120" y="20641"/>
                  </a:cubicBezTo>
                  <a:cubicBezTo>
                    <a:pt x="2640" y="20705"/>
                    <a:pt x="2400" y="20059"/>
                    <a:pt x="2640" y="17666"/>
                  </a:cubicBezTo>
                  <a:cubicBezTo>
                    <a:pt x="2880" y="15273"/>
                    <a:pt x="3600" y="11134"/>
                    <a:pt x="4800" y="7901"/>
                  </a:cubicBezTo>
                  <a:cubicBezTo>
                    <a:pt x="6000" y="4667"/>
                    <a:pt x="7680" y="2339"/>
                    <a:pt x="9120" y="1110"/>
                  </a:cubicBezTo>
                  <a:cubicBezTo>
                    <a:pt x="10560" y="-119"/>
                    <a:pt x="11760" y="-248"/>
                    <a:pt x="13320" y="334"/>
                  </a:cubicBezTo>
                  <a:cubicBezTo>
                    <a:pt x="14880" y="916"/>
                    <a:pt x="16800" y="2209"/>
                    <a:pt x="18480" y="4344"/>
                  </a:cubicBezTo>
                  <a:cubicBezTo>
                    <a:pt x="20160" y="6478"/>
                    <a:pt x="21600" y="9453"/>
                    <a:pt x="20640" y="12233"/>
                  </a:cubicBezTo>
                  <a:cubicBezTo>
                    <a:pt x="19680" y="15014"/>
                    <a:pt x="16320" y="17601"/>
                    <a:pt x="12480" y="19089"/>
                  </a:cubicBezTo>
                  <a:cubicBezTo>
                    <a:pt x="8640" y="20576"/>
                    <a:pt x="4320" y="20964"/>
                    <a:pt x="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6150898" y="2263568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6595398" y="1977818"/>
              <a:ext cx="190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160"/>
                    <a:pt x="21600" y="8320"/>
                    <a:pt x="18000" y="11920"/>
                  </a:cubicBezTo>
                  <a:cubicBezTo>
                    <a:pt x="14400" y="15520"/>
                    <a:pt x="7200" y="18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6442998" y="2286524"/>
              <a:ext cx="3175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472" y="12582"/>
                    <a:pt x="10944" y="4867"/>
                    <a:pt x="14544" y="1782"/>
                  </a:cubicBezTo>
                  <a:cubicBezTo>
                    <a:pt x="18144" y="-1304"/>
                    <a:pt x="19872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7046248" y="1996868"/>
              <a:ext cx="19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400"/>
                    <a:pt x="16800" y="10800"/>
                    <a:pt x="13200" y="14400"/>
                  </a:cubicBezTo>
                  <a:cubicBezTo>
                    <a:pt x="9600" y="18000"/>
                    <a:pt x="4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7008148" y="1952362"/>
              <a:ext cx="220840" cy="374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243" fill="norm" stroke="1" extrusionOk="0">
                  <a:moveTo>
                    <a:pt x="3634" y="2883"/>
                  </a:moveTo>
                  <a:cubicBezTo>
                    <a:pt x="4037" y="2043"/>
                    <a:pt x="4441" y="1203"/>
                    <a:pt x="5753" y="603"/>
                  </a:cubicBezTo>
                  <a:cubicBezTo>
                    <a:pt x="7065" y="3"/>
                    <a:pt x="9286" y="-357"/>
                    <a:pt x="12112" y="543"/>
                  </a:cubicBezTo>
                  <a:cubicBezTo>
                    <a:pt x="14938" y="1443"/>
                    <a:pt x="18370" y="3603"/>
                    <a:pt x="19985" y="6243"/>
                  </a:cubicBezTo>
                  <a:cubicBezTo>
                    <a:pt x="21600" y="8883"/>
                    <a:pt x="21398" y="12003"/>
                    <a:pt x="19379" y="14463"/>
                  </a:cubicBezTo>
                  <a:cubicBezTo>
                    <a:pt x="17361" y="16923"/>
                    <a:pt x="13525" y="18723"/>
                    <a:pt x="9993" y="19743"/>
                  </a:cubicBezTo>
                  <a:cubicBezTo>
                    <a:pt x="6460" y="20763"/>
                    <a:pt x="3230" y="21003"/>
                    <a:pt x="0" y="21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7201734" y="2318602"/>
              <a:ext cx="155665" cy="12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34" fill="norm" stroke="1" extrusionOk="0">
                  <a:moveTo>
                    <a:pt x="3077" y="366"/>
                  </a:moveTo>
                  <a:cubicBezTo>
                    <a:pt x="4536" y="0"/>
                    <a:pt x="5996" y="-366"/>
                    <a:pt x="7017" y="732"/>
                  </a:cubicBezTo>
                  <a:cubicBezTo>
                    <a:pt x="8039" y="1831"/>
                    <a:pt x="8623" y="4393"/>
                    <a:pt x="7747" y="7322"/>
                  </a:cubicBezTo>
                  <a:cubicBezTo>
                    <a:pt x="6871" y="10251"/>
                    <a:pt x="4536" y="13546"/>
                    <a:pt x="2785" y="15926"/>
                  </a:cubicBezTo>
                  <a:cubicBezTo>
                    <a:pt x="1034" y="18305"/>
                    <a:pt x="-134" y="19770"/>
                    <a:pt x="12" y="20502"/>
                  </a:cubicBezTo>
                  <a:cubicBezTo>
                    <a:pt x="158" y="21234"/>
                    <a:pt x="1617" y="21234"/>
                    <a:pt x="5412" y="21234"/>
                  </a:cubicBezTo>
                  <a:cubicBezTo>
                    <a:pt x="9207" y="21234"/>
                    <a:pt x="15336" y="21234"/>
                    <a:pt x="21466" y="2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6438626" y="1869868"/>
              <a:ext cx="410773" cy="7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21387" y="0"/>
                  </a:moveTo>
                  <a:cubicBezTo>
                    <a:pt x="19624" y="1831"/>
                    <a:pt x="17860" y="3661"/>
                    <a:pt x="15987" y="5553"/>
                  </a:cubicBezTo>
                  <a:cubicBezTo>
                    <a:pt x="14114" y="7444"/>
                    <a:pt x="12130" y="9397"/>
                    <a:pt x="10091" y="11258"/>
                  </a:cubicBezTo>
                  <a:cubicBezTo>
                    <a:pt x="8052" y="13119"/>
                    <a:pt x="5958" y="14888"/>
                    <a:pt x="4195" y="16444"/>
                  </a:cubicBezTo>
                  <a:cubicBezTo>
                    <a:pt x="2432" y="18000"/>
                    <a:pt x="999" y="19342"/>
                    <a:pt x="393" y="20166"/>
                  </a:cubicBezTo>
                  <a:cubicBezTo>
                    <a:pt x="-213" y="20990"/>
                    <a:pt x="7" y="21295"/>
                    <a:pt x="2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-1" y="3071720"/>
              <a:ext cx="197865" cy="31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32" fill="norm" stroke="1" extrusionOk="0">
                  <a:moveTo>
                    <a:pt x="4533" y="3297"/>
                  </a:moveTo>
                  <a:cubicBezTo>
                    <a:pt x="8398" y="3012"/>
                    <a:pt x="12263" y="2728"/>
                    <a:pt x="14764" y="2444"/>
                  </a:cubicBezTo>
                  <a:cubicBezTo>
                    <a:pt x="17265" y="2160"/>
                    <a:pt x="18402" y="1875"/>
                    <a:pt x="19425" y="1449"/>
                  </a:cubicBezTo>
                  <a:cubicBezTo>
                    <a:pt x="20449" y="1023"/>
                    <a:pt x="21358" y="454"/>
                    <a:pt x="21244" y="170"/>
                  </a:cubicBezTo>
                  <a:cubicBezTo>
                    <a:pt x="21131" y="-114"/>
                    <a:pt x="19994" y="-114"/>
                    <a:pt x="17265" y="739"/>
                  </a:cubicBezTo>
                  <a:cubicBezTo>
                    <a:pt x="14537" y="1591"/>
                    <a:pt x="10217" y="3297"/>
                    <a:pt x="7716" y="4718"/>
                  </a:cubicBezTo>
                  <a:cubicBezTo>
                    <a:pt x="5215" y="6139"/>
                    <a:pt x="4533" y="7275"/>
                    <a:pt x="4760" y="8057"/>
                  </a:cubicBezTo>
                  <a:cubicBezTo>
                    <a:pt x="4987" y="8839"/>
                    <a:pt x="6124" y="9265"/>
                    <a:pt x="7261" y="9549"/>
                  </a:cubicBezTo>
                  <a:cubicBezTo>
                    <a:pt x="8398" y="9833"/>
                    <a:pt x="9535" y="9975"/>
                    <a:pt x="10217" y="10402"/>
                  </a:cubicBezTo>
                  <a:cubicBezTo>
                    <a:pt x="10899" y="10828"/>
                    <a:pt x="11126" y="11539"/>
                    <a:pt x="10785" y="12107"/>
                  </a:cubicBezTo>
                  <a:cubicBezTo>
                    <a:pt x="10444" y="12675"/>
                    <a:pt x="9535" y="13102"/>
                    <a:pt x="7602" y="14168"/>
                  </a:cubicBezTo>
                  <a:cubicBezTo>
                    <a:pt x="5670" y="15233"/>
                    <a:pt x="2714" y="16939"/>
                    <a:pt x="1236" y="18218"/>
                  </a:cubicBezTo>
                  <a:cubicBezTo>
                    <a:pt x="-242" y="19497"/>
                    <a:pt x="-242" y="20349"/>
                    <a:pt x="440" y="20847"/>
                  </a:cubicBezTo>
                  <a:cubicBezTo>
                    <a:pt x="1122" y="21344"/>
                    <a:pt x="2486" y="21486"/>
                    <a:pt x="4533" y="21415"/>
                  </a:cubicBezTo>
                  <a:cubicBezTo>
                    <a:pt x="6579" y="21344"/>
                    <a:pt x="9307" y="21060"/>
                    <a:pt x="12036" y="20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183599" y="3209203"/>
              <a:ext cx="150700" cy="151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136" fill="norm" stroke="1" extrusionOk="0">
                  <a:moveTo>
                    <a:pt x="1559" y="2735"/>
                  </a:moveTo>
                  <a:cubicBezTo>
                    <a:pt x="659" y="1551"/>
                    <a:pt x="-241" y="368"/>
                    <a:pt x="59" y="72"/>
                  </a:cubicBezTo>
                  <a:cubicBezTo>
                    <a:pt x="359" y="-224"/>
                    <a:pt x="1859" y="368"/>
                    <a:pt x="3359" y="2291"/>
                  </a:cubicBezTo>
                  <a:cubicBezTo>
                    <a:pt x="4859" y="4214"/>
                    <a:pt x="6359" y="7469"/>
                    <a:pt x="6659" y="10576"/>
                  </a:cubicBezTo>
                  <a:cubicBezTo>
                    <a:pt x="6959" y="13683"/>
                    <a:pt x="6059" y="16642"/>
                    <a:pt x="5009" y="18565"/>
                  </a:cubicBezTo>
                  <a:cubicBezTo>
                    <a:pt x="3959" y="20488"/>
                    <a:pt x="2759" y="21376"/>
                    <a:pt x="2309" y="21080"/>
                  </a:cubicBezTo>
                  <a:cubicBezTo>
                    <a:pt x="1859" y="20784"/>
                    <a:pt x="2159" y="19305"/>
                    <a:pt x="4559" y="16198"/>
                  </a:cubicBezTo>
                  <a:cubicBezTo>
                    <a:pt x="6959" y="13091"/>
                    <a:pt x="11459" y="8357"/>
                    <a:pt x="14459" y="5250"/>
                  </a:cubicBezTo>
                  <a:cubicBezTo>
                    <a:pt x="17459" y="2143"/>
                    <a:pt x="18959" y="664"/>
                    <a:pt x="19259" y="812"/>
                  </a:cubicBezTo>
                  <a:cubicBezTo>
                    <a:pt x="19559" y="960"/>
                    <a:pt x="18659" y="2735"/>
                    <a:pt x="17609" y="4510"/>
                  </a:cubicBezTo>
                  <a:cubicBezTo>
                    <a:pt x="16559" y="6286"/>
                    <a:pt x="15359" y="8061"/>
                    <a:pt x="15959" y="10576"/>
                  </a:cubicBezTo>
                  <a:cubicBezTo>
                    <a:pt x="16559" y="13091"/>
                    <a:pt x="18959" y="16346"/>
                    <a:pt x="21359" y="19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92998" y="3412918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6800"/>
                    <a:pt x="11148" y="12000"/>
                    <a:pt x="14748" y="8400"/>
                  </a:cubicBezTo>
                  <a:cubicBezTo>
                    <a:pt x="18348" y="4800"/>
                    <a:pt x="1997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169198" y="3444668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531148" y="3190668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594648" y="330496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1121698" y="3063668"/>
              <a:ext cx="190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996"/>
                    <a:pt x="14400" y="9992"/>
                    <a:pt x="18000" y="13592"/>
                  </a:cubicBezTo>
                  <a:cubicBezTo>
                    <a:pt x="21600" y="17192"/>
                    <a:pt x="21600" y="193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1115348" y="3001816"/>
              <a:ext cx="197956" cy="379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388" fill="norm" stroke="1" extrusionOk="0">
                  <a:moveTo>
                    <a:pt x="0" y="3845"/>
                  </a:moveTo>
                  <a:cubicBezTo>
                    <a:pt x="230" y="3010"/>
                    <a:pt x="460" y="2174"/>
                    <a:pt x="919" y="1518"/>
                  </a:cubicBezTo>
                  <a:cubicBezTo>
                    <a:pt x="1379" y="862"/>
                    <a:pt x="2068" y="384"/>
                    <a:pt x="3102" y="146"/>
                  </a:cubicBezTo>
                  <a:cubicBezTo>
                    <a:pt x="4136" y="-93"/>
                    <a:pt x="5515" y="-93"/>
                    <a:pt x="8043" y="563"/>
                  </a:cubicBezTo>
                  <a:cubicBezTo>
                    <a:pt x="10570" y="1220"/>
                    <a:pt x="14247" y="2532"/>
                    <a:pt x="17004" y="4621"/>
                  </a:cubicBezTo>
                  <a:cubicBezTo>
                    <a:pt x="19762" y="6709"/>
                    <a:pt x="21600" y="9573"/>
                    <a:pt x="21485" y="12258"/>
                  </a:cubicBezTo>
                  <a:cubicBezTo>
                    <a:pt x="21370" y="14943"/>
                    <a:pt x="19302" y="17450"/>
                    <a:pt x="16660" y="19001"/>
                  </a:cubicBezTo>
                  <a:cubicBezTo>
                    <a:pt x="14017" y="20552"/>
                    <a:pt x="10800" y="21149"/>
                    <a:pt x="8617" y="21328"/>
                  </a:cubicBezTo>
                  <a:cubicBezTo>
                    <a:pt x="6434" y="21507"/>
                    <a:pt x="5285" y="21268"/>
                    <a:pt x="4711" y="20851"/>
                  </a:cubicBezTo>
                  <a:cubicBezTo>
                    <a:pt x="4136" y="20433"/>
                    <a:pt x="4136" y="19836"/>
                    <a:pt x="5400" y="19120"/>
                  </a:cubicBezTo>
                  <a:cubicBezTo>
                    <a:pt x="6664" y="18404"/>
                    <a:pt x="9191" y="17569"/>
                    <a:pt x="11719" y="16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1339019" y="3257686"/>
              <a:ext cx="121599" cy="106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0835" fill="norm" stroke="1" extrusionOk="0">
                  <a:moveTo>
                    <a:pt x="10558" y="3048"/>
                  </a:moveTo>
                  <a:cubicBezTo>
                    <a:pt x="9118" y="1802"/>
                    <a:pt x="7678" y="556"/>
                    <a:pt x="6058" y="140"/>
                  </a:cubicBezTo>
                  <a:cubicBezTo>
                    <a:pt x="4438" y="-275"/>
                    <a:pt x="2638" y="140"/>
                    <a:pt x="1378" y="2633"/>
                  </a:cubicBezTo>
                  <a:cubicBezTo>
                    <a:pt x="118" y="5125"/>
                    <a:pt x="-602" y="9694"/>
                    <a:pt x="658" y="13433"/>
                  </a:cubicBezTo>
                  <a:cubicBezTo>
                    <a:pt x="1918" y="17171"/>
                    <a:pt x="5158" y="20079"/>
                    <a:pt x="8758" y="20702"/>
                  </a:cubicBezTo>
                  <a:cubicBezTo>
                    <a:pt x="12358" y="21325"/>
                    <a:pt x="16318" y="19663"/>
                    <a:pt x="18478" y="17587"/>
                  </a:cubicBezTo>
                  <a:cubicBezTo>
                    <a:pt x="20638" y="15510"/>
                    <a:pt x="20998" y="13017"/>
                    <a:pt x="20458" y="11148"/>
                  </a:cubicBezTo>
                  <a:cubicBezTo>
                    <a:pt x="19918" y="9279"/>
                    <a:pt x="18478" y="8033"/>
                    <a:pt x="16138" y="7825"/>
                  </a:cubicBezTo>
                  <a:cubicBezTo>
                    <a:pt x="13798" y="7617"/>
                    <a:pt x="10558" y="8448"/>
                    <a:pt x="7318" y="9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2003126" y="3173691"/>
              <a:ext cx="93149" cy="406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4" h="21490" fill="norm" stroke="1" extrusionOk="0">
                  <a:moveTo>
                    <a:pt x="9917" y="6605"/>
                  </a:moveTo>
                  <a:cubicBezTo>
                    <a:pt x="9457" y="10074"/>
                    <a:pt x="8997" y="13544"/>
                    <a:pt x="8997" y="15838"/>
                  </a:cubicBezTo>
                  <a:cubicBezTo>
                    <a:pt x="8997" y="18132"/>
                    <a:pt x="9457" y="19252"/>
                    <a:pt x="9227" y="20091"/>
                  </a:cubicBezTo>
                  <a:cubicBezTo>
                    <a:pt x="8997" y="20930"/>
                    <a:pt x="8078" y="21490"/>
                    <a:pt x="6929" y="21490"/>
                  </a:cubicBezTo>
                  <a:cubicBezTo>
                    <a:pt x="5780" y="21490"/>
                    <a:pt x="4402" y="20930"/>
                    <a:pt x="3023" y="18860"/>
                  </a:cubicBezTo>
                  <a:cubicBezTo>
                    <a:pt x="1644" y="16789"/>
                    <a:pt x="266" y="13208"/>
                    <a:pt x="36" y="10074"/>
                  </a:cubicBezTo>
                  <a:cubicBezTo>
                    <a:pt x="-194" y="6941"/>
                    <a:pt x="725" y="4255"/>
                    <a:pt x="1874" y="2632"/>
                  </a:cubicBezTo>
                  <a:cubicBezTo>
                    <a:pt x="3023" y="1009"/>
                    <a:pt x="4402" y="450"/>
                    <a:pt x="6929" y="170"/>
                  </a:cubicBezTo>
                  <a:cubicBezTo>
                    <a:pt x="9457" y="-110"/>
                    <a:pt x="13134" y="-110"/>
                    <a:pt x="16121" y="673"/>
                  </a:cubicBezTo>
                  <a:cubicBezTo>
                    <a:pt x="19108" y="1457"/>
                    <a:pt x="21406" y="3024"/>
                    <a:pt x="19568" y="4591"/>
                  </a:cubicBezTo>
                  <a:cubicBezTo>
                    <a:pt x="17729" y="6157"/>
                    <a:pt x="11755" y="7724"/>
                    <a:pt x="5780" y="9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2132508" y="3228768"/>
              <a:ext cx="89092" cy="98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390" fill="norm" stroke="1" extrusionOk="0">
                  <a:moveTo>
                    <a:pt x="10040" y="0"/>
                  </a:moveTo>
                  <a:cubicBezTo>
                    <a:pt x="6604" y="3677"/>
                    <a:pt x="3167" y="7353"/>
                    <a:pt x="1449" y="10340"/>
                  </a:cubicBezTo>
                  <a:cubicBezTo>
                    <a:pt x="-269" y="13328"/>
                    <a:pt x="-269" y="15626"/>
                    <a:pt x="467" y="17694"/>
                  </a:cubicBezTo>
                  <a:cubicBezTo>
                    <a:pt x="1204" y="19762"/>
                    <a:pt x="2676" y="21600"/>
                    <a:pt x="6113" y="21370"/>
                  </a:cubicBezTo>
                  <a:cubicBezTo>
                    <a:pt x="9549" y="21140"/>
                    <a:pt x="14949" y="18843"/>
                    <a:pt x="17895" y="15855"/>
                  </a:cubicBezTo>
                  <a:cubicBezTo>
                    <a:pt x="20840" y="12868"/>
                    <a:pt x="21331" y="9191"/>
                    <a:pt x="19858" y="6664"/>
                  </a:cubicBezTo>
                  <a:cubicBezTo>
                    <a:pt x="18386" y="4136"/>
                    <a:pt x="14949" y="2757"/>
                    <a:pt x="12495" y="2987"/>
                  </a:cubicBezTo>
                  <a:cubicBezTo>
                    <a:pt x="10040" y="3217"/>
                    <a:pt x="8567" y="5055"/>
                    <a:pt x="7095" y="6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2296448" y="3050968"/>
              <a:ext cx="444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4702"/>
                    <a:pt x="13371" y="9404"/>
                    <a:pt x="9771" y="13004"/>
                  </a:cubicBezTo>
                  <a:cubicBezTo>
                    <a:pt x="6171" y="16604"/>
                    <a:pt x="3086" y="191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2378998" y="3044618"/>
              <a:ext cx="127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30"/>
                    <a:pt x="7200" y="7660"/>
                    <a:pt x="3600" y="11260"/>
                  </a:cubicBezTo>
                  <a:cubicBezTo>
                    <a:pt x="0" y="14860"/>
                    <a:pt x="0" y="182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2429798" y="3203368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2442498" y="3120818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2474974" y="3133497"/>
              <a:ext cx="89394" cy="177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348" fill="norm" stroke="1" extrusionOk="0">
                  <a:moveTo>
                    <a:pt x="7363" y="6101"/>
                  </a:moveTo>
                  <a:cubicBezTo>
                    <a:pt x="5856" y="9659"/>
                    <a:pt x="4349" y="13216"/>
                    <a:pt x="3093" y="15630"/>
                  </a:cubicBezTo>
                  <a:cubicBezTo>
                    <a:pt x="1837" y="18044"/>
                    <a:pt x="833" y="19315"/>
                    <a:pt x="330" y="19061"/>
                  </a:cubicBezTo>
                  <a:cubicBezTo>
                    <a:pt x="-172" y="18807"/>
                    <a:pt x="-172" y="17028"/>
                    <a:pt x="833" y="14233"/>
                  </a:cubicBezTo>
                  <a:cubicBezTo>
                    <a:pt x="1837" y="11437"/>
                    <a:pt x="3847" y="7626"/>
                    <a:pt x="5856" y="5212"/>
                  </a:cubicBezTo>
                  <a:cubicBezTo>
                    <a:pt x="7865" y="2797"/>
                    <a:pt x="9875" y="1781"/>
                    <a:pt x="12135" y="1019"/>
                  </a:cubicBezTo>
                  <a:cubicBezTo>
                    <a:pt x="14395" y="256"/>
                    <a:pt x="16907" y="-252"/>
                    <a:pt x="18665" y="129"/>
                  </a:cubicBezTo>
                  <a:cubicBezTo>
                    <a:pt x="20423" y="510"/>
                    <a:pt x="21428" y="1781"/>
                    <a:pt x="21177" y="4830"/>
                  </a:cubicBezTo>
                  <a:cubicBezTo>
                    <a:pt x="20926" y="7880"/>
                    <a:pt x="19419" y="12708"/>
                    <a:pt x="18916" y="15757"/>
                  </a:cubicBezTo>
                  <a:cubicBezTo>
                    <a:pt x="18414" y="18807"/>
                    <a:pt x="18916" y="20077"/>
                    <a:pt x="19419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2518698" y="3185326"/>
              <a:ext cx="153924" cy="385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71" fill="norm" stroke="1" extrusionOk="0">
                  <a:moveTo>
                    <a:pt x="21016" y="1705"/>
                  </a:moveTo>
                  <a:cubicBezTo>
                    <a:pt x="20724" y="1118"/>
                    <a:pt x="20432" y="531"/>
                    <a:pt x="19557" y="237"/>
                  </a:cubicBezTo>
                  <a:cubicBezTo>
                    <a:pt x="18681" y="-56"/>
                    <a:pt x="17222" y="-56"/>
                    <a:pt x="15762" y="120"/>
                  </a:cubicBezTo>
                  <a:cubicBezTo>
                    <a:pt x="14303" y="296"/>
                    <a:pt x="12843" y="648"/>
                    <a:pt x="11530" y="1294"/>
                  </a:cubicBezTo>
                  <a:cubicBezTo>
                    <a:pt x="10216" y="1940"/>
                    <a:pt x="9049" y="2879"/>
                    <a:pt x="9195" y="3348"/>
                  </a:cubicBezTo>
                  <a:cubicBezTo>
                    <a:pt x="9341" y="3818"/>
                    <a:pt x="10800" y="3818"/>
                    <a:pt x="12259" y="3877"/>
                  </a:cubicBezTo>
                  <a:cubicBezTo>
                    <a:pt x="13719" y="3935"/>
                    <a:pt x="15178" y="4053"/>
                    <a:pt x="15908" y="4522"/>
                  </a:cubicBezTo>
                  <a:cubicBezTo>
                    <a:pt x="16638" y="4992"/>
                    <a:pt x="16638" y="5814"/>
                    <a:pt x="17368" y="7633"/>
                  </a:cubicBezTo>
                  <a:cubicBezTo>
                    <a:pt x="18097" y="9453"/>
                    <a:pt x="19557" y="12270"/>
                    <a:pt x="20432" y="14324"/>
                  </a:cubicBezTo>
                  <a:cubicBezTo>
                    <a:pt x="21308" y="16379"/>
                    <a:pt x="21600" y="17670"/>
                    <a:pt x="20578" y="18785"/>
                  </a:cubicBezTo>
                  <a:cubicBezTo>
                    <a:pt x="19557" y="19901"/>
                    <a:pt x="17222" y="20840"/>
                    <a:pt x="13573" y="21192"/>
                  </a:cubicBezTo>
                  <a:cubicBezTo>
                    <a:pt x="9924" y="21544"/>
                    <a:pt x="4962" y="21309"/>
                    <a:pt x="0" y="21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3077923" y="3139868"/>
              <a:ext cx="70749" cy="394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7" h="21546" fill="norm" stroke="1" extrusionOk="0">
                  <a:moveTo>
                    <a:pt x="7282" y="6584"/>
                  </a:moveTo>
                  <a:cubicBezTo>
                    <a:pt x="6665" y="10627"/>
                    <a:pt x="6047" y="14670"/>
                    <a:pt x="5739" y="16980"/>
                  </a:cubicBezTo>
                  <a:cubicBezTo>
                    <a:pt x="5430" y="19290"/>
                    <a:pt x="5430" y="19867"/>
                    <a:pt x="4813" y="20445"/>
                  </a:cubicBezTo>
                  <a:cubicBezTo>
                    <a:pt x="4196" y="21022"/>
                    <a:pt x="2962" y="21600"/>
                    <a:pt x="2036" y="21542"/>
                  </a:cubicBezTo>
                  <a:cubicBezTo>
                    <a:pt x="1110" y="21484"/>
                    <a:pt x="493" y="20791"/>
                    <a:pt x="185" y="18135"/>
                  </a:cubicBezTo>
                  <a:cubicBezTo>
                    <a:pt x="-124" y="15478"/>
                    <a:pt x="-124" y="10858"/>
                    <a:pt x="802" y="7624"/>
                  </a:cubicBezTo>
                  <a:cubicBezTo>
                    <a:pt x="1727" y="4389"/>
                    <a:pt x="3579" y="2541"/>
                    <a:pt x="5739" y="1444"/>
                  </a:cubicBezTo>
                  <a:cubicBezTo>
                    <a:pt x="7899" y="347"/>
                    <a:pt x="10367" y="0"/>
                    <a:pt x="12836" y="0"/>
                  </a:cubicBezTo>
                  <a:cubicBezTo>
                    <a:pt x="15305" y="0"/>
                    <a:pt x="17773" y="347"/>
                    <a:pt x="19316" y="1386"/>
                  </a:cubicBezTo>
                  <a:cubicBezTo>
                    <a:pt x="20859" y="2426"/>
                    <a:pt x="21476" y="4158"/>
                    <a:pt x="18699" y="5891"/>
                  </a:cubicBezTo>
                  <a:cubicBezTo>
                    <a:pt x="15922" y="7624"/>
                    <a:pt x="9750" y="9356"/>
                    <a:pt x="3579" y="1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3185448" y="3015942"/>
              <a:ext cx="609601" cy="623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4694"/>
                  </a:moveTo>
                  <a:cubicBezTo>
                    <a:pt x="675" y="4985"/>
                    <a:pt x="1350" y="5276"/>
                    <a:pt x="1800" y="5894"/>
                  </a:cubicBezTo>
                  <a:cubicBezTo>
                    <a:pt x="2250" y="6512"/>
                    <a:pt x="2475" y="7458"/>
                    <a:pt x="2550" y="8149"/>
                  </a:cubicBezTo>
                  <a:cubicBezTo>
                    <a:pt x="2625" y="8839"/>
                    <a:pt x="2550" y="9276"/>
                    <a:pt x="2362" y="9603"/>
                  </a:cubicBezTo>
                  <a:cubicBezTo>
                    <a:pt x="2175" y="9930"/>
                    <a:pt x="1875" y="10149"/>
                    <a:pt x="1575" y="10112"/>
                  </a:cubicBezTo>
                  <a:cubicBezTo>
                    <a:pt x="1275" y="10076"/>
                    <a:pt x="975" y="9785"/>
                    <a:pt x="900" y="9203"/>
                  </a:cubicBezTo>
                  <a:cubicBezTo>
                    <a:pt x="825" y="8621"/>
                    <a:pt x="975" y="7749"/>
                    <a:pt x="1575" y="7021"/>
                  </a:cubicBezTo>
                  <a:cubicBezTo>
                    <a:pt x="2175" y="6294"/>
                    <a:pt x="3225" y="5712"/>
                    <a:pt x="3900" y="5530"/>
                  </a:cubicBezTo>
                  <a:cubicBezTo>
                    <a:pt x="4575" y="5349"/>
                    <a:pt x="4875" y="5567"/>
                    <a:pt x="5138" y="5494"/>
                  </a:cubicBezTo>
                  <a:cubicBezTo>
                    <a:pt x="5400" y="5421"/>
                    <a:pt x="5625" y="5058"/>
                    <a:pt x="5625" y="5058"/>
                  </a:cubicBezTo>
                  <a:cubicBezTo>
                    <a:pt x="5625" y="5058"/>
                    <a:pt x="5400" y="5421"/>
                    <a:pt x="5062" y="6367"/>
                  </a:cubicBezTo>
                  <a:cubicBezTo>
                    <a:pt x="4725" y="7312"/>
                    <a:pt x="4275" y="8839"/>
                    <a:pt x="4050" y="9821"/>
                  </a:cubicBezTo>
                  <a:cubicBezTo>
                    <a:pt x="3825" y="10803"/>
                    <a:pt x="3825" y="11239"/>
                    <a:pt x="3975" y="11567"/>
                  </a:cubicBezTo>
                  <a:cubicBezTo>
                    <a:pt x="4125" y="11894"/>
                    <a:pt x="4425" y="12112"/>
                    <a:pt x="4838" y="12112"/>
                  </a:cubicBezTo>
                  <a:cubicBezTo>
                    <a:pt x="5250" y="12112"/>
                    <a:pt x="5775" y="11894"/>
                    <a:pt x="6600" y="10803"/>
                  </a:cubicBezTo>
                  <a:cubicBezTo>
                    <a:pt x="7425" y="9712"/>
                    <a:pt x="8550" y="7749"/>
                    <a:pt x="9562" y="6003"/>
                  </a:cubicBezTo>
                  <a:cubicBezTo>
                    <a:pt x="10575" y="4258"/>
                    <a:pt x="11475" y="2730"/>
                    <a:pt x="12038" y="1712"/>
                  </a:cubicBezTo>
                  <a:cubicBezTo>
                    <a:pt x="12600" y="694"/>
                    <a:pt x="12825" y="185"/>
                    <a:pt x="12787" y="39"/>
                  </a:cubicBezTo>
                  <a:cubicBezTo>
                    <a:pt x="12750" y="-106"/>
                    <a:pt x="12450" y="112"/>
                    <a:pt x="11850" y="1276"/>
                  </a:cubicBezTo>
                  <a:cubicBezTo>
                    <a:pt x="11250" y="2439"/>
                    <a:pt x="10350" y="4549"/>
                    <a:pt x="9600" y="6767"/>
                  </a:cubicBezTo>
                  <a:cubicBezTo>
                    <a:pt x="8850" y="8985"/>
                    <a:pt x="8250" y="11312"/>
                    <a:pt x="7837" y="13603"/>
                  </a:cubicBezTo>
                  <a:cubicBezTo>
                    <a:pt x="7425" y="15894"/>
                    <a:pt x="7200" y="18149"/>
                    <a:pt x="7163" y="19458"/>
                  </a:cubicBezTo>
                  <a:cubicBezTo>
                    <a:pt x="7125" y="20767"/>
                    <a:pt x="7275" y="21130"/>
                    <a:pt x="7538" y="21312"/>
                  </a:cubicBezTo>
                  <a:cubicBezTo>
                    <a:pt x="7800" y="21494"/>
                    <a:pt x="8175" y="21494"/>
                    <a:pt x="8737" y="20730"/>
                  </a:cubicBezTo>
                  <a:cubicBezTo>
                    <a:pt x="9300" y="19967"/>
                    <a:pt x="10050" y="18439"/>
                    <a:pt x="10537" y="16694"/>
                  </a:cubicBezTo>
                  <a:cubicBezTo>
                    <a:pt x="11025" y="14949"/>
                    <a:pt x="11250" y="12985"/>
                    <a:pt x="11325" y="11821"/>
                  </a:cubicBezTo>
                  <a:cubicBezTo>
                    <a:pt x="11400" y="10658"/>
                    <a:pt x="11325" y="10294"/>
                    <a:pt x="11100" y="10112"/>
                  </a:cubicBezTo>
                  <a:cubicBezTo>
                    <a:pt x="10875" y="9930"/>
                    <a:pt x="10500" y="9930"/>
                    <a:pt x="10425" y="10076"/>
                  </a:cubicBezTo>
                  <a:cubicBezTo>
                    <a:pt x="10350" y="10221"/>
                    <a:pt x="10575" y="10512"/>
                    <a:pt x="10875" y="10658"/>
                  </a:cubicBezTo>
                  <a:cubicBezTo>
                    <a:pt x="11175" y="10803"/>
                    <a:pt x="11550" y="10803"/>
                    <a:pt x="12262" y="10512"/>
                  </a:cubicBezTo>
                  <a:cubicBezTo>
                    <a:pt x="12975" y="10221"/>
                    <a:pt x="14025" y="9639"/>
                    <a:pt x="14700" y="9203"/>
                  </a:cubicBezTo>
                  <a:cubicBezTo>
                    <a:pt x="15375" y="8767"/>
                    <a:pt x="15675" y="8476"/>
                    <a:pt x="15900" y="8003"/>
                  </a:cubicBezTo>
                  <a:cubicBezTo>
                    <a:pt x="16125" y="7530"/>
                    <a:pt x="16275" y="6876"/>
                    <a:pt x="16163" y="6621"/>
                  </a:cubicBezTo>
                  <a:cubicBezTo>
                    <a:pt x="16050" y="6367"/>
                    <a:pt x="15675" y="6512"/>
                    <a:pt x="15225" y="7094"/>
                  </a:cubicBezTo>
                  <a:cubicBezTo>
                    <a:pt x="14775" y="7676"/>
                    <a:pt x="14250" y="8694"/>
                    <a:pt x="13988" y="9385"/>
                  </a:cubicBezTo>
                  <a:cubicBezTo>
                    <a:pt x="13725" y="10076"/>
                    <a:pt x="13725" y="10439"/>
                    <a:pt x="13800" y="10803"/>
                  </a:cubicBezTo>
                  <a:cubicBezTo>
                    <a:pt x="13875" y="11167"/>
                    <a:pt x="14025" y="11530"/>
                    <a:pt x="14325" y="11712"/>
                  </a:cubicBezTo>
                  <a:cubicBezTo>
                    <a:pt x="14625" y="11894"/>
                    <a:pt x="15075" y="11894"/>
                    <a:pt x="15638" y="11530"/>
                  </a:cubicBezTo>
                  <a:cubicBezTo>
                    <a:pt x="16200" y="11167"/>
                    <a:pt x="16875" y="10439"/>
                    <a:pt x="17325" y="9894"/>
                  </a:cubicBezTo>
                  <a:cubicBezTo>
                    <a:pt x="17775" y="9349"/>
                    <a:pt x="18000" y="8985"/>
                    <a:pt x="18188" y="8985"/>
                  </a:cubicBezTo>
                  <a:cubicBezTo>
                    <a:pt x="18375" y="8985"/>
                    <a:pt x="18525" y="9349"/>
                    <a:pt x="18562" y="9712"/>
                  </a:cubicBezTo>
                  <a:cubicBezTo>
                    <a:pt x="18600" y="10076"/>
                    <a:pt x="18525" y="10439"/>
                    <a:pt x="18375" y="10767"/>
                  </a:cubicBezTo>
                  <a:cubicBezTo>
                    <a:pt x="18225" y="11094"/>
                    <a:pt x="18000" y="11385"/>
                    <a:pt x="17850" y="11349"/>
                  </a:cubicBezTo>
                  <a:cubicBezTo>
                    <a:pt x="17700" y="11312"/>
                    <a:pt x="17625" y="10949"/>
                    <a:pt x="18037" y="10076"/>
                  </a:cubicBezTo>
                  <a:cubicBezTo>
                    <a:pt x="18450" y="9203"/>
                    <a:pt x="19350" y="7821"/>
                    <a:pt x="20025" y="7058"/>
                  </a:cubicBezTo>
                  <a:cubicBezTo>
                    <a:pt x="20700" y="6294"/>
                    <a:pt x="21150" y="6149"/>
                    <a:pt x="21600" y="6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3796371" y="3181887"/>
              <a:ext cx="167208" cy="155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0932" fill="norm" stroke="1" extrusionOk="0">
                  <a:moveTo>
                    <a:pt x="6311" y="8853"/>
                  </a:moveTo>
                  <a:cubicBezTo>
                    <a:pt x="6311" y="7147"/>
                    <a:pt x="6311" y="5442"/>
                    <a:pt x="6446" y="3737"/>
                  </a:cubicBezTo>
                  <a:cubicBezTo>
                    <a:pt x="6581" y="2032"/>
                    <a:pt x="6851" y="326"/>
                    <a:pt x="6446" y="42"/>
                  </a:cubicBezTo>
                  <a:cubicBezTo>
                    <a:pt x="6041" y="-242"/>
                    <a:pt x="4961" y="895"/>
                    <a:pt x="3746" y="3879"/>
                  </a:cubicBezTo>
                  <a:cubicBezTo>
                    <a:pt x="2531" y="6863"/>
                    <a:pt x="1181" y="11695"/>
                    <a:pt x="506" y="14821"/>
                  </a:cubicBezTo>
                  <a:cubicBezTo>
                    <a:pt x="-169" y="17947"/>
                    <a:pt x="-169" y="19369"/>
                    <a:pt x="506" y="20221"/>
                  </a:cubicBezTo>
                  <a:cubicBezTo>
                    <a:pt x="1181" y="21074"/>
                    <a:pt x="2531" y="21358"/>
                    <a:pt x="4016" y="19937"/>
                  </a:cubicBezTo>
                  <a:cubicBezTo>
                    <a:pt x="5501" y="18516"/>
                    <a:pt x="7121" y="15390"/>
                    <a:pt x="8471" y="12832"/>
                  </a:cubicBezTo>
                  <a:cubicBezTo>
                    <a:pt x="9821" y="10274"/>
                    <a:pt x="10901" y="8284"/>
                    <a:pt x="12116" y="6721"/>
                  </a:cubicBezTo>
                  <a:cubicBezTo>
                    <a:pt x="13331" y="5158"/>
                    <a:pt x="14681" y="4021"/>
                    <a:pt x="14951" y="4305"/>
                  </a:cubicBezTo>
                  <a:cubicBezTo>
                    <a:pt x="15221" y="4590"/>
                    <a:pt x="14411" y="6295"/>
                    <a:pt x="13466" y="8569"/>
                  </a:cubicBezTo>
                  <a:cubicBezTo>
                    <a:pt x="12521" y="10842"/>
                    <a:pt x="11441" y="13684"/>
                    <a:pt x="10766" y="15816"/>
                  </a:cubicBezTo>
                  <a:cubicBezTo>
                    <a:pt x="10091" y="17947"/>
                    <a:pt x="9821" y="19369"/>
                    <a:pt x="10091" y="19226"/>
                  </a:cubicBezTo>
                  <a:cubicBezTo>
                    <a:pt x="10361" y="19084"/>
                    <a:pt x="11171" y="17379"/>
                    <a:pt x="12251" y="15674"/>
                  </a:cubicBezTo>
                  <a:cubicBezTo>
                    <a:pt x="13331" y="13969"/>
                    <a:pt x="14681" y="12263"/>
                    <a:pt x="16166" y="10984"/>
                  </a:cubicBezTo>
                  <a:cubicBezTo>
                    <a:pt x="17651" y="9705"/>
                    <a:pt x="19271" y="8853"/>
                    <a:pt x="20216" y="9137"/>
                  </a:cubicBezTo>
                  <a:cubicBezTo>
                    <a:pt x="21161" y="9421"/>
                    <a:pt x="21431" y="10842"/>
                    <a:pt x="21296" y="12974"/>
                  </a:cubicBezTo>
                  <a:cubicBezTo>
                    <a:pt x="21161" y="15105"/>
                    <a:pt x="20621" y="17947"/>
                    <a:pt x="20081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3980568" y="3185408"/>
              <a:ext cx="265331" cy="17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09" fill="norm" stroke="1" extrusionOk="0">
                  <a:moveTo>
                    <a:pt x="8118" y="6811"/>
                  </a:moveTo>
                  <a:cubicBezTo>
                    <a:pt x="8118" y="5525"/>
                    <a:pt x="8118" y="4239"/>
                    <a:pt x="7689" y="3597"/>
                  </a:cubicBezTo>
                  <a:cubicBezTo>
                    <a:pt x="7260" y="2954"/>
                    <a:pt x="6403" y="2954"/>
                    <a:pt x="5289" y="4368"/>
                  </a:cubicBezTo>
                  <a:cubicBezTo>
                    <a:pt x="4175" y="5782"/>
                    <a:pt x="2803" y="8611"/>
                    <a:pt x="1860" y="11054"/>
                  </a:cubicBezTo>
                  <a:cubicBezTo>
                    <a:pt x="918" y="13497"/>
                    <a:pt x="403" y="15554"/>
                    <a:pt x="146" y="17225"/>
                  </a:cubicBezTo>
                  <a:cubicBezTo>
                    <a:pt x="-111" y="18897"/>
                    <a:pt x="-111" y="20182"/>
                    <a:pt x="832" y="20825"/>
                  </a:cubicBezTo>
                  <a:cubicBezTo>
                    <a:pt x="1775" y="21468"/>
                    <a:pt x="3660" y="21468"/>
                    <a:pt x="5889" y="19539"/>
                  </a:cubicBezTo>
                  <a:cubicBezTo>
                    <a:pt x="8118" y="17611"/>
                    <a:pt x="10689" y="13754"/>
                    <a:pt x="12146" y="11182"/>
                  </a:cubicBezTo>
                  <a:cubicBezTo>
                    <a:pt x="13603" y="8611"/>
                    <a:pt x="13946" y="7325"/>
                    <a:pt x="13775" y="7197"/>
                  </a:cubicBezTo>
                  <a:cubicBezTo>
                    <a:pt x="13603" y="7068"/>
                    <a:pt x="12918" y="8097"/>
                    <a:pt x="12832" y="9125"/>
                  </a:cubicBezTo>
                  <a:cubicBezTo>
                    <a:pt x="12746" y="10154"/>
                    <a:pt x="13260" y="11182"/>
                    <a:pt x="13946" y="11697"/>
                  </a:cubicBezTo>
                  <a:cubicBezTo>
                    <a:pt x="14632" y="12211"/>
                    <a:pt x="15489" y="12211"/>
                    <a:pt x="16689" y="10925"/>
                  </a:cubicBezTo>
                  <a:cubicBezTo>
                    <a:pt x="17889" y="9639"/>
                    <a:pt x="19432" y="7068"/>
                    <a:pt x="20289" y="5011"/>
                  </a:cubicBezTo>
                  <a:cubicBezTo>
                    <a:pt x="21146" y="2954"/>
                    <a:pt x="21318" y="1411"/>
                    <a:pt x="20975" y="639"/>
                  </a:cubicBezTo>
                  <a:cubicBezTo>
                    <a:pt x="20632" y="-132"/>
                    <a:pt x="19775" y="-132"/>
                    <a:pt x="19003" y="254"/>
                  </a:cubicBezTo>
                  <a:cubicBezTo>
                    <a:pt x="18232" y="639"/>
                    <a:pt x="17546" y="1411"/>
                    <a:pt x="17632" y="3597"/>
                  </a:cubicBezTo>
                  <a:cubicBezTo>
                    <a:pt x="17718" y="5782"/>
                    <a:pt x="18575" y="9382"/>
                    <a:pt x="19346" y="12468"/>
                  </a:cubicBezTo>
                  <a:cubicBezTo>
                    <a:pt x="20118" y="15554"/>
                    <a:pt x="20803" y="18125"/>
                    <a:pt x="21489" y="20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4909794" y="3019871"/>
              <a:ext cx="306184" cy="6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72" fill="norm" stroke="1" extrusionOk="0">
                  <a:moveTo>
                    <a:pt x="6810" y="8589"/>
                  </a:moveTo>
                  <a:cubicBezTo>
                    <a:pt x="6810" y="8230"/>
                    <a:pt x="6810" y="7871"/>
                    <a:pt x="6369" y="7692"/>
                  </a:cubicBezTo>
                  <a:cubicBezTo>
                    <a:pt x="5928" y="7513"/>
                    <a:pt x="5047" y="7513"/>
                    <a:pt x="3945" y="7979"/>
                  </a:cubicBezTo>
                  <a:cubicBezTo>
                    <a:pt x="2843" y="8446"/>
                    <a:pt x="1520" y="9378"/>
                    <a:pt x="786" y="10060"/>
                  </a:cubicBezTo>
                  <a:cubicBezTo>
                    <a:pt x="51" y="10742"/>
                    <a:pt x="-96" y="11172"/>
                    <a:pt x="51" y="11531"/>
                  </a:cubicBezTo>
                  <a:cubicBezTo>
                    <a:pt x="198" y="11890"/>
                    <a:pt x="639" y="12177"/>
                    <a:pt x="1226" y="12249"/>
                  </a:cubicBezTo>
                  <a:cubicBezTo>
                    <a:pt x="1814" y="12321"/>
                    <a:pt x="2549" y="12177"/>
                    <a:pt x="3945" y="11172"/>
                  </a:cubicBezTo>
                  <a:cubicBezTo>
                    <a:pt x="5341" y="10168"/>
                    <a:pt x="7398" y="8302"/>
                    <a:pt x="8720" y="6472"/>
                  </a:cubicBezTo>
                  <a:cubicBezTo>
                    <a:pt x="10043" y="4642"/>
                    <a:pt x="10631" y="2848"/>
                    <a:pt x="10924" y="1736"/>
                  </a:cubicBezTo>
                  <a:cubicBezTo>
                    <a:pt x="11218" y="624"/>
                    <a:pt x="11218" y="193"/>
                    <a:pt x="10851" y="50"/>
                  </a:cubicBezTo>
                  <a:cubicBezTo>
                    <a:pt x="10484" y="-94"/>
                    <a:pt x="9749" y="50"/>
                    <a:pt x="8867" y="803"/>
                  </a:cubicBezTo>
                  <a:cubicBezTo>
                    <a:pt x="7986" y="1556"/>
                    <a:pt x="6957" y="2920"/>
                    <a:pt x="6296" y="4499"/>
                  </a:cubicBezTo>
                  <a:cubicBezTo>
                    <a:pt x="5635" y="6077"/>
                    <a:pt x="5341" y="7871"/>
                    <a:pt x="5855" y="9091"/>
                  </a:cubicBezTo>
                  <a:cubicBezTo>
                    <a:pt x="6369" y="10311"/>
                    <a:pt x="7692" y="10957"/>
                    <a:pt x="8720" y="11316"/>
                  </a:cubicBezTo>
                  <a:cubicBezTo>
                    <a:pt x="9749" y="11675"/>
                    <a:pt x="10484" y="11747"/>
                    <a:pt x="11218" y="11711"/>
                  </a:cubicBezTo>
                  <a:cubicBezTo>
                    <a:pt x="11953" y="11675"/>
                    <a:pt x="12688" y="11531"/>
                    <a:pt x="13202" y="11244"/>
                  </a:cubicBezTo>
                  <a:cubicBezTo>
                    <a:pt x="13716" y="10957"/>
                    <a:pt x="14010" y="10527"/>
                    <a:pt x="14157" y="10132"/>
                  </a:cubicBezTo>
                  <a:cubicBezTo>
                    <a:pt x="14304" y="9737"/>
                    <a:pt x="14304" y="9378"/>
                    <a:pt x="13937" y="9056"/>
                  </a:cubicBezTo>
                  <a:cubicBezTo>
                    <a:pt x="13569" y="8733"/>
                    <a:pt x="12835" y="8446"/>
                    <a:pt x="12247" y="8481"/>
                  </a:cubicBezTo>
                  <a:cubicBezTo>
                    <a:pt x="11659" y="8517"/>
                    <a:pt x="11218" y="8876"/>
                    <a:pt x="10998" y="9378"/>
                  </a:cubicBezTo>
                  <a:cubicBezTo>
                    <a:pt x="10777" y="9881"/>
                    <a:pt x="10777" y="10527"/>
                    <a:pt x="11071" y="10993"/>
                  </a:cubicBezTo>
                  <a:cubicBezTo>
                    <a:pt x="11365" y="11459"/>
                    <a:pt x="11953" y="11747"/>
                    <a:pt x="12688" y="11926"/>
                  </a:cubicBezTo>
                  <a:cubicBezTo>
                    <a:pt x="13422" y="12105"/>
                    <a:pt x="14304" y="12177"/>
                    <a:pt x="14965" y="12428"/>
                  </a:cubicBezTo>
                  <a:cubicBezTo>
                    <a:pt x="15626" y="12679"/>
                    <a:pt x="16067" y="13110"/>
                    <a:pt x="16067" y="14115"/>
                  </a:cubicBezTo>
                  <a:cubicBezTo>
                    <a:pt x="16067" y="15119"/>
                    <a:pt x="15626" y="16698"/>
                    <a:pt x="15333" y="17882"/>
                  </a:cubicBezTo>
                  <a:cubicBezTo>
                    <a:pt x="15039" y="19066"/>
                    <a:pt x="14892" y="19856"/>
                    <a:pt x="14745" y="20465"/>
                  </a:cubicBezTo>
                  <a:cubicBezTo>
                    <a:pt x="14598" y="21075"/>
                    <a:pt x="14451" y="21506"/>
                    <a:pt x="14377" y="21470"/>
                  </a:cubicBezTo>
                  <a:cubicBezTo>
                    <a:pt x="14304" y="21434"/>
                    <a:pt x="14304" y="20932"/>
                    <a:pt x="14451" y="19461"/>
                  </a:cubicBezTo>
                  <a:cubicBezTo>
                    <a:pt x="14598" y="17990"/>
                    <a:pt x="14892" y="15550"/>
                    <a:pt x="15333" y="13576"/>
                  </a:cubicBezTo>
                  <a:cubicBezTo>
                    <a:pt x="15773" y="11603"/>
                    <a:pt x="16361" y="10096"/>
                    <a:pt x="16875" y="9163"/>
                  </a:cubicBezTo>
                  <a:cubicBezTo>
                    <a:pt x="17390" y="8230"/>
                    <a:pt x="17831" y="7871"/>
                    <a:pt x="18492" y="7656"/>
                  </a:cubicBezTo>
                  <a:cubicBezTo>
                    <a:pt x="19153" y="7441"/>
                    <a:pt x="20035" y="7369"/>
                    <a:pt x="20622" y="7513"/>
                  </a:cubicBezTo>
                  <a:cubicBezTo>
                    <a:pt x="21210" y="7656"/>
                    <a:pt x="21504" y="8015"/>
                    <a:pt x="20990" y="8948"/>
                  </a:cubicBezTo>
                  <a:cubicBezTo>
                    <a:pt x="20475" y="9881"/>
                    <a:pt x="19153" y="11388"/>
                    <a:pt x="17831" y="12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5268248" y="3212139"/>
              <a:ext cx="213784" cy="181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10888"/>
                  </a:moveTo>
                  <a:cubicBezTo>
                    <a:pt x="2780" y="8406"/>
                    <a:pt x="5560" y="5923"/>
                    <a:pt x="7057" y="3937"/>
                  </a:cubicBezTo>
                  <a:cubicBezTo>
                    <a:pt x="8554" y="1950"/>
                    <a:pt x="8768" y="461"/>
                    <a:pt x="8448" y="88"/>
                  </a:cubicBezTo>
                  <a:cubicBezTo>
                    <a:pt x="8127" y="-284"/>
                    <a:pt x="7271" y="461"/>
                    <a:pt x="5988" y="3440"/>
                  </a:cubicBezTo>
                  <a:cubicBezTo>
                    <a:pt x="4705" y="6419"/>
                    <a:pt x="2994" y="11633"/>
                    <a:pt x="2139" y="14861"/>
                  </a:cubicBezTo>
                  <a:cubicBezTo>
                    <a:pt x="1283" y="18088"/>
                    <a:pt x="1283" y="19330"/>
                    <a:pt x="1818" y="20075"/>
                  </a:cubicBezTo>
                  <a:cubicBezTo>
                    <a:pt x="2352" y="20819"/>
                    <a:pt x="3422" y="21068"/>
                    <a:pt x="4812" y="20199"/>
                  </a:cubicBezTo>
                  <a:cubicBezTo>
                    <a:pt x="6202" y="19330"/>
                    <a:pt x="7913" y="17344"/>
                    <a:pt x="9196" y="15606"/>
                  </a:cubicBezTo>
                  <a:cubicBezTo>
                    <a:pt x="10479" y="13868"/>
                    <a:pt x="11335" y="12378"/>
                    <a:pt x="12083" y="10888"/>
                  </a:cubicBezTo>
                  <a:cubicBezTo>
                    <a:pt x="12832" y="9399"/>
                    <a:pt x="13473" y="7909"/>
                    <a:pt x="13687" y="7909"/>
                  </a:cubicBezTo>
                  <a:cubicBezTo>
                    <a:pt x="13901" y="7909"/>
                    <a:pt x="13687" y="9399"/>
                    <a:pt x="13152" y="11385"/>
                  </a:cubicBezTo>
                  <a:cubicBezTo>
                    <a:pt x="12618" y="13371"/>
                    <a:pt x="11762" y="15854"/>
                    <a:pt x="11335" y="17716"/>
                  </a:cubicBezTo>
                  <a:cubicBezTo>
                    <a:pt x="10907" y="19578"/>
                    <a:pt x="10907" y="20819"/>
                    <a:pt x="11335" y="20199"/>
                  </a:cubicBezTo>
                  <a:cubicBezTo>
                    <a:pt x="11762" y="19578"/>
                    <a:pt x="12618" y="17095"/>
                    <a:pt x="13580" y="14488"/>
                  </a:cubicBezTo>
                  <a:cubicBezTo>
                    <a:pt x="14543" y="11882"/>
                    <a:pt x="15612" y="9150"/>
                    <a:pt x="16895" y="7288"/>
                  </a:cubicBezTo>
                  <a:cubicBezTo>
                    <a:pt x="18178" y="5426"/>
                    <a:pt x="19675" y="4433"/>
                    <a:pt x="20531" y="4682"/>
                  </a:cubicBezTo>
                  <a:cubicBezTo>
                    <a:pt x="21386" y="4930"/>
                    <a:pt x="21600" y="6419"/>
                    <a:pt x="21600" y="9399"/>
                  </a:cubicBezTo>
                  <a:cubicBezTo>
                    <a:pt x="21600" y="12378"/>
                    <a:pt x="21386" y="16847"/>
                    <a:pt x="21172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5503703" y="3022087"/>
              <a:ext cx="192248" cy="39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273" fill="norm" stroke="1" extrusionOk="0">
                  <a:moveTo>
                    <a:pt x="11918" y="14665"/>
                  </a:moveTo>
                  <a:cubicBezTo>
                    <a:pt x="12153" y="13861"/>
                    <a:pt x="12387" y="13057"/>
                    <a:pt x="11918" y="12655"/>
                  </a:cubicBezTo>
                  <a:cubicBezTo>
                    <a:pt x="11448" y="12253"/>
                    <a:pt x="10274" y="12253"/>
                    <a:pt x="8279" y="13057"/>
                  </a:cubicBezTo>
                  <a:cubicBezTo>
                    <a:pt x="6283" y="13861"/>
                    <a:pt x="3466" y="15470"/>
                    <a:pt x="1940" y="16618"/>
                  </a:cubicBezTo>
                  <a:cubicBezTo>
                    <a:pt x="414" y="17767"/>
                    <a:pt x="179" y="18457"/>
                    <a:pt x="61" y="19146"/>
                  </a:cubicBezTo>
                  <a:cubicBezTo>
                    <a:pt x="-56" y="19835"/>
                    <a:pt x="-56" y="20525"/>
                    <a:pt x="531" y="20927"/>
                  </a:cubicBezTo>
                  <a:cubicBezTo>
                    <a:pt x="1118" y="21329"/>
                    <a:pt x="2292" y="21444"/>
                    <a:pt x="3818" y="20927"/>
                  </a:cubicBezTo>
                  <a:cubicBezTo>
                    <a:pt x="5344" y="20410"/>
                    <a:pt x="7222" y="19261"/>
                    <a:pt x="9687" y="16791"/>
                  </a:cubicBezTo>
                  <a:cubicBezTo>
                    <a:pt x="12153" y="14321"/>
                    <a:pt x="15205" y="10529"/>
                    <a:pt x="17201" y="7887"/>
                  </a:cubicBezTo>
                  <a:cubicBezTo>
                    <a:pt x="19196" y="5244"/>
                    <a:pt x="20135" y="3750"/>
                    <a:pt x="20722" y="2601"/>
                  </a:cubicBezTo>
                  <a:cubicBezTo>
                    <a:pt x="21309" y="1453"/>
                    <a:pt x="21544" y="648"/>
                    <a:pt x="21074" y="246"/>
                  </a:cubicBezTo>
                  <a:cubicBezTo>
                    <a:pt x="20605" y="-156"/>
                    <a:pt x="19431" y="-156"/>
                    <a:pt x="17787" y="935"/>
                  </a:cubicBezTo>
                  <a:cubicBezTo>
                    <a:pt x="16144" y="2027"/>
                    <a:pt x="14031" y="4210"/>
                    <a:pt x="12974" y="6795"/>
                  </a:cubicBezTo>
                  <a:cubicBezTo>
                    <a:pt x="11918" y="9380"/>
                    <a:pt x="11918" y="12367"/>
                    <a:pt x="12387" y="14148"/>
                  </a:cubicBezTo>
                  <a:cubicBezTo>
                    <a:pt x="12857" y="15929"/>
                    <a:pt x="13796" y="16504"/>
                    <a:pt x="14735" y="17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6167053" y="3310755"/>
              <a:ext cx="79096" cy="14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0546" fill="norm" stroke="1" extrusionOk="0">
                  <a:moveTo>
                    <a:pt x="21240" y="994"/>
                  </a:moveTo>
                  <a:cubicBezTo>
                    <a:pt x="18398" y="385"/>
                    <a:pt x="15556" y="-223"/>
                    <a:pt x="12714" y="81"/>
                  </a:cubicBezTo>
                  <a:cubicBezTo>
                    <a:pt x="9872" y="385"/>
                    <a:pt x="7029" y="1602"/>
                    <a:pt x="4756" y="4340"/>
                  </a:cubicBezTo>
                  <a:cubicBezTo>
                    <a:pt x="2482" y="7078"/>
                    <a:pt x="777" y="11338"/>
                    <a:pt x="208" y="14228"/>
                  </a:cubicBezTo>
                  <a:cubicBezTo>
                    <a:pt x="-360" y="17118"/>
                    <a:pt x="208" y="18639"/>
                    <a:pt x="2198" y="19704"/>
                  </a:cubicBezTo>
                  <a:cubicBezTo>
                    <a:pt x="4187" y="20769"/>
                    <a:pt x="7598" y="21377"/>
                    <a:pt x="10156" y="18031"/>
                  </a:cubicBezTo>
                  <a:cubicBezTo>
                    <a:pt x="12714" y="14684"/>
                    <a:pt x="14419" y="7383"/>
                    <a:pt x="16124" y="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6289010" y="3271821"/>
              <a:ext cx="157019" cy="16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0569" fill="norm" stroke="1" extrusionOk="0">
                  <a:moveTo>
                    <a:pt x="1893" y="7286"/>
                  </a:moveTo>
                  <a:cubicBezTo>
                    <a:pt x="2174" y="9921"/>
                    <a:pt x="2454" y="12555"/>
                    <a:pt x="2174" y="15057"/>
                  </a:cubicBezTo>
                  <a:cubicBezTo>
                    <a:pt x="1893" y="17560"/>
                    <a:pt x="1052" y="19930"/>
                    <a:pt x="491" y="20457"/>
                  </a:cubicBezTo>
                  <a:cubicBezTo>
                    <a:pt x="-70" y="20984"/>
                    <a:pt x="-351" y="19667"/>
                    <a:pt x="771" y="16111"/>
                  </a:cubicBezTo>
                  <a:cubicBezTo>
                    <a:pt x="1893" y="12555"/>
                    <a:pt x="4418" y="6760"/>
                    <a:pt x="7083" y="3467"/>
                  </a:cubicBezTo>
                  <a:cubicBezTo>
                    <a:pt x="9748" y="174"/>
                    <a:pt x="12553" y="-616"/>
                    <a:pt x="15078" y="438"/>
                  </a:cubicBezTo>
                  <a:cubicBezTo>
                    <a:pt x="17602" y="1491"/>
                    <a:pt x="19846" y="4389"/>
                    <a:pt x="20548" y="7418"/>
                  </a:cubicBezTo>
                  <a:cubicBezTo>
                    <a:pt x="21249" y="10447"/>
                    <a:pt x="20407" y="13608"/>
                    <a:pt x="19566" y="16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6857485" y="3317668"/>
              <a:ext cx="14431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16647" y="1543"/>
                  </a:moveTo>
                  <a:cubicBezTo>
                    <a:pt x="15395" y="771"/>
                    <a:pt x="14143" y="0"/>
                    <a:pt x="12734" y="0"/>
                  </a:cubicBezTo>
                  <a:cubicBezTo>
                    <a:pt x="11326" y="0"/>
                    <a:pt x="9760" y="771"/>
                    <a:pt x="7569" y="3471"/>
                  </a:cubicBezTo>
                  <a:cubicBezTo>
                    <a:pt x="5378" y="6171"/>
                    <a:pt x="2560" y="10800"/>
                    <a:pt x="1152" y="13886"/>
                  </a:cubicBezTo>
                  <a:cubicBezTo>
                    <a:pt x="-257" y="16971"/>
                    <a:pt x="-257" y="18514"/>
                    <a:pt x="526" y="19414"/>
                  </a:cubicBezTo>
                  <a:cubicBezTo>
                    <a:pt x="1308" y="20314"/>
                    <a:pt x="2873" y="20571"/>
                    <a:pt x="5534" y="18386"/>
                  </a:cubicBezTo>
                  <a:cubicBezTo>
                    <a:pt x="8195" y="16200"/>
                    <a:pt x="11952" y="11571"/>
                    <a:pt x="14143" y="8614"/>
                  </a:cubicBezTo>
                  <a:cubicBezTo>
                    <a:pt x="16334" y="5657"/>
                    <a:pt x="16960" y="4371"/>
                    <a:pt x="16804" y="4500"/>
                  </a:cubicBezTo>
                  <a:cubicBezTo>
                    <a:pt x="16647" y="4629"/>
                    <a:pt x="15708" y="6171"/>
                    <a:pt x="15708" y="8871"/>
                  </a:cubicBezTo>
                  <a:cubicBezTo>
                    <a:pt x="15708" y="11571"/>
                    <a:pt x="16647" y="15429"/>
                    <a:pt x="17743" y="17743"/>
                  </a:cubicBezTo>
                  <a:cubicBezTo>
                    <a:pt x="18839" y="20057"/>
                    <a:pt x="20091" y="20829"/>
                    <a:pt x="213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7435715" y="3351814"/>
              <a:ext cx="75883" cy="490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495" fill="norm" stroke="1" extrusionOk="0">
                  <a:moveTo>
                    <a:pt x="2919" y="9351"/>
                  </a:moveTo>
                  <a:cubicBezTo>
                    <a:pt x="4086" y="11947"/>
                    <a:pt x="5254" y="14542"/>
                    <a:pt x="5838" y="16350"/>
                  </a:cubicBezTo>
                  <a:cubicBezTo>
                    <a:pt x="6422" y="18158"/>
                    <a:pt x="6422" y="19177"/>
                    <a:pt x="5546" y="20012"/>
                  </a:cubicBezTo>
                  <a:cubicBezTo>
                    <a:pt x="4670" y="20846"/>
                    <a:pt x="2919" y="21495"/>
                    <a:pt x="1751" y="21495"/>
                  </a:cubicBezTo>
                  <a:cubicBezTo>
                    <a:pt x="584" y="21495"/>
                    <a:pt x="0" y="20846"/>
                    <a:pt x="0" y="18992"/>
                  </a:cubicBezTo>
                  <a:cubicBezTo>
                    <a:pt x="0" y="17138"/>
                    <a:pt x="584" y="14079"/>
                    <a:pt x="2335" y="10927"/>
                  </a:cubicBezTo>
                  <a:cubicBezTo>
                    <a:pt x="4086" y="7775"/>
                    <a:pt x="7005" y="4530"/>
                    <a:pt x="9049" y="2630"/>
                  </a:cubicBezTo>
                  <a:cubicBezTo>
                    <a:pt x="11092" y="729"/>
                    <a:pt x="12259" y="173"/>
                    <a:pt x="14011" y="34"/>
                  </a:cubicBezTo>
                  <a:cubicBezTo>
                    <a:pt x="15762" y="-105"/>
                    <a:pt x="18097" y="173"/>
                    <a:pt x="19557" y="1007"/>
                  </a:cubicBezTo>
                  <a:cubicBezTo>
                    <a:pt x="21016" y="1842"/>
                    <a:pt x="21600" y="3232"/>
                    <a:pt x="19849" y="4530"/>
                  </a:cubicBezTo>
                  <a:cubicBezTo>
                    <a:pt x="18097" y="5828"/>
                    <a:pt x="14011" y="7033"/>
                    <a:pt x="9924" y="8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7573298" y="3368468"/>
              <a:ext cx="79466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0" y="6968"/>
                  </a:moveTo>
                  <a:cubicBezTo>
                    <a:pt x="2274" y="7665"/>
                    <a:pt x="4547" y="8361"/>
                    <a:pt x="7105" y="8594"/>
                  </a:cubicBezTo>
                  <a:cubicBezTo>
                    <a:pt x="9663" y="8826"/>
                    <a:pt x="12505" y="8594"/>
                    <a:pt x="15347" y="7316"/>
                  </a:cubicBezTo>
                  <a:cubicBezTo>
                    <a:pt x="18189" y="6039"/>
                    <a:pt x="21032" y="3716"/>
                    <a:pt x="21316" y="2206"/>
                  </a:cubicBezTo>
                  <a:cubicBezTo>
                    <a:pt x="21600" y="697"/>
                    <a:pt x="19326" y="0"/>
                    <a:pt x="17053" y="0"/>
                  </a:cubicBezTo>
                  <a:cubicBezTo>
                    <a:pt x="14779" y="0"/>
                    <a:pt x="12505" y="697"/>
                    <a:pt x="9947" y="3368"/>
                  </a:cubicBezTo>
                  <a:cubicBezTo>
                    <a:pt x="7389" y="6039"/>
                    <a:pt x="4547" y="10684"/>
                    <a:pt x="4832" y="14052"/>
                  </a:cubicBezTo>
                  <a:cubicBezTo>
                    <a:pt x="5116" y="17419"/>
                    <a:pt x="8526" y="19510"/>
                    <a:pt x="119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7719348" y="3340866"/>
              <a:ext cx="204555" cy="20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294" fill="norm" stroke="1" extrusionOk="0">
                  <a:moveTo>
                    <a:pt x="0" y="2169"/>
                  </a:moveTo>
                  <a:cubicBezTo>
                    <a:pt x="1984" y="6705"/>
                    <a:pt x="3967" y="11241"/>
                    <a:pt x="5069" y="14049"/>
                  </a:cubicBezTo>
                  <a:cubicBezTo>
                    <a:pt x="6171" y="16857"/>
                    <a:pt x="6392" y="17937"/>
                    <a:pt x="6392" y="19017"/>
                  </a:cubicBezTo>
                  <a:cubicBezTo>
                    <a:pt x="6392" y="20097"/>
                    <a:pt x="6171" y="21177"/>
                    <a:pt x="5620" y="21177"/>
                  </a:cubicBezTo>
                  <a:cubicBezTo>
                    <a:pt x="5069" y="21177"/>
                    <a:pt x="4188" y="20097"/>
                    <a:pt x="3527" y="18261"/>
                  </a:cubicBezTo>
                  <a:cubicBezTo>
                    <a:pt x="2865" y="16425"/>
                    <a:pt x="2424" y="13833"/>
                    <a:pt x="2645" y="11565"/>
                  </a:cubicBezTo>
                  <a:cubicBezTo>
                    <a:pt x="2865" y="9297"/>
                    <a:pt x="3747" y="7353"/>
                    <a:pt x="6171" y="5949"/>
                  </a:cubicBezTo>
                  <a:cubicBezTo>
                    <a:pt x="8596" y="4545"/>
                    <a:pt x="12563" y="3681"/>
                    <a:pt x="15098" y="3249"/>
                  </a:cubicBezTo>
                  <a:cubicBezTo>
                    <a:pt x="17633" y="2817"/>
                    <a:pt x="18735" y="2817"/>
                    <a:pt x="18955" y="2277"/>
                  </a:cubicBezTo>
                  <a:cubicBezTo>
                    <a:pt x="19176" y="1737"/>
                    <a:pt x="18514" y="657"/>
                    <a:pt x="17633" y="225"/>
                  </a:cubicBezTo>
                  <a:cubicBezTo>
                    <a:pt x="16751" y="-207"/>
                    <a:pt x="15649" y="9"/>
                    <a:pt x="14878" y="657"/>
                  </a:cubicBezTo>
                  <a:cubicBezTo>
                    <a:pt x="14106" y="1305"/>
                    <a:pt x="13665" y="2385"/>
                    <a:pt x="13996" y="4005"/>
                  </a:cubicBezTo>
                  <a:cubicBezTo>
                    <a:pt x="14327" y="5625"/>
                    <a:pt x="15429" y="7785"/>
                    <a:pt x="16751" y="9837"/>
                  </a:cubicBezTo>
                  <a:cubicBezTo>
                    <a:pt x="18073" y="11889"/>
                    <a:pt x="19616" y="13833"/>
                    <a:pt x="20498" y="15345"/>
                  </a:cubicBezTo>
                  <a:cubicBezTo>
                    <a:pt x="21380" y="16857"/>
                    <a:pt x="21600" y="17937"/>
                    <a:pt x="20829" y="19017"/>
                  </a:cubicBezTo>
                  <a:cubicBezTo>
                    <a:pt x="20057" y="20097"/>
                    <a:pt x="18294" y="21177"/>
                    <a:pt x="17082" y="21285"/>
                  </a:cubicBezTo>
                  <a:cubicBezTo>
                    <a:pt x="15869" y="21393"/>
                    <a:pt x="15208" y="20529"/>
                    <a:pt x="14547" y="19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7956035" y="3368468"/>
              <a:ext cx="97747" cy="154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61" fill="norm" stroke="1" extrusionOk="0">
                  <a:moveTo>
                    <a:pt x="12032" y="0"/>
                  </a:moveTo>
                  <a:cubicBezTo>
                    <a:pt x="7895" y="4670"/>
                    <a:pt x="3759" y="9341"/>
                    <a:pt x="1691" y="12843"/>
                  </a:cubicBezTo>
                  <a:cubicBezTo>
                    <a:pt x="-377" y="16346"/>
                    <a:pt x="-377" y="18681"/>
                    <a:pt x="772" y="19995"/>
                  </a:cubicBezTo>
                  <a:cubicBezTo>
                    <a:pt x="1921" y="21308"/>
                    <a:pt x="4219" y="21600"/>
                    <a:pt x="7666" y="20870"/>
                  </a:cubicBezTo>
                  <a:cubicBezTo>
                    <a:pt x="11112" y="20141"/>
                    <a:pt x="15708" y="18389"/>
                    <a:pt x="18236" y="16638"/>
                  </a:cubicBezTo>
                  <a:cubicBezTo>
                    <a:pt x="20763" y="14886"/>
                    <a:pt x="21223" y="13135"/>
                    <a:pt x="21223" y="11384"/>
                  </a:cubicBezTo>
                  <a:cubicBezTo>
                    <a:pt x="21223" y="9632"/>
                    <a:pt x="20763" y="7881"/>
                    <a:pt x="19155" y="7005"/>
                  </a:cubicBezTo>
                  <a:cubicBezTo>
                    <a:pt x="17546" y="6130"/>
                    <a:pt x="14789" y="6130"/>
                    <a:pt x="12032" y="6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8093998" y="3402319"/>
              <a:ext cx="101601" cy="127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711"/>
                  </a:moveTo>
                  <a:cubicBezTo>
                    <a:pt x="1350" y="4606"/>
                    <a:pt x="2700" y="8501"/>
                    <a:pt x="3375" y="11334"/>
                  </a:cubicBezTo>
                  <a:cubicBezTo>
                    <a:pt x="4050" y="14167"/>
                    <a:pt x="4050" y="15938"/>
                    <a:pt x="3600" y="17708"/>
                  </a:cubicBezTo>
                  <a:cubicBezTo>
                    <a:pt x="3150" y="19479"/>
                    <a:pt x="2250" y="21249"/>
                    <a:pt x="1575" y="21249"/>
                  </a:cubicBezTo>
                  <a:cubicBezTo>
                    <a:pt x="900" y="21249"/>
                    <a:pt x="450" y="19479"/>
                    <a:pt x="1125" y="16646"/>
                  </a:cubicBezTo>
                  <a:cubicBezTo>
                    <a:pt x="1800" y="13813"/>
                    <a:pt x="3600" y="9918"/>
                    <a:pt x="5625" y="6908"/>
                  </a:cubicBezTo>
                  <a:cubicBezTo>
                    <a:pt x="7650" y="3898"/>
                    <a:pt x="9900" y="1774"/>
                    <a:pt x="12150" y="711"/>
                  </a:cubicBezTo>
                  <a:cubicBezTo>
                    <a:pt x="14400" y="-351"/>
                    <a:pt x="16650" y="-351"/>
                    <a:pt x="18450" y="1597"/>
                  </a:cubicBezTo>
                  <a:cubicBezTo>
                    <a:pt x="20250" y="3544"/>
                    <a:pt x="21600" y="7439"/>
                    <a:pt x="21600" y="10095"/>
                  </a:cubicBezTo>
                  <a:cubicBezTo>
                    <a:pt x="21600" y="12751"/>
                    <a:pt x="20250" y="14167"/>
                    <a:pt x="18900" y="15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8208298" y="3241468"/>
              <a:ext cx="44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8278148" y="3356711"/>
              <a:ext cx="79892" cy="189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493" fill="norm" stroke="1" extrusionOk="0">
                  <a:moveTo>
                    <a:pt x="18277" y="2053"/>
                  </a:moveTo>
                  <a:cubicBezTo>
                    <a:pt x="16615" y="1093"/>
                    <a:pt x="14954" y="133"/>
                    <a:pt x="13015" y="13"/>
                  </a:cubicBezTo>
                  <a:cubicBezTo>
                    <a:pt x="11077" y="-107"/>
                    <a:pt x="8862" y="613"/>
                    <a:pt x="8031" y="1573"/>
                  </a:cubicBezTo>
                  <a:cubicBezTo>
                    <a:pt x="7200" y="2533"/>
                    <a:pt x="7754" y="3733"/>
                    <a:pt x="10246" y="6013"/>
                  </a:cubicBezTo>
                  <a:cubicBezTo>
                    <a:pt x="12738" y="8293"/>
                    <a:pt x="17169" y="11653"/>
                    <a:pt x="19385" y="13933"/>
                  </a:cubicBezTo>
                  <a:cubicBezTo>
                    <a:pt x="21600" y="16213"/>
                    <a:pt x="21600" y="17413"/>
                    <a:pt x="18000" y="18493"/>
                  </a:cubicBezTo>
                  <a:cubicBezTo>
                    <a:pt x="14400" y="19573"/>
                    <a:pt x="7200" y="20533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8777205" y="3398575"/>
              <a:ext cx="110544" cy="187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0" h="21037" fill="norm" stroke="1" extrusionOk="0">
                  <a:moveTo>
                    <a:pt x="2837" y="8730"/>
                  </a:moveTo>
                  <a:cubicBezTo>
                    <a:pt x="7550" y="7306"/>
                    <a:pt x="12263" y="5881"/>
                    <a:pt x="15012" y="4457"/>
                  </a:cubicBezTo>
                  <a:cubicBezTo>
                    <a:pt x="17761" y="3033"/>
                    <a:pt x="18546" y="1609"/>
                    <a:pt x="17761" y="778"/>
                  </a:cubicBezTo>
                  <a:cubicBezTo>
                    <a:pt x="16975" y="-53"/>
                    <a:pt x="14619" y="-290"/>
                    <a:pt x="11870" y="422"/>
                  </a:cubicBezTo>
                  <a:cubicBezTo>
                    <a:pt x="9121" y="1134"/>
                    <a:pt x="5979" y="2796"/>
                    <a:pt x="3426" y="5288"/>
                  </a:cubicBezTo>
                  <a:cubicBezTo>
                    <a:pt x="874" y="7780"/>
                    <a:pt x="-1090" y="11103"/>
                    <a:pt x="677" y="13952"/>
                  </a:cubicBezTo>
                  <a:cubicBezTo>
                    <a:pt x="2445" y="16800"/>
                    <a:pt x="7943" y="19174"/>
                    <a:pt x="11870" y="20242"/>
                  </a:cubicBezTo>
                  <a:cubicBezTo>
                    <a:pt x="15797" y="21310"/>
                    <a:pt x="18154" y="21073"/>
                    <a:pt x="20510" y="20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8923045" y="3232702"/>
              <a:ext cx="135597" cy="35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91" fill="norm" stroke="1" extrusionOk="0">
                  <a:moveTo>
                    <a:pt x="17387" y="13486"/>
                  </a:moveTo>
                  <a:cubicBezTo>
                    <a:pt x="16058" y="12978"/>
                    <a:pt x="14729" y="12470"/>
                    <a:pt x="12237" y="12597"/>
                  </a:cubicBezTo>
                  <a:cubicBezTo>
                    <a:pt x="9744" y="12724"/>
                    <a:pt x="6089" y="13486"/>
                    <a:pt x="3763" y="14630"/>
                  </a:cubicBezTo>
                  <a:cubicBezTo>
                    <a:pt x="1437" y="15773"/>
                    <a:pt x="440" y="17298"/>
                    <a:pt x="107" y="18378"/>
                  </a:cubicBezTo>
                  <a:cubicBezTo>
                    <a:pt x="-225" y="19458"/>
                    <a:pt x="107" y="20093"/>
                    <a:pt x="2600" y="20157"/>
                  </a:cubicBezTo>
                  <a:cubicBezTo>
                    <a:pt x="5092" y="20220"/>
                    <a:pt x="9744" y="19712"/>
                    <a:pt x="13233" y="16917"/>
                  </a:cubicBezTo>
                  <a:cubicBezTo>
                    <a:pt x="16723" y="14122"/>
                    <a:pt x="19049" y="9039"/>
                    <a:pt x="20212" y="6117"/>
                  </a:cubicBezTo>
                  <a:cubicBezTo>
                    <a:pt x="21375" y="3195"/>
                    <a:pt x="21375" y="2432"/>
                    <a:pt x="21209" y="1670"/>
                  </a:cubicBezTo>
                  <a:cubicBezTo>
                    <a:pt x="21043" y="907"/>
                    <a:pt x="20710" y="145"/>
                    <a:pt x="19880" y="18"/>
                  </a:cubicBezTo>
                  <a:cubicBezTo>
                    <a:pt x="19049" y="-109"/>
                    <a:pt x="17720" y="399"/>
                    <a:pt x="16557" y="2750"/>
                  </a:cubicBezTo>
                  <a:cubicBezTo>
                    <a:pt x="15393" y="5100"/>
                    <a:pt x="14397" y="9293"/>
                    <a:pt x="14230" y="12724"/>
                  </a:cubicBezTo>
                  <a:cubicBezTo>
                    <a:pt x="14064" y="16155"/>
                    <a:pt x="14729" y="18823"/>
                    <a:pt x="15393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9072323" y="3481637"/>
              <a:ext cx="139276" cy="90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0628" fill="norm" stroke="1" extrusionOk="0">
                  <a:moveTo>
                    <a:pt x="916" y="6017"/>
                  </a:moveTo>
                  <a:cubicBezTo>
                    <a:pt x="1570" y="3617"/>
                    <a:pt x="2225" y="1217"/>
                    <a:pt x="2061" y="977"/>
                  </a:cubicBezTo>
                  <a:cubicBezTo>
                    <a:pt x="1898" y="737"/>
                    <a:pt x="916" y="2657"/>
                    <a:pt x="425" y="4817"/>
                  </a:cubicBezTo>
                  <a:cubicBezTo>
                    <a:pt x="-66" y="6977"/>
                    <a:pt x="-66" y="9377"/>
                    <a:pt x="98" y="12017"/>
                  </a:cubicBezTo>
                  <a:cubicBezTo>
                    <a:pt x="261" y="14657"/>
                    <a:pt x="589" y="17537"/>
                    <a:pt x="1570" y="19217"/>
                  </a:cubicBezTo>
                  <a:cubicBezTo>
                    <a:pt x="2552" y="20897"/>
                    <a:pt x="4189" y="21377"/>
                    <a:pt x="5989" y="18977"/>
                  </a:cubicBezTo>
                  <a:cubicBezTo>
                    <a:pt x="7789" y="16577"/>
                    <a:pt x="9752" y="11297"/>
                    <a:pt x="11061" y="7217"/>
                  </a:cubicBezTo>
                  <a:cubicBezTo>
                    <a:pt x="12370" y="3137"/>
                    <a:pt x="13025" y="257"/>
                    <a:pt x="13189" y="17"/>
                  </a:cubicBezTo>
                  <a:cubicBezTo>
                    <a:pt x="13352" y="-223"/>
                    <a:pt x="13025" y="2177"/>
                    <a:pt x="12861" y="5057"/>
                  </a:cubicBezTo>
                  <a:cubicBezTo>
                    <a:pt x="12698" y="7937"/>
                    <a:pt x="12698" y="11297"/>
                    <a:pt x="14170" y="12977"/>
                  </a:cubicBezTo>
                  <a:cubicBezTo>
                    <a:pt x="15643" y="14657"/>
                    <a:pt x="18589" y="14657"/>
                    <a:pt x="21534" y="14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9223318" y="3459699"/>
              <a:ext cx="77181" cy="13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240" fill="norm" stroke="1" extrusionOk="0">
                  <a:moveTo>
                    <a:pt x="15610" y="1604"/>
                  </a:moveTo>
                  <a:cubicBezTo>
                    <a:pt x="12768" y="622"/>
                    <a:pt x="9926" y="-360"/>
                    <a:pt x="7368" y="131"/>
                  </a:cubicBezTo>
                  <a:cubicBezTo>
                    <a:pt x="4810" y="622"/>
                    <a:pt x="2537" y="2585"/>
                    <a:pt x="1115" y="5367"/>
                  </a:cubicBezTo>
                  <a:cubicBezTo>
                    <a:pt x="-306" y="8149"/>
                    <a:pt x="-874" y="11749"/>
                    <a:pt x="2537" y="14531"/>
                  </a:cubicBezTo>
                  <a:cubicBezTo>
                    <a:pt x="5947" y="17313"/>
                    <a:pt x="13337" y="19276"/>
                    <a:pt x="20726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9337075" y="3195889"/>
              <a:ext cx="306324" cy="387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93" fill="norm" stroke="1" extrusionOk="0">
                  <a:moveTo>
                    <a:pt x="5433" y="15910"/>
                  </a:moveTo>
                  <a:cubicBezTo>
                    <a:pt x="4693" y="15793"/>
                    <a:pt x="3953" y="15675"/>
                    <a:pt x="2992" y="16204"/>
                  </a:cubicBezTo>
                  <a:cubicBezTo>
                    <a:pt x="2030" y="16732"/>
                    <a:pt x="847" y="17906"/>
                    <a:pt x="329" y="18786"/>
                  </a:cubicBezTo>
                  <a:cubicBezTo>
                    <a:pt x="-189" y="19667"/>
                    <a:pt x="-41" y="20254"/>
                    <a:pt x="403" y="20606"/>
                  </a:cubicBezTo>
                  <a:cubicBezTo>
                    <a:pt x="847" y="20958"/>
                    <a:pt x="1586" y="21075"/>
                    <a:pt x="2252" y="20958"/>
                  </a:cubicBezTo>
                  <a:cubicBezTo>
                    <a:pt x="2918" y="20841"/>
                    <a:pt x="3510" y="20488"/>
                    <a:pt x="4027" y="20019"/>
                  </a:cubicBezTo>
                  <a:cubicBezTo>
                    <a:pt x="4545" y="19549"/>
                    <a:pt x="4989" y="18962"/>
                    <a:pt x="5285" y="19138"/>
                  </a:cubicBezTo>
                  <a:cubicBezTo>
                    <a:pt x="5581" y="19315"/>
                    <a:pt x="5729" y="20254"/>
                    <a:pt x="6173" y="20665"/>
                  </a:cubicBezTo>
                  <a:cubicBezTo>
                    <a:pt x="6616" y="21075"/>
                    <a:pt x="7356" y="20958"/>
                    <a:pt x="8392" y="20136"/>
                  </a:cubicBezTo>
                  <a:cubicBezTo>
                    <a:pt x="9427" y="19315"/>
                    <a:pt x="10759" y="17788"/>
                    <a:pt x="12164" y="15147"/>
                  </a:cubicBezTo>
                  <a:cubicBezTo>
                    <a:pt x="13570" y="12506"/>
                    <a:pt x="15049" y="8749"/>
                    <a:pt x="15863" y="6284"/>
                  </a:cubicBezTo>
                  <a:cubicBezTo>
                    <a:pt x="16677" y="3819"/>
                    <a:pt x="16825" y="2645"/>
                    <a:pt x="16973" y="1706"/>
                  </a:cubicBezTo>
                  <a:cubicBezTo>
                    <a:pt x="17121" y="767"/>
                    <a:pt x="17269" y="62"/>
                    <a:pt x="17047" y="4"/>
                  </a:cubicBezTo>
                  <a:cubicBezTo>
                    <a:pt x="16825" y="-55"/>
                    <a:pt x="16233" y="532"/>
                    <a:pt x="15197" y="2704"/>
                  </a:cubicBezTo>
                  <a:cubicBezTo>
                    <a:pt x="14162" y="4875"/>
                    <a:pt x="12682" y="8632"/>
                    <a:pt x="11795" y="11567"/>
                  </a:cubicBezTo>
                  <a:cubicBezTo>
                    <a:pt x="10907" y="14502"/>
                    <a:pt x="10611" y="16615"/>
                    <a:pt x="10537" y="18023"/>
                  </a:cubicBezTo>
                  <a:cubicBezTo>
                    <a:pt x="10463" y="19432"/>
                    <a:pt x="10611" y="20136"/>
                    <a:pt x="11055" y="20665"/>
                  </a:cubicBezTo>
                  <a:cubicBezTo>
                    <a:pt x="11499" y="21193"/>
                    <a:pt x="12238" y="21545"/>
                    <a:pt x="12978" y="21486"/>
                  </a:cubicBezTo>
                  <a:cubicBezTo>
                    <a:pt x="13718" y="21428"/>
                    <a:pt x="14458" y="20958"/>
                    <a:pt x="14901" y="20078"/>
                  </a:cubicBezTo>
                  <a:cubicBezTo>
                    <a:pt x="15345" y="19197"/>
                    <a:pt x="15493" y="17906"/>
                    <a:pt x="15345" y="17025"/>
                  </a:cubicBezTo>
                  <a:cubicBezTo>
                    <a:pt x="15197" y="16145"/>
                    <a:pt x="14753" y="15675"/>
                    <a:pt x="13940" y="15265"/>
                  </a:cubicBezTo>
                  <a:cubicBezTo>
                    <a:pt x="13126" y="14854"/>
                    <a:pt x="11943" y="14502"/>
                    <a:pt x="11721" y="14267"/>
                  </a:cubicBezTo>
                  <a:cubicBezTo>
                    <a:pt x="11499" y="14032"/>
                    <a:pt x="12238" y="13915"/>
                    <a:pt x="12978" y="13856"/>
                  </a:cubicBezTo>
                  <a:cubicBezTo>
                    <a:pt x="13718" y="13797"/>
                    <a:pt x="14458" y="13797"/>
                    <a:pt x="15197" y="13915"/>
                  </a:cubicBezTo>
                  <a:cubicBezTo>
                    <a:pt x="15937" y="14032"/>
                    <a:pt x="16677" y="14267"/>
                    <a:pt x="17269" y="14619"/>
                  </a:cubicBezTo>
                  <a:cubicBezTo>
                    <a:pt x="17860" y="14971"/>
                    <a:pt x="18304" y="15441"/>
                    <a:pt x="18526" y="16204"/>
                  </a:cubicBezTo>
                  <a:cubicBezTo>
                    <a:pt x="18748" y="16967"/>
                    <a:pt x="18748" y="18023"/>
                    <a:pt x="18748" y="18904"/>
                  </a:cubicBezTo>
                  <a:cubicBezTo>
                    <a:pt x="18748" y="19784"/>
                    <a:pt x="18748" y="20488"/>
                    <a:pt x="18674" y="20547"/>
                  </a:cubicBezTo>
                  <a:cubicBezTo>
                    <a:pt x="18600" y="20606"/>
                    <a:pt x="18452" y="20019"/>
                    <a:pt x="18304" y="18434"/>
                  </a:cubicBezTo>
                  <a:cubicBezTo>
                    <a:pt x="18156" y="16849"/>
                    <a:pt x="18008" y="14267"/>
                    <a:pt x="18230" y="12682"/>
                  </a:cubicBezTo>
                  <a:cubicBezTo>
                    <a:pt x="18452" y="11097"/>
                    <a:pt x="19044" y="10510"/>
                    <a:pt x="19636" y="10393"/>
                  </a:cubicBezTo>
                  <a:cubicBezTo>
                    <a:pt x="20227" y="10275"/>
                    <a:pt x="20819" y="10628"/>
                    <a:pt x="21411" y="1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9648529" y="3411455"/>
              <a:ext cx="217665" cy="155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223" fill="norm" stroke="1" extrusionOk="0">
                  <a:moveTo>
                    <a:pt x="3858" y="5383"/>
                  </a:moveTo>
                  <a:cubicBezTo>
                    <a:pt x="2820" y="6247"/>
                    <a:pt x="1781" y="7111"/>
                    <a:pt x="1054" y="9127"/>
                  </a:cubicBezTo>
                  <a:cubicBezTo>
                    <a:pt x="327" y="11143"/>
                    <a:pt x="-88" y="14311"/>
                    <a:pt x="16" y="16471"/>
                  </a:cubicBezTo>
                  <a:cubicBezTo>
                    <a:pt x="120" y="18631"/>
                    <a:pt x="743" y="19783"/>
                    <a:pt x="1574" y="20071"/>
                  </a:cubicBezTo>
                  <a:cubicBezTo>
                    <a:pt x="2404" y="20359"/>
                    <a:pt x="3443" y="19783"/>
                    <a:pt x="4066" y="18487"/>
                  </a:cubicBezTo>
                  <a:cubicBezTo>
                    <a:pt x="4689" y="17191"/>
                    <a:pt x="4897" y="15175"/>
                    <a:pt x="5000" y="13447"/>
                  </a:cubicBezTo>
                  <a:cubicBezTo>
                    <a:pt x="5104" y="11719"/>
                    <a:pt x="5104" y="10279"/>
                    <a:pt x="5520" y="9127"/>
                  </a:cubicBezTo>
                  <a:cubicBezTo>
                    <a:pt x="5935" y="7975"/>
                    <a:pt x="6766" y="7111"/>
                    <a:pt x="7700" y="6535"/>
                  </a:cubicBezTo>
                  <a:cubicBezTo>
                    <a:pt x="8635" y="5959"/>
                    <a:pt x="9674" y="5671"/>
                    <a:pt x="10297" y="6247"/>
                  </a:cubicBezTo>
                  <a:cubicBezTo>
                    <a:pt x="10920" y="6823"/>
                    <a:pt x="11127" y="8263"/>
                    <a:pt x="11231" y="10423"/>
                  </a:cubicBezTo>
                  <a:cubicBezTo>
                    <a:pt x="11335" y="12583"/>
                    <a:pt x="11335" y="15463"/>
                    <a:pt x="11127" y="17623"/>
                  </a:cubicBezTo>
                  <a:cubicBezTo>
                    <a:pt x="10920" y="19783"/>
                    <a:pt x="10504" y="21223"/>
                    <a:pt x="10193" y="21223"/>
                  </a:cubicBezTo>
                  <a:cubicBezTo>
                    <a:pt x="9881" y="21223"/>
                    <a:pt x="9674" y="19783"/>
                    <a:pt x="10400" y="16615"/>
                  </a:cubicBezTo>
                  <a:cubicBezTo>
                    <a:pt x="11127" y="13447"/>
                    <a:pt x="12789" y="8551"/>
                    <a:pt x="14139" y="5527"/>
                  </a:cubicBezTo>
                  <a:cubicBezTo>
                    <a:pt x="15489" y="2503"/>
                    <a:pt x="16527" y="1351"/>
                    <a:pt x="17566" y="631"/>
                  </a:cubicBezTo>
                  <a:cubicBezTo>
                    <a:pt x="18604" y="-89"/>
                    <a:pt x="19643" y="-377"/>
                    <a:pt x="20370" y="775"/>
                  </a:cubicBezTo>
                  <a:cubicBezTo>
                    <a:pt x="21097" y="1927"/>
                    <a:pt x="21512" y="4519"/>
                    <a:pt x="21304" y="7687"/>
                  </a:cubicBezTo>
                  <a:cubicBezTo>
                    <a:pt x="21097" y="10855"/>
                    <a:pt x="20266" y="14599"/>
                    <a:pt x="19435" y="18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9929148" y="3222418"/>
              <a:ext cx="165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85" y="2541"/>
                    <a:pt x="17169" y="5082"/>
                    <a:pt x="13846" y="7941"/>
                  </a:cubicBezTo>
                  <a:cubicBezTo>
                    <a:pt x="10523" y="10800"/>
                    <a:pt x="6092" y="13976"/>
                    <a:pt x="3600" y="16306"/>
                  </a:cubicBezTo>
                  <a:cubicBezTo>
                    <a:pt x="1108" y="18635"/>
                    <a:pt x="554" y="201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0011690" y="3474174"/>
              <a:ext cx="127009" cy="353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194" fill="norm" stroke="1" extrusionOk="0">
                  <a:moveTo>
                    <a:pt x="21247" y="2041"/>
                  </a:moveTo>
                  <a:cubicBezTo>
                    <a:pt x="20185" y="1533"/>
                    <a:pt x="19122" y="1025"/>
                    <a:pt x="17175" y="580"/>
                  </a:cubicBezTo>
                  <a:cubicBezTo>
                    <a:pt x="15227" y="135"/>
                    <a:pt x="12395" y="-246"/>
                    <a:pt x="9916" y="199"/>
                  </a:cubicBezTo>
                  <a:cubicBezTo>
                    <a:pt x="7437" y="643"/>
                    <a:pt x="5313" y="1914"/>
                    <a:pt x="4250" y="2930"/>
                  </a:cubicBezTo>
                  <a:cubicBezTo>
                    <a:pt x="3188" y="3947"/>
                    <a:pt x="3188" y="4709"/>
                    <a:pt x="4073" y="5154"/>
                  </a:cubicBezTo>
                  <a:cubicBezTo>
                    <a:pt x="4958" y="5599"/>
                    <a:pt x="6729" y="5726"/>
                    <a:pt x="8499" y="5726"/>
                  </a:cubicBezTo>
                  <a:cubicBezTo>
                    <a:pt x="10270" y="5726"/>
                    <a:pt x="12040" y="5599"/>
                    <a:pt x="13811" y="5218"/>
                  </a:cubicBezTo>
                  <a:cubicBezTo>
                    <a:pt x="15581" y="4836"/>
                    <a:pt x="17352" y="4201"/>
                    <a:pt x="17706" y="4455"/>
                  </a:cubicBezTo>
                  <a:cubicBezTo>
                    <a:pt x="18060" y="4709"/>
                    <a:pt x="16998" y="5853"/>
                    <a:pt x="16290" y="7949"/>
                  </a:cubicBezTo>
                  <a:cubicBezTo>
                    <a:pt x="15581" y="10046"/>
                    <a:pt x="15227" y="13095"/>
                    <a:pt x="13634" y="15446"/>
                  </a:cubicBezTo>
                  <a:cubicBezTo>
                    <a:pt x="12040" y="17796"/>
                    <a:pt x="9208" y="19448"/>
                    <a:pt x="6906" y="20338"/>
                  </a:cubicBezTo>
                  <a:cubicBezTo>
                    <a:pt x="4604" y="21227"/>
                    <a:pt x="2834" y="21354"/>
                    <a:pt x="1595" y="21036"/>
                  </a:cubicBezTo>
                  <a:cubicBezTo>
                    <a:pt x="355" y="20719"/>
                    <a:pt x="-353" y="19956"/>
                    <a:pt x="178" y="18559"/>
                  </a:cubicBezTo>
                  <a:cubicBezTo>
                    <a:pt x="709" y="17161"/>
                    <a:pt x="2480" y="15128"/>
                    <a:pt x="4250" y="13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0168331" y="3499918"/>
              <a:ext cx="108344" cy="16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046" fill="norm" stroke="1" extrusionOk="0">
                  <a:moveTo>
                    <a:pt x="2908" y="8239"/>
                  </a:moveTo>
                  <a:cubicBezTo>
                    <a:pt x="8308" y="6639"/>
                    <a:pt x="13708" y="5039"/>
                    <a:pt x="17031" y="3573"/>
                  </a:cubicBezTo>
                  <a:cubicBezTo>
                    <a:pt x="20354" y="2106"/>
                    <a:pt x="21600" y="773"/>
                    <a:pt x="21185" y="239"/>
                  </a:cubicBezTo>
                  <a:cubicBezTo>
                    <a:pt x="20769" y="-294"/>
                    <a:pt x="18692" y="-27"/>
                    <a:pt x="15162" y="1973"/>
                  </a:cubicBezTo>
                  <a:cubicBezTo>
                    <a:pt x="11631" y="3973"/>
                    <a:pt x="6646" y="7706"/>
                    <a:pt x="3738" y="10639"/>
                  </a:cubicBezTo>
                  <a:cubicBezTo>
                    <a:pt x="831" y="13573"/>
                    <a:pt x="0" y="15706"/>
                    <a:pt x="0" y="17439"/>
                  </a:cubicBezTo>
                  <a:cubicBezTo>
                    <a:pt x="0" y="19173"/>
                    <a:pt x="831" y="20506"/>
                    <a:pt x="2700" y="20906"/>
                  </a:cubicBezTo>
                  <a:cubicBezTo>
                    <a:pt x="4569" y="21306"/>
                    <a:pt x="7477" y="20773"/>
                    <a:pt x="10385" y="20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0266787" y="3505681"/>
              <a:ext cx="93154" cy="12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313" fill="norm" stroke="1" extrusionOk="0">
                  <a:moveTo>
                    <a:pt x="11273" y="5636"/>
                  </a:moveTo>
                  <a:cubicBezTo>
                    <a:pt x="8873" y="9468"/>
                    <a:pt x="6473" y="13300"/>
                    <a:pt x="4553" y="15913"/>
                  </a:cubicBezTo>
                  <a:cubicBezTo>
                    <a:pt x="2633" y="18526"/>
                    <a:pt x="1193" y="19919"/>
                    <a:pt x="473" y="19745"/>
                  </a:cubicBezTo>
                  <a:cubicBezTo>
                    <a:pt x="-247" y="19571"/>
                    <a:pt x="-247" y="17829"/>
                    <a:pt x="1193" y="14868"/>
                  </a:cubicBezTo>
                  <a:cubicBezTo>
                    <a:pt x="2633" y="11907"/>
                    <a:pt x="5513" y="7726"/>
                    <a:pt x="7913" y="4939"/>
                  </a:cubicBezTo>
                  <a:cubicBezTo>
                    <a:pt x="10313" y="2152"/>
                    <a:pt x="12233" y="758"/>
                    <a:pt x="14393" y="236"/>
                  </a:cubicBezTo>
                  <a:cubicBezTo>
                    <a:pt x="16553" y="-287"/>
                    <a:pt x="18953" y="61"/>
                    <a:pt x="20153" y="1281"/>
                  </a:cubicBezTo>
                  <a:cubicBezTo>
                    <a:pt x="21353" y="2500"/>
                    <a:pt x="21353" y="4590"/>
                    <a:pt x="20633" y="8074"/>
                  </a:cubicBezTo>
                  <a:cubicBezTo>
                    <a:pt x="19913" y="11558"/>
                    <a:pt x="18473" y="16436"/>
                    <a:pt x="17033" y="21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0389271" y="3301628"/>
              <a:ext cx="359028" cy="355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12" fill="norm" stroke="1" extrusionOk="0">
                  <a:moveTo>
                    <a:pt x="5543" y="15066"/>
                  </a:moveTo>
                  <a:cubicBezTo>
                    <a:pt x="5416" y="14304"/>
                    <a:pt x="5288" y="13541"/>
                    <a:pt x="4907" y="13160"/>
                  </a:cubicBezTo>
                  <a:cubicBezTo>
                    <a:pt x="4526" y="12779"/>
                    <a:pt x="3891" y="12779"/>
                    <a:pt x="3128" y="13414"/>
                  </a:cubicBezTo>
                  <a:cubicBezTo>
                    <a:pt x="2366" y="14050"/>
                    <a:pt x="1477" y="15320"/>
                    <a:pt x="905" y="16400"/>
                  </a:cubicBezTo>
                  <a:cubicBezTo>
                    <a:pt x="333" y="17480"/>
                    <a:pt x="79" y="18370"/>
                    <a:pt x="16" y="19195"/>
                  </a:cubicBezTo>
                  <a:cubicBezTo>
                    <a:pt x="-48" y="20021"/>
                    <a:pt x="79" y="20784"/>
                    <a:pt x="587" y="20911"/>
                  </a:cubicBezTo>
                  <a:cubicBezTo>
                    <a:pt x="1096" y="21038"/>
                    <a:pt x="1985" y="20530"/>
                    <a:pt x="3319" y="18560"/>
                  </a:cubicBezTo>
                  <a:cubicBezTo>
                    <a:pt x="4653" y="16591"/>
                    <a:pt x="6432" y="13160"/>
                    <a:pt x="7830" y="10174"/>
                  </a:cubicBezTo>
                  <a:cubicBezTo>
                    <a:pt x="9227" y="7188"/>
                    <a:pt x="10244" y="4647"/>
                    <a:pt x="10752" y="2932"/>
                  </a:cubicBezTo>
                  <a:cubicBezTo>
                    <a:pt x="11260" y="1217"/>
                    <a:pt x="11260" y="327"/>
                    <a:pt x="10816" y="73"/>
                  </a:cubicBezTo>
                  <a:cubicBezTo>
                    <a:pt x="10371" y="-181"/>
                    <a:pt x="9481" y="200"/>
                    <a:pt x="8656" y="1598"/>
                  </a:cubicBezTo>
                  <a:cubicBezTo>
                    <a:pt x="7830" y="2995"/>
                    <a:pt x="7067" y="5410"/>
                    <a:pt x="6559" y="7887"/>
                  </a:cubicBezTo>
                  <a:cubicBezTo>
                    <a:pt x="6051" y="10365"/>
                    <a:pt x="5797" y="12906"/>
                    <a:pt x="5670" y="14494"/>
                  </a:cubicBezTo>
                  <a:cubicBezTo>
                    <a:pt x="5543" y="16083"/>
                    <a:pt x="5543" y="16718"/>
                    <a:pt x="5860" y="17163"/>
                  </a:cubicBezTo>
                  <a:cubicBezTo>
                    <a:pt x="6178" y="17607"/>
                    <a:pt x="6813" y="17861"/>
                    <a:pt x="7385" y="17798"/>
                  </a:cubicBezTo>
                  <a:cubicBezTo>
                    <a:pt x="7957" y="17734"/>
                    <a:pt x="8465" y="17353"/>
                    <a:pt x="8973" y="16908"/>
                  </a:cubicBezTo>
                  <a:cubicBezTo>
                    <a:pt x="9481" y="16464"/>
                    <a:pt x="9990" y="15955"/>
                    <a:pt x="10371" y="15384"/>
                  </a:cubicBezTo>
                  <a:cubicBezTo>
                    <a:pt x="10752" y="14812"/>
                    <a:pt x="11006" y="14177"/>
                    <a:pt x="10816" y="13732"/>
                  </a:cubicBezTo>
                  <a:cubicBezTo>
                    <a:pt x="10625" y="13287"/>
                    <a:pt x="9990" y="13033"/>
                    <a:pt x="9354" y="13097"/>
                  </a:cubicBezTo>
                  <a:cubicBezTo>
                    <a:pt x="8719" y="13160"/>
                    <a:pt x="8084" y="13541"/>
                    <a:pt x="7576" y="14367"/>
                  </a:cubicBezTo>
                  <a:cubicBezTo>
                    <a:pt x="7067" y="15193"/>
                    <a:pt x="6686" y="16464"/>
                    <a:pt x="6559" y="17417"/>
                  </a:cubicBezTo>
                  <a:cubicBezTo>
                    <a:pt x="6432" y="18370"/>
                    <a:pt x="6559" y="19005"/>
                    <a:pt x="6940" y="19386"/>
                  </a:cubicBezTo>
                  <a:cubicBezTo>
                    <a:pt x="7321" y="19767"/>
                    <a:pt x="7957" y="19894"/>
                    <a:pt x="8846" y="19513"/>
                  </a:cubicBezTo>
                  <a:cubicBezTo>
                    <a:pt x="9736" y="19132"/>
                    <a:pt x="10879" y="18243"/>
                    <a:pt x="11705" y="17544"/>
                  </a:cubicBezTo>
                  <a:cubicBezTo>
                    <a:pt x="12531" y="16845"/>
                    <a:pt x="13039" y="16337"/>
                    <a:pt x="13674" y="15892"/>
                  </a:cubicBezTo>
                  <a:cubicBezTo>
                    <a:pt x="14310" y="15447"/>
                    <a:pt x="15072" y="15066"/>
                    <a:pt x="15517" y="15193"/>
                  </a:cubicBezTo>
                  <a:cubicBezTo>
                    <a:pt x="15961" y="15320"/>
                    <a:pt x="16088" y="15955"/>
                    <a:pt x="16025" y="16908"/>
                  </a:cubicBezTo>
                  <a:cubicBezTo>
                    <a:pt x="15961" y="17861"/>
                    <a:pt x="15707" y="19132"/>
                    <a:pt x="15390" y="20021"/>
                  </a:cubicBezTo>
                  <a:cubicBezTo>
                    <a:pt x="15072" y="20911"/>
                    <a:pt x="14691" y="21419"/>
                    <a:pt x="14437" y="21292"/>
                  </a:cubicBezTo>
                  <a:cubicBezTo>
                    <a:pt x="14183" y="21165"/>
                    <a:pt x="14056" y="20403"/>
                    <a:pt x="15263" y="18243"/>
                  </a:cubicBezTo>
                  <a:cubicBezTo>
                    <a:pt x="16470" y="16083"/>
                    <a:pt x="19011" y="12525"/>
                    <a:pt x="21552" y="8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0684798" y="3343068"/>
              <a:ext cx="2222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9" y="3840"/>
                    <a:pt x="15017" y="7680"/>
                    <a:pt x="11417" y="11280"/>
                  </a:cubicBezTo>
                  <a:cubicBezTo>
                    <a:pt x="7817" y="14880"/>
                    <a:pt x="3909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10221248" y="4047918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10221248" y="3946318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10259853" y="4010815"/>
              <a:ext cx="107446" cy="138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46" fill="norm" stroke="1" extrusionOk="0">
                  <a:moveTo>
                    <a:pt x="2440" y="3773"/>
                  </a:moveTo>
                  <a:cubicBezTo>
                    <a:pt x="2017" y="8355"/>
                    <a:pt x="1593" y="12937"/>
                    <a:pt x="1170" y="16046"/>
                  </a:cubicBezTo>
                  <a:cubicBezTo>
                    <a:pt x="746" y="19155"/>
                    <a:pt x="323" y="20791"/>
                    <a:pt x="111" y="20628"/>
                  </a:cubicBezTo>
                  <a:cubicBezTo>
                    <a:pt x="-101" y="20464"/>
                    <a:pt x="-101" y="18501"/>
                    <a:pt x="958" y="15555"/>
                  </a:cubicBezTo>
                  <a:cubicBezTo>
                    <a:pt x="2017" y="12610"/>
                    <a:pt x="4134" y="8682"/>
                    <a:pt x="6464" y="5573"/>
                  </a:cubicBezTo>
                  <a:cubicBezTo>
                    <a:pt x="8793" y="2464"/>
                    <a:pt x="11334" y="173"/>
                    <a:pt x="13028" y="10"/>
                  </a:cubicBezTo>
                  <a:cubicBezTo>
                    <a:pt x="14723" y="-154"/>
                    <a:pt x="15570" y="1810"/>
                    <a:pt x="16205" y="5082"/>
                  </a:cubicBezTo>
                  <a:cubicBezTo>
                    <a:pt x="16840" y="8355"/>
                    <a:pt x="17264" y="12937"/>
                    <a:pt x="18111" y="15882"/>
                  </a:cubicBezTo>
                  <a:cubicBezTo>
                    <a:pt x="18958" y="18828"/>
                    <a:pt x="20228" y="20137"/>
                    <a:pt x="21499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10400936" y="4011555"/>
              <a:ext cx="67963" cy="125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305" fill="norm" stroke="1" extrusionOk="0">
                  <a:moveTo>
                    <a:pt x="19052" y="5105"/>
                  </a:moveTo>
                  <a:cubicBezTo>
                    <a:pt x="19052" y="3305"/>
                    <a:pt x="19052" y="1505"/>
                    <a:pt x="17416" y="605"/>
                  </a:cubicBezTo>
                  <a:cubicBezTo>
                    <a:pt x="15780" y="-295"/>
                    <a:pt x="12507" y="-295"/>
                    <a:pt x="9234" y="1325"/>
                  </a:cubicBezTo>
                  <a:cubicBezTo>
                    <a:pt x="5961" y="2945"/>
                    <a:pt x="2689" y="6185"/>
                    <a:pt x="1052" y="8705"/>
                  </a:cubicBezTo>
                  <a:cubicBezTo>
                    <a:pt x="-584" y="11225"/>
                    <a:pt x="-584" y="13025"/>
                    <a:pt x="3016" y="15005"/>
                  </a:cubicBezTo>
                  <a:cubicBezTo>
                    <a:pt x="6616" y="16985"/>
                    <a:pt x="13816" y="19145"/>
                    <a:pt x="21016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0463053" y="4047918"/>
              <a:ext cx="120146" cy="104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30" fill="norm" stroke="1" extrusionOk="0">
                  <a:moveTo>
                    <a:pt x="18099" y="5184"/>
                  </a:moveTo>
                  <a:cubicBezTo>
                    <a:pt x="16584" y="3456"/>
                    <a:pt x="15068" y="1728"/>
                    <a:pt x="12226" y="2160"/>
                  </a:cubicBezTo>
                  <a:cubicBezTo>
                    <a:pt x="9384" y="2592"/>
                    <a:pt x="5215" y="5184"/>
                    <a:pt x="2942" y="7560"/>
                  </a:cubicBezTo>
                  <a:cubicBezTo>
                    <a:pt x="668" y="9936"/>
                    <a:pt x="289" y="12096"/>
                    <a:pt x="99" y="14256"/>
                  </a:cubicBezTo>
                  <a:cubicBezTo>
                    <a:pt x="-90" y="16416"/>
                    <a:pt x="-90" y="18576"/>
                    <a:pt x="857" y="19872"/>
                  </a:cubicBezTo>
                  <a:cubicBezTo>
                    <a:pt x="1805" y="21168"/>
                    <a:pt x="3699" y="21600"/>
                    <a:pt x="6731" y="21168"/>
                  </a:cubicBezTo>
                  <a:cubicBezTo>
                    <a:pt x="9763" y="20736"/>
                    <a:pt x="13931" y="19440"/>
                    <a:pt x="16584" y="15768"/>
                  </a:cubicBezTo>
                  <a:cubicBezTo>
                    <a:pt x="19236" y="12096"/>
                    <a:pt x="20373" y="6048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0627648" y="4014481"/>
              <a:ext cx="387351" cy="133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6246"/>
                  </a:moveTo>
                  <a:cubicBezTo>
                    <a:pt x="590" y="5914"/>
                    <a:pt x="1180" y="5582"/>
                    <a:pt x="1534" y="6246"/>
                  </a:cubicBezTo>
                  <a:cubicBezTo>
                    <a:pt x="1889" y="6911"/>
                    <a:pt x="2007" y="8572"/>
                    <a:pt x="2007" y="10234"/>
                  </a:cubicBezTo>
                  <a:cubicBezTo>
                    <a:pt x="2007" y="11895"/>
                    <a:pt x="1889" y="13557"/>
                    <a:pt x="1652" y="15052"/>
                  </a:cubicBezTo>
                  <a:cubicBezTo>
                    <a:pt x="1416" y="16548"/>
                    <a:pt x="1062" y="17877"/>
                    <a:pt x="1003" y="17545"/>
                  </a:cubicBezTo>
                  <a:cubicBezTo>
                    <a:pt x="944" y="17212"/>
                    <a:pt x="1180" y="15218"/>
                    <a:pt x="1711" y="12560"/>
                  </a:cubicBezTo>
                  <a:cubicBezTo>
                    <a:pt x="2243" y="9902"/>
                    <a:pt x="3069" y="6578"/>
                    <a:pt x="3777" y="4585"/>
                  </a:cubicBezTo>
                  <a:cubicBezTo>
                    <a:pt x="4485" y="2591"/>
                    <a:pt x="5075" y="1926"/>
                    <a:pt x="5430" y="2425"/>
                  </a:cubicBezTo>
                  <a:cubicBezTo>
                    <a:pt x="5784" y="2923"/>
                    <a:pt x="5902" y="4585"/>
                    <a:pt x="5961" y="6412"/>
                  </a:cubicBezTo>
                  <a:cubicBezTo>
                    <a:pt x="6020" y="8240"/>
                    <a:pt x="6020" y="10234"/>
                    <a:pt x="5902" y="12394"/>
                  </a:cubicBezTo>
                  <a:cubicBezTo>
                    <a:pt x="5784" y="14554"/>
                    <a:pt x="5548" y="16880"/>
                    <a:pt x="5548" y="16880"/>
                  </a:cubicBezTo>
                  <a:cubicBezTo>
                    <a:pt x="5548" y="16880"/>
                    <a:pt x="5784" y="14554"/>
                    <a:pt x="6079" y="12560"/>
                  </a:cubicBezTo>
                  <a:cubicBezTo>
                    <a:pt x="6374" y="10566"/>
                    <a:pt x="6728" y="8905"/>
                    <a:pt x="7141" y="7575"/>
                  </a:cubicBezTo>
                  <a:cubicBezTo>
                    <a:pt x="7554" y="6246"/>
                    <a:pt x="8026" y="5249"/>
                    <a:pt x="8439" y="5415"/>
                  </a:cubicBezTo>
                  <a:cubicBezTo>
                    <a:pt x="8852" y="5582"/>
                    <a:pt x="9207" y="6911"/>
                    <a:pt x="9325" y="8406"/>
                  </a:cubicBezTo>
                  <a:cubicBezTo>
                    <a:pt x="9443" y="9902"/>
                    <a:pt x="9325" y="11563"/>
                    <a:pt x="9207" y="13723"/>
                  </a:cubicBezTo>
                  <a:cubicBezTo>
                    <a:pt x="9089" y="15883"/>
                    <a:pt x="8970" y="18542"/>
                    <a:pt x="9384" y="19871"/>
                  </a:cubicBezTo>
                  <a:cubicBezTo>
                    <a:pt x="9797" y="21200"/>
                    <a:pt x="10741" y="21200"/>
                    <a:pt x="11862" y="20203"/>
                  </a:cubicBezTo>
                  <a:cubicBezTo>
                    <a:pt x="12984" y="19206"/>
                    <a:pt x="14282" y="17212"/>
                    <a:pt x="15285" y="14554"/>
                  </a:cubicBezTo>
                  <a:cubicBezTo>
                    <a:pt x="16289" y="11895"/>
                    <a:pt x="16997" y="8572"/>
                    <a:pt x="17351" y="5914"/>
                  </a:cubicBezTo>
                  <a:cubicBezTo>
                    <a:pt x="17705" y="3255"/>
                    <a:pt x="17705" y="1262"/>
                    <a:pt x="17410" y="431"/>
                  </a:cubicBezTo>
                  <a:cubicBezTo>
                    <a:pt x="17115" y="-400"/>
                    <a:pt x="16525" y="-68"/>
                    <a:pt x="15816" y="1760"/>
                  </a:cubicBezTo>
                  <a:cubicBezTo>
                    <a:pt x="15108" y="3588"/>
                    <a:pt x="14282" y="6911"/>
                    <a:pt x="13869" y="9403"/>
                  </a:cubicBezTo>
                  <a:cubicBezTo>
                    <a:pt x="13456" y="11895"/>
                    <a:pt x="13456" y="13557"/>
                    <a:pt x="14459" y="15385"/>
                  </a:cubicBezTo>
                  <a:cubicBezTo>
                    <a:pt x="15462" y="17212"/>
                    <a:pt x="17469" y="19206"/>
                    <a:pt x="18826" y="20037"/>
                  </a:cubicBezTo>
                  <a:cubicBezTo>
                    <a:pt x="20184" y="20868"/>
                    <a:pt x="20892" y="20535"/>
                    <a:pt x="21600" y="20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978948" y="3590983"/>
              <a:ext cx="1727201" cy="69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21518"/>
                  </a:moveTo>
                  <a:cubicBezTo>
                    <a:pt x="874" y="18900"/>
                    <a:pt x="1747" y="16282"/>
                    <a:pt x="2621" y="13991"/>
                  </a:cubicBezTo>
                  <a:cubicBezTo>
                    <a:pt x="3494" y="11700"/>
                    <a:pt x="4368" y="9736"/>
                    <a:pt x="5360" y="7773"/>
                  </a:cubicBezTo>
                  <a:cubicBezTo>
                    <a:pt x="6353" y="5809"/>
                    <a:pt x="7465" y="3845"/>
                    <a:pt x="8497" y="2536"/>
                  </a:cubicBezTo>
                  <a:cubicBezTo>
                    <a:pt x="9529" y="1227"/>
                    <a:pt x="10482" y="573"/>
                    <a:pt x="11449" y="245"/>
                  </a:cubicBezTo>
                  <a:cubicBezTo>
                    <a:pt x="12415" y="-82"/>
                    <a:pt x="13394" y="-82"/>
                    <a:pt x="14440" y="245"/>
                  </a:cubicBezTo>
                  <a:cubicBezTo>
                    <a:pt x="15485" y="573"/>
                    <a:pt x="16597" y="1227"/>
                    <a:pt x="17616" y="1882"/>
                  </a:cubicBezTo>
                  <a:cubicBezTo>
                    <a:pt x="18635" y="2536"/>
                    <a:pt x="19562" y="3191"/>
                    <a:pt x="20210" y="4500"/>
                  </a:cubicBezTo>
                  <a:cubicBezTo>
                    <a:pt x="20859" y="5809"/>
                    <a:pt x="21229" y="7773"/>
                    <a:pt x="21600" y="9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902748" y="3770635"/>
              <a:ext cx="1447801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9008"/>
                    <a:pt x="2400" y="16416"/>
                    <a:pt x="3553" y="14040"/>
                  </a:cubicBezTo>
                  <a:cubicBezTo>
                    <a:pt x="4705" y="11664"/>
                    <a:pt x="5811" y="9504"/>
                    <a:pt x="6995" y="7344"/>
                  </a:cubicBezTo>
                  <a:cubicBezTo>
                    <a:pt x="8179" y="5184"/>
                    <a:pt x="9442" y="3024"/>
                    <a:pt x="10753" y="1728"/>
                  </a:cubicBezTo>
                  <a:cubicBezTo>
                    <a:pt x="12063" y="432"/>
                    <a:pt x="13421" y="0"/>
                    <a:pt x="14889" y="0"/>
                  </a:cubicBezTo>
                  <a:cubicBezTo>
                    <a:pt x="16358" y="0"/>
                    <a:pt x="17937" y="432"/>
                    <a:pt x="19074" y="1296"/>
                  </a:cubicBezTo>
                  <a:cubicBezTo>
                    <a:pt x="20211" y="2160"/>
                    <a:pt x="20905" y="3456"/>
                    <a:pt x="21600" y="4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043246" y="4125298"/>
              <a:ext cx="224503" cy="519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62" fill="norm" stroke="1" extrusionOk="0">
                  <a:moveTo>
                    <a:pt x="11116" y="1000"/>
                  </a:moveTo>
                  <a:cubicBezTo>
                    <a:pt x="10308" y="651"/>
                    <a:pt x="9501" y="301"/>
                    <a:pt x="8088" y="126"/>
                  </a:cubicBezTo>
                  <a:cubicBezTo>
                    <a:pt x="6675" y="-49"/>
                    <a:pt x="4656" y="-49"/>
                    <a:pt x="3243" y="170"/>
                  </a:cubicBezTo>
                  <a:cubicBezTo>
                    <a:pt x="1830" y="388"/>
                    <a:pt x="1022" y="825"/>
                    <a:pt x="518" y="1263"/>
                  </a:cubicBezTo>
                  <a:cubicBezTo>
                    <a:pt x="13" y="1700"/>
                    <a:pt x="-189" y="2137"/>
                    <a:pt x="215" y="2400"/>
                  </a:cubicBezTo>
                  <a:cubicBezTo>
                    <a:pt x="618" y="2662"/>
                    <a:pt x="1628" y="2749"/>
                    <a:pt x="3848" y="3230"/>
                  </a:cubicBezTo>
                  <a:cubicBezTo>
                    <a:pt x="6069" y="3711"/>
                    <a:pt x="9501" y="4586"/>
                    <a:pt x="11015" y="5679"/>
                  </a:cubicBezTo>
                  <a:cubicBezTo>
                    <a:pt x="12529" y="6772"/>
                    <a:pt x="12125" y="8084"/>
                    <a:pt x="11015" y="9133"/>
                  </a:cubicBezTo>
                  <a:cubicBezTo>
                    <a:pt x="9904" y="10183"/>
                    <a:pt x="8088" y="10970"/>
                    <a:pt x="6271" y="11407"/>
                  </a:cubicBezTo>
                  <a:cubicBezTo>
                    <a:pt x="4454" y="11844"/>
                    <a:pt x="2637" y="11932"/>
                    <a:pt x="2233" y="12150"/>
                  </a:cubicBezTo>
                  <a:cubicBezTo>
                    <a:pt x="1830" y="12369"/>
                    <a:pt x="2839" y="12719"/>
                    <a:pt x="3546" y="13681"/>
                  </a:cubicBezTo>
                  <a:cubicBezTo>
                    <a:pt x="4252" y="14642"/>
                    <a:pt x="4656" y="16217"/>
                    <a:pt x="4555" y="17441"/>
                  </a:cubicBezTo>
                  <a:cubicBezTo>
                    <a:pt x="4454" y="18665"/>
                    <a:pt x="3848" y="19540"/>
                    <a:pt x="3445" y="20196"/>
                  </a:cubicBezTo>
                  <a:cubicBezTo>
                    <a:pt x="3041" y="20851"/>
                    <a:pt x="2839" y="21289"/>
                    <a:pt x="3344" y="21420"/>
                  </a:cubicBezTo>
                  <a:cubicBezTo>
                    <a:pt x="3848" y="21551"/>
                    <a:pt x="5060" y="21376"/>
                    <a:pt x="8189" y="20851"/>
                  </a:cubicBezTo>
                  <a:cubicBezTo>
                    <a:pt x="11318" y="20327"/>
                    <a:pt x="16364" y="19452"/>
                    <a:pt x="21411" y="18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57397" y="4209271"/>
              <a:ext cx="215997" cy="485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437" fill="norm" stroke="1" extrusionOk="0">
                  <a:moveTo>
                    <a:pt x="1764" y="8581"/>
                  </a:moveTo>
                  <a:cubicBezTo>
                    <a:pt x="1147" y="8020"/>
                    <a:pt x="530" y="7459"/>
                    <a:pt x="530" y="7412"/>
                  </a:cubicBezTo>
                  <a:cubicBezTo>
                    <a:pt x="530" y="7366"/>
                    <a:pt x="1147" y="7833"/>
                    <a:pt x="2176" y="9656"/>
                  </a:cubicBezTo>
                  <a:cubicBezTo>
                    <a:pt x="3204" y="11480"/>
                    <a:pt x="4644" y="14659"/>
                    <a:pt x="5364" y="16623"/>
                  </a:cubicBezTo>
                  <a:cubicBezTo>
                    <a:pt x="6084" y="18586"/>
                    <a:pt x="6084" y="19334"/>
                    <a:pt x="6084" y="20036"/>
                  </a:cubicBezTo>
                  <a:cubicBezTo>
                    <a:pt x="6084" y="20737"/>
                    <a:pt x="6084" y="21391"/>
                    <a:pt x="5776" y="21298"/>
                  </a:cubicBezTo>
                  <a:cubicBezTo>
                    <a:pt x="5467" y="21204"/>
                    <a:pt x="4850" y="20363"/>
                    <a:pt x="3822" y="18025"/>
                  </a:cubicBezTo>
                  <a:cubicBezTo>
                    <a:pt x="2793" y="15688"/>
                    <a:pt x="1353" y="11854"/>
                    <a:pt x="633" y="8862"/>
                  </a:cubicBezTo>
                  <a:cubicBezTo>
                    <a:pt x="-87" y="5869"/>
                    <a:pt x="-87" y="3719"/>
                    <a:pt x="119" y="2363"/>
                  </a:cubicBezTo>
                  <a:cubicBezTo>
                    <a:pt x="324" y="1007"/>
                    <a:pt x="736" y="446"/>
                    <a:pt x="1456" y="166"/>
                  </a:cubicBezTo>
                  <a:cubicBezTo>
                    <a:pt x="2176" y="-115"/>
                    <a:pt x="3204" y="-115"/>
                    <a:pt x="6187" y="773"/>
                  </a:cubicBezTo>
                  <a:cubicBezTo>
                    <a:pt x="9170" y="1662"/>
                    <a:pt x="14107" y="3438"/>
                    <a:pt x="17193" y="5589"/>
                  </a:cubicBezTo>
                  <a:cubicBezTo>
                    <a:pt x="20279" y="7740"/>
                    <a:pt x="21513" y="10264"/>
                    <a:pt x="20793" y="12695"/>
                  </a:cubicBezTo>
                  <a:cubicBezTo>
                    <a:pt x="20073" y="15127"/>
                    <a:pt x="17399" y="17464"/>
                    <a:pt x="15136" y="18914"/>
                  </a:cubicBezTo>
                  <a:cubicBezTo>
                    <a:pt x="12873" y="20363"/>
                    <a:pt x="11022" y="20924"/>
                    <a:pt x="9376" y="21204"/>
                  </a:cubicBezTo>
                  <a:cubicBezTo>
                    <a:pt x="7730" y="21485"/>
                    <a:pt x="6290" y="21485"/>
                    <a:pt x="5159" y="21345"/>
                  </a:cubicBezTo>
                  <a:cubicBezTo>
                    <a:pt x="4027" y="21204"/>
                    <a:pt x="3204" y="20924"/>
                    <a:pt x="3513" y="20456"/>
                  </a:cubicBezTo>
                  <a:cubicBezTo>
                    <a:pt x="3822" y="19989"/>
                    <a:pt x="5262" y="19334"/>
                    <a:pt x="6702" y="18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429548" y="4543218"/>
              <a:ext cx="1" cy="158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588298" y="4467018"/>
              <a:ext cx="69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626398" y="4549568"/>
              <a:ext cx="120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1377815" y="4167539"/>
              <a:ext cx="162984" cy="36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2244" y="6319"/>
                  </a:moveTo>
                  <a:cubicBezTo>
                    <a:pt x="1964" y="10491"/>
                    <a:pt x="1683" y="14664"/>
                    <a:pt x="1403" y="17303"/>
                  </a:cubicBezTo>
                  <a:cubicBezTo>
                    <a:pt x="1122" y="19941"/>
                    <a:pt x="842" y="21046"/>
                    <a:pt x="561" y="21230"/>
                  </a:cubicBezTo>
                  <a:cubicBezTo>
                    <a:pt x="281" y="21414"/>
                    <a:pt x="0" y="20678"/>
                    <a:pt x="0" y="18162"/>
                  </a:cubicBezTo>
                  <a:cubicBezTo>
                    <a:pt x="0" y="15646"/>
                    <a:pt x="281" y="11350"/>
                    <a:pt x="842" y="8466"/>
                  </a:cubicBezTo>
                  <a:cubicBezTo>
                    <a:pt x="1403" y="5582"/>
                    <a:pt x="2244" y="4109"/>
                    <a:pt x="3086" y="2882"/>
                  </a:cubicBezTo>
                  <a:cubicBezTo>
                    <a:pt x="3927" y="1655"/>
                    <a:pt x="4769" y="673"/>
                    <a:pt x="5891" y="244"/>
                  </a:cubicBezTo>
                  <a:cubicBezTo>
                    <a:pt x="7013" y="-186"/>
                    <a:pt x="8416" y="-63"/>
                    <a:pt x="9958" y="734"/>
                  </a:cubicBezTo>
                  <a:cubicBezTo>
                    <a:pt x="11501" y="1532"/>
                    <a:pt x="13184" y="3005"/>
                    <a:pt x="13605" y="4969"/>
                  </a:cubicBezTo>
                  <a:cubicBezTo>
                    <a:pt x="14026" y="6932"/>
                    <a:pt x="13184" y="9387"/>
                    <a:pt x="12062" y="10859"/>
                  </a:cubicBezTo>
                  <a:cubicBezTo>
                    <a:pt x="10940" y="12332"/>
                    <a:pt x="9538" y="12823"/>
                    <a:pt x="7714" y="13007"/>
                  </a:cubicBezTo>
                  <a:cubicBezTo>
                    <a:pt x="5891" y="13191"/>
                    <a:pt x="3647" y="13069"/>
                    <a:pt x="3366" y="13007"/>
                  </a:cubicBezTo>
                  <a:cubicBezTo>
                    <a:pt x="3086" y="12946"/>
                    <a:pt x="4769" y="12946"/>
                    <a:pt x="8135" y="13805"/>
                  </a:cubicBezTo>
                  <a:cubicBezTo>
                    <a:pt x="11501" y="14664"/>
                    <a:pt x="16551" y="16382"/>
                    <a:pt x="21600" y="1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1629698" y="4467018"/>
              <a:ext cx="57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1851948" y="4193968"/>
              <a:ext cx="25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95"/>
                    <a:pt x="7200" y="11590"/>
                    <a:pt x="3600" y="15190"/>
                  </a:cubicBezTo>
                  <a:cubicBezTo>
                    <a:pt x="0" y="18790"/>
                    <a:pt x="0" y="201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826548" y="4146573"/>
              <a:ext cx="162722" cy="350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157" fill="norm" stroke="1" extrusionOk="0">
                  <a:moveTo>
                    <a:pt x="0" y="4396"/>
                  </a:moveTo>
                  <a:cubicBezTo>
                    <a:pt x="1367" y="2734"/>
                    <a:pt x="2734" y="1073"/>
                    <a:pt x="5058" y="370"/>
                  </a:cubicBezTo>
                  <a:cubicBezTo>
                    <a:pt x="7382" y="-333"/>
                    <a:pt x="10663" y="-77"/>
                    <a:pt x="13808" y="1520"/>
                  </a:cubicBezTo>
                  <a:cubicBezTo>
                    <a:pt x="16952" y="3118"/>
                    <a:pt x="19959" y="6058"/>
                    <a:pt x="20780" y="8933"/>
                  </a:cubicBezTo>
                  <a:cubicBezTo>
                    <a:pt x="21600" y="11809"/>
                    <a:pt x="20233" y="14621"/>
                    <a:pt x="17909" y="16666"/>
                  </a:cubicBezTo>
                  <a:cubicBezTo>
                    <a:pt x="15585" y="18711"/>
                    <a:pt x="12304" y="19989"/>
                    <a:pt x="9706" y="20628"/>
                  </a:cubicBezTo>
                  <a:cubicBezTo>
                    <a:pt x="7109" y="21267"/>
                    <a:pt x="5195" y="21267"/>
                    <a:pt x="4101" y="20947"/>
                  </a:cubicBezTo>
                  <a:cubicBezTo>
                    <a:pt x="3008" y="20628"/>
                    <a:pt x="2734" y="19989"/>
                    <a:pt x="3008" y="19414"/>
                  </a:cubicBezTo>
                  <a:cubicBezTo>
                    <a:pt x="3281" y="18839"/>
                    <a:pt x="4101" y="18327"/>
                    <a:pt x="4922" y="17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2023398" y="4435268"/>
              <a:ext cx="1016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5322"/>
                    <a:pt x="9900" y="10643"/>
                    <a:pt x="6300" y="14243"/>
                  </a:cubicBezTo>
                  <a:cubicBezTo>
                    <a:pt x="2700" y="17843"/>
                    <a:pt x="1350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2325318" y="4116403"/>
              <a:ext cx="193381" cy="344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92" fill="norm" stroke="1" extrusionOk="0">
                  <a:moveTo>
                    <a:pt x="3841" y="8725"/>
                  </a:moveTo>
                  <a:cubicBezTo>
                    <a:pt x="3372" y="11736"/>
                    <a:pt x="2902" y="14747"/>
                    <a:pt x="2667" y="16579"/>
                  </a:cubicBezTo>
                  <a:cubicBezTo>
                    <a:pt x="2433" y="18412"/>
                    <a:pt x="2433" y="19067"/>
                    <a:pt x="2315" y="19721"/>
                  </a:cubicBezTo>
                  <a:cubicBezTo>
                    <a:pt x="2198" y="20376"/>
                    <a:pt x="1963" y="21030"/>
                    <a:pt x="1493" y="20899"/>
                  </a:cubicBezTo>
                  <a:cubicBezTo>
                    <a:pt x="1024" y="20768"/>
                    <a:pt x="320" y="19852"/>
                    <a:pt x="85" y="17299"/>
                  </a:cubicBezTo>
                  <a:cubicBezTo>
                    <a:pt x="-150" y="14747"/>
                    <a:pt x="85" y="10557"/>
                    <a:pt x="1024" y="7350"/>
                  </a:cubicBezTo>
                  <a:cubicBezTo>
                    <a:pt x="1963" y="4143"/>
                    <a:pt x="3607" y="1917"/>
                    <a:pt x="5133" y="805"/>
                  </a:cubicBezTo>
                  <a:cubicBezTo>
                    <a:pt x="6659" y="-308"/>
                    <a:pt x="8067" y="-308"/>
                    <a:pt x="9946" y="1067"/>
                  </a:cubicBezTo>
                  <a:cubicBezTo>
                    <a:pt x="11824" y="2441"/>
                    <a:pt x="14172" y="5190"/>
                    <a:pt x="14407" y="7808"/>
                  </a:cubicBezTo>
                  <a:cubicBezTo>
                    <a:pt x="14641" y="10427"/>
                    <a:pt x="12763" y="12914"/>
                    <a:pt x="11120" y="14288"/>
                  </a:cubicBezTo>
                  <a:cubicBezTo>
                    <a:pt x="9476" y="15663"/>
                    <a:pt x="8067" y="15925"/>
                    <a:pt x="6893" y="15859"/>
                  </a:cubicBezTo>
                  <a:cubicBezTo>
                    <a:pt x="5720" y="15794"/>
                    <a:pt x="4780" y="15401"/>
                    <a:pt x="4898" y="15074"/>
                  </a:cubicBezTo>
                  <a:cubicBezTo>
                    <a:pt x="5015" y="14747"/>
                    <a:pt x="6189" y="14485"/>
                    <a:pt x="8067" y="14550"/>
                  </a:cubicBezTo>
                  <a:cubicBezTo>
                    <a:pt x="9946" y="14616"/>
                    <a:pt x="12528" y="15008"/>
                    <a:pt x="14876" y="16187"/>
                  </a:cubicBezTo>
                  <a:cubicBezTo>
                    <a:pt x="17224" y="17365"/>
                    <a:pt x="19337" y="19328"/>
                    <a:pt x="21450" y="21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2575848" y="4473368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2918748" y="4467018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3306098" y="4409868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3769648" y="4048860"/>
              <a:ext cx="102154" cy="437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554" fill="norm" stroke="1" extrusionOk="0">
                  <a:moveTo>
                    <a:pt x="0" y="580"/>
                  </a:moveTo>
                  <a:cubicBezTo>
                    <a:pt x="1728" y="267"/>
                    <a:pt x="3456" y="-46"/>
                    <a:pt x="6912" y="6"/>
                  </a:cubicBezTo>
                  <a:cubicBezTo>
                    <a:pt x="10368" y="58"/>
                    <a:pt x="15552" y="476"/>
                    <a:pt x="18360" y="1258"/>
                  </a:cubicBezTo>
                  <a:cubicBezTo>
                    <a:pt x="21168" y="2041"/>
                    <a:pt x="21600" y="3189"/>
                    <a:pt x="19656" y="4337"/>
                  </a:cubicBezTo>
                  <a:cubicBezTo>
                    <a:pt x="17712" y="5484"/>
                    <a:pt x="13392" y="6632"/>
                    <a:pt x="10584" y="7415"/>
                  </a:cubicBezTo>
                  <a:cubicBezTo>
                    <a:pt x="7776" y="8197"/>
                    <a:pt x="6480" y="8615"/>
                    <a:pt x="5832" y="9084"/>
                  </a:cubicBezTo>
                  <a:cubicBezTo>
                    <a:pt x="5184" y="9554"/>
                    <a:pt x="5184" y="10076"/>
                    <a:pt x="7128" y="10806"/>
                  </a:cubicBezTo>
                  <a:cubicBezTo>
                    <a:pt x="9072" y="11537"/>
                    <a:pt x="12960" y="12476"/>
                    <a:pt x="15336" y="13571"/>
                  </a:cubicBezTo>
                  <a:cubicBezTo>
                    <a:pt x="17712" y="14667"/>
                    <a:pt x="18576" y="15919"/>
                    <a:pt x="19008" y="16806"/>
                  </a:cubicBezTo>
                  <a:cubicBezTo>
                    <a:pt x="19440" y="17693"/>
                    <a:pt x="19440" y="18215"/>
                    <a:pt x="16416" y="18945"/>
                  </a:cubicBezTo>
                  <a:cubicBezTo>
                    <a:pt x="13392" y="19676"/>
                    <a:pt x="7344" y="20615"/>
                    <a:pt x="1296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3807748" y="4644818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3891241" y="4646372"/>
              <a:ext cx="64865" cy="54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0613" fill="norm" stroke="1" extrusionOk="0">
                  <a:moveTo>
                    <a:pt x="5774" y="4213"/>
                  </a:moveTo>
                  <a:cubicBezTo>
                    <a:pt x="3074" y="6613"/>
                    <a:pt x="374" y="9013"/>
                    <a:pt x="36" y="11813"/>
                  </a:cubicBezTo>
                  <a:cubicBezTo>
                    <a:pt x="-301" y="14613"/>
                    <a:pt x="1724" y="17813"/>
                    <a:pt x="4424" y="19413"/>
                  </a:cubicBezTo>
                  <a:cubicBezTo>
                    <a:pt x="7124" y="21013"/>
                    <a:pt x="10499" y="21013"/>
                    <a:pt x="13199" y="19413"/>
                  </a:cubicBezTo>
                  <a:cubicBezTo>
                    <a:pt x="15899" y="17813"/>
                    <a:pt x="17924" y="14613"/>
                    <a:pt x="19274" y="11013"/>
                  </a:cubicBezTo>
                  <a:cubicBezTo>
                    <a:pt x="20624" y="7413"/>
                    <a:pt x="21299" y="3413"/>
                    <a:pt x="19949" y="1413"/>
                  </a:cubicBezTo>
                  <a:cubicBezTo>
                    <a:pt x="18599" y="-587"/>
                    <a:pt x="15224" y="-587"/>
                    <a:pt x="12524" y="2213"/>
                  </a:cubicBezTo>
                  <a:cubicBezTo>
                    <a:pt x="9824" y="5013"/>
                    <a:pt x="7799" y="10613"/>
                    <a:pt x="5774" y="16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Shape"/>
            <p:cNvSpPr/>
            <p:nvPr/>
          </p:nvSpPr>
          <p:spPr>
            <a:xfrm>
              <a:off x="4019415" y="4663868"/>
              <a:ext cx="99049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600" fill="norm" stroke="1" extrusionOk="0">
                  <a:moveTo>
                    <a:pt x="3600" y="0"/>
                  </a:moveTo>
                  <a:cubicBezTo>
                    <a:pt x="1800" y="2160"/>
                    <a:pt x="0" y="4320"/>
                    <a:pt x="0" y="7920"/>
                  </a:cubicBezTo>
                  <a:cubicBezTo>
                    <a:pt x="0" y="11520"/>
                    <a:pt x="1800" y="16560"/>
                    <a:pt x="4275" y="19080"/>
                  </a:cubicBezTo>
                  <a:cubicBezTo>
                    <a:pt x="6750" y="21600"/>
                    <a:pt x="9900" y="21600"/>
                    <a:pt x="12600" y="21600"/>
                  </a:cubicBezTo>
                  <a:cubicBezTo>
                    <a:pt x="15300" y="21600"/>
                    <a:pt x="17550" y="21600"/>
                    <a:pt x="19125" y="19800"/>
                  </a:cubicBezTo>
                  <a:cubicBezTo>
                    <a:pt x="20700" y="18000"/>
                    <a:pt x="21600" y="14400"/>
                    <a:pt x="20700" y="11520"/>
                  </a:cubicBezTo>
                  <a:cubicBezTo>
                    <a:pt x="19800" y="8640"/>
                    <a:pt x="17100" y="6480"/>
                    <a:pt x="13950" y="4680"/>
                  </a:cubicBezTo>
                  <a:cubicBezTo>
                    <a:pt x="10800" y="2880"/>
                    <a:pt x="7200" y="1440"/>
                    <a:pt x="3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8703598" y="3781689"/>
              <a:ext cx="806451" cy="31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21280"/>
                  </a:moveTo>
                  <a:cubicBezTo>
                    <a:pt x="1644" y="15520"/>
                    <a:pt x="3288" y="9760"/>
                    <a:pt x="5216" y="6160"/>
                  </a:cubicBezTo>
                  <a:cubicBezTo>
                    <a:pt x="7143" y="2560"/>
                    <a:pt x="9354" y="1120"/>
                    <a:pt x="11367" y="400"/>
                  </a:cubicBezTo>
                  <a:cubicBezTo>
                    <a:pt x="13380" y="-320"/>
                    <a:pt x="15194" y="-320"/>
                    <a:pt x="16866" y="2560"/>
                  </a:cubicBezTo>
                  <a:cubicBezTo>
                    <a:pt x="18539" y="5440"/>
                    <a:pt x="20069" y="11200"/>
                    <a:pt x="21600" y="16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8678198" y="3893402"/>
              <a:ext cx="723901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3" y="17280"/>
                    <a:pt x="4926" y="12960"/>
                    <a:pt x="7611" y="8640"/>
                  </a:cubicBezTo>
                  <a:cubicBezTo>
                    <a:pt x="10295" y="4320"/>
                    <a:pt x="13200" y="0"/>
                    <a:pt x="15568" y="0"/>
                  </a:cubicBezTo>
                  <a:cubicBezTo>
                    <a:pt x="17937" y="0"/>
                    <a:pt x="19768" y="43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7719348" y="4524168"/>
              <a:ext cx="381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886"/>
                    <a:pt x="16800" y="9771"/>
                    <a:pt x="13200" y="13371"/>
                  </a:cubicBezTo>
                  <a:cubicBezTo>
                    <a:pt x="9600" y="16971"/>
                    <a:pt x="4800" y="19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7693948" y="4504565"/>
              <a:ext cx="263809" cy="377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61" fill="norm" stroke="1" extrusionOk="0">
                  <a:moveTo>
                    <a:pt x="2571" y="10414"/>
                  </a:moveTo>
                  <a:cubicBezTo>
                    <a:pt x="3086" y="8027"/>
                    <a:pt x="3600" y="5641"/>
                    <a:pt x="4886" y="3850"/>
                  </a:cubicBezTo>
                  <a:cubicBezTo>
                    <a:pt x="6171" y="2060"/>
                    <a:pt x="8229" y="867"/>
                    <a:pt x="10286" y="330"/>
                  </a:cubicBezTo>
                  <a:cubicBezTo>
                    <a:pt x="12343" y="-207"/>
                    <a:pt x="14400" y="-88"/>
                    <a:pt x="16286" y="688"/>
                  </a:cubicBezTo>
                  <a:cubicBezTo>
                    <a:pt x="18171" y="1464"/>
                    <a:pt x="19886" y="2896"/>
                    <a:pt x="20743" y="4984"/>
                  </a:cubicBezTo>
                  <a:cubicBezTo>
                    <a:pt x="21600" y="7073"/>
                    <a:pt x="21600" y="9817"/>
                    <a:pt x="20571" y="12144"/>
                  </a:cubicBezTo>
                  <a:cubicBezTo>
                    <a:pt x="19543" y="14471"/>
                    <a:pt x="17486" y="16381"/>
                    <a:pt x="14743" y="17873"/>
                  </a:cubicBezTo>
                  <a:cubicBezTo>
                    <a:pt x="12000" y="19364"/>
                    <a:pt x="8571" y="20438"/>
                    <a:pt x="6000" y="20916"/>
                  </a:cubicBezTo>
                  <a:cubicBezTo>
                    <a:pt x="3429" y="21393"/>
                    <a:pt x="1714" y="21274"/>
                    <a:pt x="0" y="21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7922498" y="4831917"/>
              <a:ext cx="165151" cy="173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86" fill="norm" stroke="1" extrusionOk="0">
                  <a:moveTo>
                    <a:pt x="827" y="5103"/>
                  </a:moveTo>
                  <a:cubicBezTo>
                    <a:pt x="280" y="3802"/>
                    <a:pt x="-267" y="2500"/>
                    <a:pt x="143" y="1590"/>
                  </a:cubicBezTo>
                  <a:cubicBezTo>
                    <a:pt x="553" y="679"/>
                    <a:pt x="1920" y="158"/>
                    <a:pt x="3287" y="28"/>
                  </a:cubicBezTo>
                  <a:cubicBezTo>
                    <a:pt x="4655" y="-102"/>
                    <a:pt x="6022" y="158"/>
                    <a:pt x="7252" y="2240"/>
                  </a:cubicBezTo>
                  <a:cubicBezTo>
                    <a:pt x="8482" y="4322"/>
                    <a:pt x="9576" y="8226"/>
                    <a:pt x="9166" y="11218"/>
                  </a:cubicBezTo>
                  <a:cubicBezTo>
                    <a:pt x="8756" y="14211"/>
                    <a:pt x="6842" y="16293"/>
                    <a:pt x="5065" y="17855"/>
                  </a:cubicBezTo>
                  <a:cubicBezTo>
                    <a:pt x="3287" y="19416"/>
                    <a:pt x="1647" y="20457"/>
                    <a:pt x="1784" y="20978"/>
                  </a:cubicBezTo>
                  <a:cubicBezTo>
                    <a:pt x="1920" y="21498"/>
                    <a:pt x="3834" y="21498"/>
                    <a:pt x="7389" y="21108"/>
                  </a:cubicBezTo>
                  <a:cubicBezTo>
                    <a:pt x="10943" y="20717"/>
                    <a:pt x="16138" y="19937"/>
                    <a:pt x="21333" y="19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8151148" y="4740068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8119398" y="4822618"/>
              <a:ext cx="190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8450906" y="4506792"/>
              <a:ext cx="163793" cy="512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441" fill="norm" stroke="1" extrusionOk="0">
                  <a:moveTo>
                    <a:pt x="21158" y="2320"/>
                  </a:moveTo>
                  <a:cubicBezTo>
                    <a:pt x="18697" y="1434"/>
                    <a:pt x="16236" y="549"/>
                    <a:pt x="13366" y="195"/>
                  </a:cubicBezTo>
                  <a:cubicBezTo>
                    <a:pt x="10495" y="-159"/>
                    <a:pt x="7214" y="18"/>
                    <a:pt x="5436" y="328"/>
                  </a:cubicBezTo>
                  <a:cubicBezTo>
                    <a:pt x="3659" y="638"/>
                    <a:pt x="3386" y="1080"/>
                    <a:pt x="4480" y="2010"/>
                  </a:cubicBezTo>
                  <a:cubicBezTo>
                    <a:pt x="5573" y="2939"/>
                    <a:pt x="8034" y="4356"/>
                    <a:pt x="9674" y="5285"/>
                  </a:cubicBezTo>
                  <a:cubicBezTo>
                    <a:pt x="11315" y="6215"/>
                    <a:pt x="12135" y="6657"/>
                    <a:pt x="12545" y="7100"/>
                  </a:cubicBezTo>
                  <a:cubicBezTo>
                    <a:pt x="12955" y="7543"/>
                    <a:pt x="12955" y="7985"/>
                    <a:pt x="11725" y="8516"/>
                  </a:cubicBezTo>
                  <a:cubicBezTo>
                    <a:pt x="10495" y="9048"/>
                    <a:pt x="8034" y="9667"/>
                    <a:pt x="6257" y="10154"/>
                  </a:cubicBezTo>
                  <a:cubicBezTo>
                    <a:pt x="4480" y="10641"/>
                    <a:pt x="3386" y="10995"/>
                    <a:pt x="2839" y="11393"/>
                  </a:cubicBezTo>
                  <a:cubicBezTo>
                    <a:pt x="2292" y="11792"/>
                    <a:pt x="2292" y="12234"/>
                    <a:pt x="2976" y="13031"/>
                  </a:cubicBezTo>
                  <a:cubicBezTo>
                    <a:pt x="3659" y="13828"/>
                    <a:pt x="5026" y="14979"/>
                    <a:pt x="5163" y="16041"/>
                  </a:cubicBezTo>
                  <a:cubicBezTo>
                    <a:pt x="5300" y="17103"/>
                    <a:pt x="4206" y="18077"/>
                    <a:pt x="3249" y="18741"/>
                  </a:cubicBezTo>
                  <a:cubicBezTo>
                    <a:pt x="2292" y="19405"/>
                    <a:pt x="1472" y="19759"/>
                    <a:pt x="788" y="20157"/>
                  </a:cubicBezTo>
                  <a:cubicBezTo>
                    <a:pt x="105" y="20556"/>
                    <a:pt x="-442" y="20998"/>
                    <a:pt x="515" y="21220"/>
                  </a:cubicBezTo>
                  <a:cubicBezTo>
                    <a:pt x="1472" y="21441"/>
                    <a:pt x="3933" y="21441"/>
                    <a:pt x="6257" y="21441"/>
                  </a:cubicBezTo>
                  <a:cubicBezTo>
                    <a:pt x="8581" y="21441"/>
                    <a:pt x="10768" y="21441"/>
                    <a:pt x="12955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8659148" y="4570350"/>
              <a:ext cx="174444" cy="398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07" fill="norm" stroke="1" extrusionOk="0">
                  <a:moveTo>
                    <a:pt x="0" y="21507"/>
                  </a:moveTo>
                  <a:cubicBezTo>
                    <a:pt x="260" y="20250"/>
                    <a:pt x="520" y="18993"/>
                    <a:pt x="2082" y="16478"/>
                  </a:cubicBezTo>
                  <a:cubicBezTo>
                    <a:pt x="3643" y="13964"/>
                    <a:pt x="6506" y="10193"/>
                    <a:pt x="8848" y="7336"/>
                  </a:cubicBezTo>
                  <a:cubicBezTo>
                    <a:pt x="11190" y="4478"/>
                    <a:pt x="13012" y="2536"/>
                    <a:pt x="14443" y="1393"/>
                  </a:cubicBezTo>
                  <a:cubicBezTo>
                    <a:pt x="15875" y="250"/>
                    <a:pt x="16916" y="-93"/>
                    <a:pt x="17696" y="21"/>
                  </a:cubicBezTo>
                  <a:cubicBezTo>
                    <a:pt x="18477" y="136"/>
                    <a:pt x="18998" y="707"/>
                    <a:pt x="19648" y="3107"/>
                  </a:cubicBezTo>
                  <a:cubicBezTo>
                    <a:pt x="20299" y="5507"/>
                    <a:pt x="21080" y="9736"/>
                    <a:pt x="21340" y="13107"/>
                  </a:cubicBezTo>
                  <a:cubicBezTo>
                    <a:pt x="21600" y="16478"/>
                    <a:pt x="21340" y="18993"/>
                    <a:pt x="2108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8735348" y="4822618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8925848" y="4638468"/>
              <a:ext cx="100055" cy="35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600" fill="norm" stroke="1" extrusionOk="0">
                  <a:moveTo>
                    <a:pt x="5400" y="0"/>
                  </a:moveTo>
                  <a:cubicBezTo>
                    <a:pt x="4050" y="3253"/>
                    <a:pt x="2700" y="6506"/>
                    <a:pt x="2250" y="9889"/>
                  </a:cubicBezTo>
                  <a:cubicBezTo>
                    <a:pt x="1800" y="13272"/>
                    <a:pt x="2250" y="16786"/>
                    <a:pt x="2475" y="18867"/>
                  </a:cubicBezTo>
                  <a:cubicBezTo>
                    <a:pt x="2700" y="20949"/>
                    <a:pt x="2700" y="21600"/>
                    <a:pt x="2475" y="21600"/>
                  </a:cubicBezTo>
                  <a:cubicBezTo>
                    <a:pt x="2250" y="21600"/>
                    <a:pt x="1800" y="20949"/>
                    <a:pt x="1575" y="19583"/>
                  </a:cubicBezTo>
                  <a:cubicBezTo>
                    <a:pt x="1350" y="18217"/>
                    <a:pt x="1350" y="16135"/>
                    <a:pt x="2025" y="14834"/>
                  </a:cubicBezTo>
                  <a:cubicBezTo>
                    <a:pt x="2700" y="13533"/>
                    <a:pt x="4050" y="13012"/>
                    <a:pt x="5850" y="12752"/>
                  </a:cubicBezTo>
                  <a:cubicBezTo>
                    <a:pt x="7650" y="12492"/>
                    <a:pt x="9900" y="12492"/>
                    <a:pt x="11925" y="12687"/>
                  </a:cubicBezTo>
                  <a:cubicBezTo>
                    <a:pt x="13950" y="12882"/>
                    <a:pt x="15750" y="13272"/>
                    <a:pt x="17325" y="13728"/>
                  </a:cubicBezTo>
                  <a:cubicBezTo>
                    <a:pt x="18900" y="14183"/>
                    <a:pt x="20250" y="14704"/>
                    <a:pt x="20925" y="15289"/>
                  </a:cubicBezTo>
                  <a:cubicBezTo>
                    <a:pt x="21600" y="15875"/>
                    <a:pt x="21600" y="16525"/>
                    <a:pt x="18000" y="17371"/>
                  </a:cubicBezTo>
                  <a:cubicBezTo>
                    <a:pt x="14400" y="18217"/>
                    <a:pt x="7200" y="19258"/>
                    <a:pt x="0" y="20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9122698" y="4930568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9300498" y="4673658"/>
              <a:ext cx="110385" cy="28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99" fill="norm" stroke="1" extrusionOk="0">
                  <a:moveTo>
                    <a:pt x="3668" y="1672"/>
                  </a:moveTo>
                  <a:cubicBezTo>
                    <a:pt x="3260" y="6508"/>
                    <a:pt x="2853" y="11344"/>
                    <a:pt x="2445" y="14165"/>
                  </a:cubicBezTo>
                  <a:cubicBezTo>
                    <a:pt x="2038" y="16986"/>
                    <a:pt x="1630" y="17792"/>
                    <a:pt x="1223" y="18920"/>
                  </a:cubicBezTo>
                  <a:cubicBezTo>
                    <a:pt x="815" y="20048"/>
                    <a:pt x="408" y="21499"/>
                    <a:pt x="204" y="21499"/>
                  </a:cubicBezTo>
                  <a:cubicBezTo>
                    <a:pt x="0" y="21499"/>
                    <a:pt x="0" y="20048"/>
                    <a:pt x="0" y="17227"/>
                  </a:cubicBezTo>
                  <a:cubicBezTo>
                    <a:pt x="0" y="14406"/>
                    <a:pt x="0" y="10215"/>
                    <a:pt x="408" y="7314"/>
                  </a:cubicBezTo>
                  <a:cubicBezTo>
                    <a:pt x="815" y="4412"/>
                    <a:pt x="1630" y="2800"/>
                    <a:pt x="2853" y="1753"/>
                  </a:cubicBezTo>
                  <a:cubicBezTo>
                    <a:pt x="4075" y="705"/>
                    <a:pt x="5706" y="221"/>
                    <a:pt x="8151" y="60"/>
                  </a:cubicBezTo>
                  <a:cubicBezTo>
                    <a:pt x="10596" y="-101"/>
                    <a:pt x="13857" y="60"/>
                    <a:pt x="16302" y="544"/>
                  </a:cubicBezTo>
                  <a:cubicBezTo>
                    <a:pt x="18747" y="1027"/>
                    <a:pt x="20377" y="1833"/>
                    <a:pt x="20989" y="3203"/>
                  </a:cubicBezTo>
                  <a:cubicBezTo>
                    <a:pt x="21600" y="4574"/>
                    <a:pt x="21192" y="6508"/>
                    <a:pt x="19358" y="8200"/>
                  </a:cubicBezTo>
                  <a:cubicBezTo>
                    <a:pt x="17525" y="9893"/>
                    <a:pt x="14264" y="11344"/>
                    <a:pt x="11615" y="12230"/>
                  </a:cubicBezTo>
                  <a:cubicBezTo>
                    <a:pt x="8966" y="13117"/>
                    <a:pt x="6928" y="13439"/>
                    <a:pt x="7540" y="13520"/>
                  </a:cubicBezTo>
                  <a:cubicBezTo>
                    <a:pt x="8151" y="13600"/>
                    <a:pt x="11411" y="13439"/>
                    <a:pt x="13857" y="13762"/>
                  </a:cubicBezTo>
                  <a:cubicBezTo>
                    <a:pt x="16302" y="14084"/>
                    <a:pt x="17932" y="14890"/>
                    <a:pt x="18951" y="15857"/>
                  </a:cubicBezTo>
                  <a:cubicBezTo>
                    <a:pt x="19970" y="16824"/>
                    <a:pt x="20377" y="17953"/>
                    <a:pt x="19766" y="18920"/>
                  </a:cubicBezTo>
                  <a:cubicBezTo>
                    <a:pt x="19155" y="19887"/>
                    <a:pt x="17525" y="20693"/>
                    <a:pt x="14468" y="21015"/>
                  </a:cubicBezTo>
                  <a:cubicBezTo>
                    <a:pt x="11411" y="21338"/>
                    <a:pt x="6928" y="21177"/>
                    <a:pt x="2445" y="21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9395748" y="4852722"/>
              <a:ext cx="127001" cy="134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12222"/>
                  </a:moveTo>
                  <a:cubicBezTo>
                    <a:pt x="3600" y="12222"/>
                    <a:pt x="7200" y="12222"/>
                    <a:pt x="10440" y="11059"/>
                  </a:cubicBezTo>
                  <a:cubicBezTo>
                    <a:pt x="13680" y="9896"/>
                    <a:pt x="16560" y="7569"/>
                    <a:pt x="18000" y="5409"/>
                  </a:cubicBezTo>
                  <a:cubicBezTo>
                    <a:pt x="19440" y="3249"/>
                    <a:pt x="19440" y="1256"/>
                    <a:pt x="18540" y="425"/>
                  </a:cubicBezTo>
                  <a:cubicBezTo>
                    <a:pt x="17640" y="-406"/>
                    <a:pt x="15840" y="-74"/>
                    <a:pt x="13860" y="1920"/>
                  </a:cubicBezTo>
                  <a:cubicBezTo>
                    <a:pt x="11880" y="3914"/>
                    <a:pt x="9720" y="7569"/>
                    <a:pt x="8640" y="10394"/>
                  </a:cubicBezTo>
                  <a:cubicBezTo>
                    <a:pt x="7560" y="13219"/>
                    <a:pt x="7560" y="15212"/>
                    <a:pt x="9900" y="16874"/>
                  </a:cubicBezTo>
                  <a:cubicBezTo>
                    <a:pt x="12240" y="18536"/>
                    <a:pt x="16920" y="19865"/>
                    <a:pt x="21600" y="2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9541798" y="5013118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9706898" y="5038518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10068848" y="5057568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10348248" y="5038518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10678448" y="4714668"/>
              <a:ext cx="11318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0" y="0"/>
                  </a:moveTo>
                  <a:cubicBezTo>
                    <a:pt x="2000" y="0"/>
                    <a:pt x="4000" y="0"/>
                    <a:pt x="5600" y="273"/>
                  </a:cubicBezTo>
                  <a:cubicBezTo>
                    <a:pt x="7200" y="545"/>
                    <a:pt x="8400" y="1091"/>
                    <a:pt x="8400" y="2291"/>
                  </a:cubicBezTo>
                  <a:cubicBezTo>
                    <a:pt x="8400" y="3491"/>
                    <a:pt x="7200" y="5345"/>
                    <a:pt x="5800" y="6600"/>
                  </a:cubicBezTo>
                  <a:cubicBezTo>
                    <a:pt x="4400" y="7855"/>
                    <a:pt x="2800" y="8509"/>
                    <a:pt x="2600" y="9055"/>
                  </a:cubicBezTo>
                  <a:cubicBezTo>
                    <a:pt x="2400" y="9600"/>
                    <a:pt x="3600" y="10036"/>
                    <a:pt x="6600" y="11073"/>
                  </a:cubicBezTo>
                  <a:cubicBezTo>
                    <a:pt x="9600" y="12109"/>
                    <a:pt x="14400" y="13745"/>
                    <a:pt x="17200" y="14836"/>
                  </a:cubicBezTo>
                  <a:cubicBezTo>
                    <a:pt x="20000" y="15927"/>
                    <a:pt x="20800" y="16473"/>
                    <a:pt x="21200" y="17073"/>
                  </a:cubicBezTo>
                  <a:cubicBezTo>
                    <a:pt x="21600" y="17673"/>
                    <a:pt x="21600" y="18327"/>
                    <a:pt x="18800" y="18927"/>
                  </a:cubicBezTo>
                  <a:cubicBezTo>
                    <a:pt x="16000" y="19527"/>
                    <a:pt x="10400" y="20073"/>
                    <a:pt x="6800" y="20509"/>
                  </a:cubicBezTo>
                  <a:cubicBezTo>
                    <a:pt x="3200" y="20945"/>
                    <a:pt x="1600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10868948" y="5133768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10934565" y="5188241"/>
              <a:ext cx="98541" cy="51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965" fill="norm" stroke="1" extrusionOk="0">
                  <a:moveTo>
                    <a:pt x="3677" y="3685"/>
                  </a:moveTo>
                  <a:cubicBezTo>
                    <a:pt x="1838" y="6277"/>
                    <a:pt x="0" y="8869"/>
                    <a:pt x="0" y="11461"/>
                  </a:cubicBezTo>
                  <a:cubicBezTo>
                    <a:pt x="0" y="14053"/>
                    <a:pt x="1838" y="16645"/>
                    <a:pt x="3906" y="18373"/>
                  </a:cubicBezTo>
                  <a:cubicBezTo>
                    <a:pt x="5974" y="20101"/>
                    <a:pt x="8272" y="20965"/>
                    <a:pt x="10800" y="20965"/>
                  </a:cubicBezTo>
                  <a:cubicBezTo>
                    <a:pt x="13328" y="20965"/>
                    <a:pt x="16085" y="20101"/>
                    <a:pt x="18153" y="17941"/>
                  </a:cubicBezTo>
                  <a:cubicBezTo>
                    <a:pt x="20221" y="15781"/>
                    <a:pt x="21600" y="12325"/>
                    <a:pt x="21370" y="8869"/>
                  </a:cubicBezTo>
                  <a:cubicBezTo>
                    <a:pt x="21140" y="5413"/>
                    <a:pt x="19302" y="1957"/>
                    <a:pt x="15855" y="661"/>
                  </a:cubicBezTo>
                  <a:cubicBezTo>
                    <a:pt x="12409" y="-635"/>
                    <a:pt x="7353" y="229"/>
                    <a:pt x="2298" y="1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11054187" y="5197268"/>
              <a:ext cx="7633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600" fill="norm" stroke="1" extrusionOk="0">
                  <a:moveTo>
                    <a:pt x="13711" y="4985"/>
                  </a:moveTo>
                  <a:cubicBezTo>
                    <a:pt x="10792" y="5538"/>
                    <a:pt x="7873" y="6092"/>
                    <a:pt x="5538" y="7477"/>
                  </a:cubicBezTo>
                  <a:cubicBezTo>
                    <a:pt x="3203" y="8862"/>
                    <a:pt x="1451" y="11077"/>
                    <a:pt x="576" y="13569"/>
                  </a:cubicBezTo>
                  <a:cubicBezTo>
                    <a:pt x="-300" y="16062"/>
                    <a:pt x="-300" y="18831"/>
                    <a:pt x="1451" y="20215"/>
                  </a:cubicBezTo>
                  <a:cubicBezTo>
                    <a:pt x="3203" y="21600"/>
                    <a:pt x="6705" y="21600"/>
                    <a:pt x="9916" y="21600"/>
                  </a:cubicBezTo>
                  <a:cubicBezTo>
                    <a:pt x="13127" y="21600"/>
                    <a:pt x="16046" y="21600"/>
                    <a:pt x="18089" y="20215"/>
                  </a:cubicBezTo>
                  <a:cubicBezTo>
                    <a:pt x="20132" y="18831"/>
                    <a:pt x="21300" y="16062"/>
                    <a:pt x="21008" y="12462"/>
                  </a:cubicBezTo>
                  <a:cubicBezTo>
                    <a:pt x="20716" y="8862"/>
                    <a:pt x="18965" y="4431"/>
                    <a:pt x="172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1305848" y="6048168"/>
              <a:ext cx="292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22" y="16200"/>
                    <a:pt x="3443" y="10800"/>
                    <a:pt x="7043" y="7200"/>
                  </a:cubicBezTo>
                  <a:cubicBezTo>
                    <a:pt x="10643" y="3600"/>
                    <a:pt x="1612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1623348" y="5914818"/>
              <a:ext cx="10418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9" h="21600" fill="norm" stroke="1" extrusionOk="0">
                  <a:moveTo>
                    <a:pt x="0" y="0"/>
                  </a:moveTo>
                  <a:cubicBezTo>
                    <a:pt x="5298" y="1800"/>
                    <a:pt x="10596" y="3600"/>
                    <a:pt x="14672" y="5625"/>
                  </a:cubicBezTo>
                  <a:cubicBezTo>
                    <a:pt x="18747" y="7650"/>
                    <a:pt x="21600" y="9900"/>
                    <a:pt x="19155" y="12600"/>
                  </a:cubicBezTo>
                  <a:cubicBezTo>
                    <a:pt x="16709" y="15300"/>
                    <a:pt x="8966" y="18450"/>
                    <a:pt x="12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1940333" y="5959268"/>
              <a:ext cx="96827" cy="17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5" h="21086" fill="norm" stroke="1" extrusionOk="0">
                  <a:moveTo>
                    <a:pt x="15977" y="0"/>
                  </a:moveTo>
                  <a:cubicBezTo>
                    <a:pt x="11128" y="1507"/>
                    <a:pt x="6279" y="3014"/>
                    <a:pt x="3414" y="6279"/>
                  </a:cubicBezTo>
                  <a:cubicBezTo>
                    <a:pt x="549" y="9544"/>
                    <a:pt x="-333" y="14567"/>
                    <a:pt x="108" y="17581"/>
                  </a:cubicBezTo>
                  <a:cubicBezTo>
                    <a:pt x="549" y="20595"/>
                    <a:pt x="2312" y="21600"/>
                    <a:pt x="6279" y="20847"/>
                  </a:cubicBezTo>
                  <a:cubicBezTo>
                    <a:pt x="10247" y="20093"/>
                    <a:pt x="16418" y="17581"/>
                    <a:pt x="18843" y="14442"/>
                  </a:cubicBezTo>
                  <a:cubicBezTo>
                    <a:pt x="21267" y="11302"/>
                    <a:pt x="19945" y="7535"/>
                    <a:pt x="18181" y="5274"/>
                  </a:cubicBezTo>
                  <a:cubicBezTo>
                    <a:pt x="16418" y="3014"/>
                    <a:pt x="14214" y="2260"/>
                    <a:pt x="12451" y="2260"/>
                  </a:cubicBezTo>
                  <a:cubicBezTo>
                    <a:pt x="10687" y="2260"/>
                    <a:pt x="9365" y="3014"/>
                    <a:pt x="8043" y="3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2080548" y="5967320"/>
              <a:ext cx="139701" cy="176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8" fill="norm" stroke="1" extrusionOk="0">
                  <a:moveTo>
                    <a:pt x="0" y="1305"/>
                  </a:moveTo>
                  <a:cubicBezTo>
                    <a:pt x="1309" y="551"/>
                    <a:pt x="2618" y="-202"/>
                    <a:pt x="4745" y="49"/>
                  </a:cubicBezTo>
                  <a:cubicBezTo>
                    <a:pt x="6873" y="300"/>
                    <a:pt x="9818" y="1556"/>
                    <a:pt x="11618" y="4445"/>
                  </a:cubicBezTo>
                  <a:cubicBezTo>
                    <a:pt x="13418" y="7333"/>
                    <a:pt x="14073" y="11854"/>
                    <a:pt x="13745" y="14868"/>
                  </a:cubicBezTo>
                  <a:cubicBezTo>
                    <a:pt x="13418" y="17882"/>
                    <a:pt x="12109" y="19389"/>
                    <a:pt x="10473" y="20268"/>
                  </a:cubicBezTo>
                  <a:cubicBezTo>
                    <a:pt x="8836" y="21147"/>
                    <a:pt x="6873" y="21398"/>
                    <a:pt x="5400" y="19640"/>
                  </a:cubicBezTo>
                  <a:cubicBezTo>
                    <a:pt x="3927" y="17882"/>
                    <a:pt x="2945" y="14114"/>
                    <a:pt x="5073" y="11351"/>
                  </a:cubicBezTo>
                  <a:cubicBezTo>
                    <a:pt x="7200" y="8589"/>
                    <a:pt x="12436" y="6831"/>
                    <a:pt x="15709" y="5951"/>
                  </a:cubicBezTo>
                  <a:cubicBezTo>
                    <a:pt x="18982" y="5072"/>
                    <a:pt x="20291" y="5072"/>
                    <a:pt x="21600" y="5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2217405" y="5860373"/>
              <a:ext cx="167944" cy="305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43" fill="norm" stroke="1" extrusionOk="0">
                  <a:moveTo>
                    <a:pt x="13323" y="13126"/>
                  </a:moveTo>
                  <a:cubicBezTo>
                    <a:pt x="13323" y="12386"/>
                    <a:pt x="13323" y="11647"/>
                    <a:pt x="12513" y="11203"/>
                  </a:cubicBezTo>
                  <a:cubicBezTo>
                    <a:pt x="11703" y="10759"/>
                    <a:pt x="10083" y="10611"/>
                    <a:pt x="7923" y="11351"/>
                  </a:cubicBezTo>
                  <a:cubicBezTo>
                    <a:pt x="5763" y="12090"/>
                    <a:pt x="3063" y="13718"/>
                    <a:pt x="1578" y="15345"/>
                  </a:cubicBezTo>
                  <a:cubicBezTo>
                    <a:pt x="93" y="16973"/>
                    <a:pt x="-177" y="18600"/>
                    <a:pt x="93" y="19710"/>
                  </a:cubicBezTo>
                  <a:cubicBezTo>
                    <a:pt x="363" y="20819"/>
                    <a:pt x="1173" y="21411"/>
                    <a:pt x="2793" y="21337"/>
                  </a:cubicBezTo>
                  <a:cubicBezTo>
                    <a:pt x="4413" y="21263"/>
                    <a:pt x="6843" y="20523"/>
                    <a:pt x="9678" y="17343"/>
                  </a:cubicBezTo>
                  <a:cubicBezTo>
                    <a:pt x="12513" y="14162"/>
                    <a:pt x="15753" y="8540"/>
                    <a:pt x="17643" y="5063"/>
                  </a:cubicBezTo>
                  <a:cubicBezTo>
                    <a:pt x="19533" y="1586"/>
                    <a:pt x="20073" y="255"/>
                    <a:pt x="20073" y="33"/>
                  </a:cubicBezTo>
                  <a:cubicBezTo>
                    <a:pt x="20073" y="-189"/>
                    <a:pt x="19533" y="699"/>
                    <a:pt x="18858" y="3140"/>
                  </a:cubicBezTo>
                  <a:cubicBezTo>
                    <a:pt x="18183" y="5581"/>
                    <a:pt x="17373" y="9575"/>
                    <a:pt x="17778" y="12312"/>
                  </a:cubicBezTo>
                  <a:cubicBezTo>
                    <a:pt x="18183" y="15049"/>
                    <a:pt x="19803" y="16529"/>
                    <a:pt x="21423" y="18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2436148" y="6005810"/>
              <a:ext cx="254001" cy="14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3" fill="norm" stroke="1" extrusionOk="0">
                  <a:moveTo>
                    <a:pt x="0" y="12135"/>
                  </a:moveTo>
                  <a:cubicBezTo>
                    <a:pt x="1980" y="10064"/>
                    <a:pt x="3960" y="7993"/>
                    <a:pt x="5130" y="5922"/>
                  </a:cubicBezTo>
                  <a:cubicBezTo>
                    <a:pt x="6300" y="3850"/>
                    <a:pt x="6660" y="1779"/>
                    <a:pt x="6390" y="744"/>
                  </a:cubicBezTo>
                  <a:cubicBezTo>
                    <a:pt x="6120" y="-292"/>
                    <a:pt x="5220" y="-292"/>
                    <a:pt x="4140" y="1040"/>
                  </a:cubicBezTo>
                  <a:cubicBezTo>
                    <a:pt x="3060" y="2371"/>
                    <a:pt x="1800" y="5034"/>
                    <a:pt x="1080" y="7105"/>
                  </a:cubicBezTo>
                  <a:cubicBezTo>
                    <a:pt x="360" y="9176"/>
                    <a:pt x="180" y="10656"/>
                    <a:pt x="90" y="12283"/>
                  </a:cubicBezTo>
                  <a:cubicBezTo>
                    <a:pt x="0" y="13911"/>
                    <a:pt x="0" y="15686"/>
                    <a:pt x="990" y="16722"/>
                  </a:cubicBezTo>
                  <a:cubicBezTo>
                    <a:pt x="1980" y="17757"/>
                    <a:pt x="3960" y="18053"/>
                    <a:pt x="5670" y="16130"/>
                  </a:cubicBezTo>
                  <a:cubicBezTo>
                    <a:pt x="7380" y="14207"/>
                    <a:pt x="8820" y="10064"/>
                    <a:pt x="9810" y="7401"/>
                  </a:cubicBezTo>
                  <a:cubicBezTo>
                    <a:pt x="10800" y="4738"/>
                    <a:pt x="11340" y="3555"/>
                    <a:pt x="12060" y="3111"/>
                  </a:cubicBezTo>
                  <a:cubicBezTo>
                    <a:pt x="12780" y="2667"/>
                    <a:pt x="13680" y="2963"/>
                    <a:pt x="14490" y="5182"/>
                  </a:cubicBezTo>
                  <a:cubicBezTo>
                    <a:pt x="15300" y="7401"/>
                    <a:pt x="16020" y="11544"/>
                    <a:pt x="16290" y="14355"/>
                  </a:cubicBezTo>
                  <a:cubicBezTo>
                    <a:pt x="16560" y="17166"/>
                    <a:pt x="16380" y="18645"/>
                    <a:pt x="15840" y="19681"/>
                  </a:cubicBezTo>
                  <a:cubicBezTo>
                    <a:pt x="15300" y="20716"/>
                    <a:pt x="14400" y="21308"/>
                    <a:pt x="13950" y="20420"/>
                  </a:cubicBezTo>
                  <a:cubicBezTo>
                    <a:pt x="13500" y="19533"/>
                    <a:pt x="13500" y="17166"/>
                    <a:pt x="14850" y="13615"/>
                  </a:cubicBezTo>
                  <a:cubicBezTo>
                    <a:pt x="16200" y="10064"/>
                    <a:pt x="18900" y="5330"/>
                    <a:pt x="21600" y="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3263765" y="5878463"/>
              <a:ext cx="571773" cy="33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29" fill="norm" stroke="1" extrusionOk="0">
                  <a:moveTo>
                    <a:pt x="1355" y="12769"/>
                  </a:moveTo>
                  <a:cubicBezTo>
                    <a:pt x="1196" y="15318"/>
                    <a:pt x="1036" y="17867"/>
                    <a:pt x="837" y="19409"/>
                  </a:cubicBezTo>
                  <a:cubicBezTo>
                    <a:pt x="638" y="20952"/>
                    <a:pt x="399" y="21489"/>
                    <a:pt x="239" y="21288"/>
                  </a:cubicBezTo>
                  <a:cubicBezTo>
                    <a:pt x="80" y="21087"/>
                    <a:pt x="0" y="20147"/>
                    <a:pt x="0" y="18940"/>
                  </a:cubicBezTo>
                  <a:cubicBezTo>
                    <a:pt x="0" y="17732"/>
                    <a:pt x="80" y="16257"/>
                    <a:pt x="239" y="15250"/>
                  </a:cubicBezTo>
                  <a:cubicBezTo>
                    <a:pt x="399" y="14244"/>
                    <a:pt x="638" y="13708"/>
                    <a:pt x="1116" y="13842"/>
                  </a:cubicBezTo>
                  <a:cubicBezTo>
                    <a:pt x="1594" y="13976"/>
                    <a:pt x="2311" y="14781"/>
                    <a:pt x="2750" y="15787"/>
                  </a:cubicBezTo>
                  <a:cubicBezTo>
                    <a:pt x="3188" y="16793"/>
                    <a:pt x="3348" y="18001"/>
                    <a:pt x="3427" y="18202"/>
                  </a:cubicBezTo>
                  <a:cubicBezTo>
                    <a:pt x="3507" y="18403"/>
                    <a:pt x="3507" y="17598"/>
                    <a:pt x="3706" y="16458"/>
                  </a:cubicBezTo>
                  <a:cubicBezTo>
                    <a:pt x="3906" y="15318"/>
                    <a:pt x="4304" y="13842"/>
                    <a:pt x="4782" y="12903"/>
                  </a:cubicBezTo>
                  <a:cubicBezTo>
                    <a:pt x="5261" y="11964"/>
                    <a:pt x="5818" y="11561"/>
                    <a:pt x="6137" y="11762"/>
                  </a:cubicBezTo>
                  <a:cubicBezTo>
                    <a:pt x="6456" y="11964"/>
                    <a:pt x="6536" y="12769"/>
                    <a:pt x="6576" y="13842"/>
                  </a:cubicBezTo>
                  <a:cubicBezTo>
                    <a:pt x="6615" y="14915"/>
                    <a:pt x="6615" y="16257"/>
                    <a:pt x="6695" y="17263"/>
                  </a:cubicBezTo>
                  <a:cubicBezTo>
                    <a:pt x="6775" y="18269"/>
                    <a:pt x="6934" y="18940"/>
                    <a:pt x="7213" y="19342"/>
                  </a:cubicBezTo>
                  <a:cubicBezTo>
                    <a:pt x="7492" y="19745"/>
                    <a:pt x="7891" y="19879"/>
                    <a:pt x="8489" y="19611"/>
                  </a:cubicBezTo>
                  <a:cubicBezTo>
                    <a:pt x="9086" y="19342"/>
                    <a:pt x="9883" y="18672"/>
                    <a:pt x="10362" y="17934"/>
                  </a:cubicBezTo>
                  <a:cubicBezTo>
                    <a:pt x="10840" y="17196"/>
                    <a:pt x="10999" y="16391"/>
                    <a:pt x="11079" y="15586"/>
                  </a:cubicBezTo>
                  <a:cubicBezTo>
                    <a:pt x="11159" y="14781"/>
                    <a:pt x="11159" y="13976"/>
                    <a:pt x="10920" y="13439"/>
                  </a:cubicBezTo>
                  <a:cubicBezTo>
                    <a:pt x="10680" y="12903"/>
                    <a:pt x="10202" y="12634"/>
                    <a:pt x="9804" y="12701"/>
                  </a:cubicBezTo>
                  <a:cubicBezTo>
                    <a:pt x="9405" y="12769"/>
                    <a:pt x="9086" y="13171"/>
                    <a:pt x="8807" y="13775"/>
                  </a:cubicBezTo>
                  <a:cubicBezTo>
                    <a:pt x="8528" y="14378"/>
                    <a:pt x="8289" y="15183"/>
                    <a:pt x="8170" y="15921"/>
                  </a:cubicBezTo>
                  <a:cubicBezTo>
                    <a:pt x="8050" y="16659"/>
                    <a:pt x="8050" y="17330"/>
                    <a:pt x="8249" y="17732"/>
                  </a:cubicBezTo>
                  <a:cubicBezTo>
                    <a:pt x="8449" y="18135"/>
                    <a:pt x="8847" y="18269"/>
                    <a:pt x="9246" y="18202"/>
                  </a:cubicBezTo>
                  <a:cubicBezTo>
                    <a:pt x="9644" y="18135"/>
                    <a:pt x="10043" y="17867"/>
                    <a:pt x="10322" y="18269"/>
                  </a:cubicBezTo>
                  <a:cubicBezTo>
                    <a:pt x="10601" y="18672"/>
                    <a:pt x="10760" y="19745"/>
                    <a:pt x="11039" y="20214"/>
                  </a:cubicBezTo>
                  <a:cubicBezTo>
                    <a:pt x="11318" y="20684"/>
                    <a:pt x="11717" y="20550"/>
                    <a:pt x="12235" y="19544"/>
                  </a:cubicBezTo>
                  <a:cubicBezTo>
                    <a:pt x="12753" y="18537"/>
                    <a:pt x="13390" y="16659"/>
                    <a:pt x="14108" y="13842"/>
                  </a:cubicBezTo>
                  <a:cubicBezTo>
                    <a:pt x="14825" y="11024"/>
                    <a:pt x="15622" y="7268"/>
                    <a:pt x="16021" y="5054"/>
                  </a:cubicBezTo>
                  <a:cubicBezTo>
                    <a:pt x="16419" y="2841"/>
                    <a:pt x="16419" y="2170"/>
                    <a:pt x="16339" y="1499"/>
                  </a:cubicBezTo>
                  <a:cubicBezTo>
                    <a:pt x="16260" y="828"/>
                    <a:pt x="16100" y="157"/>
                    <a:pt x="15861" y="23"/>
                  </a:cubicBezTo>
                  <a:cubicBezTo>
                    <a:pt x="15622" y="-111"/>
                    <a:pt x="15303" y="291"/>
                    <a:pt x="14945" y="2170"/>
                  </a:cubicBezTo>
                  <a:cubicBezTo>
                    <a:pt x="14586" y="4048"/>
                    <a:pt x="14187" y="7402"/>
                    <a:pt x="13988" y="10354"/>
                  </a:cubicBezTo>
                  <a:cubicBezTo>
                    <a:pt x="13789" y="13305"/>
                    <a:pt x="13789" y="15854"/>
                    <a:pt x="13908" y="17464"/>
                  </a:cubicBezTo>
                  <a:cubicBezTo>
                    <a:pt x="14028" y="19074"/>
                    <a:pt x="14267" y="19745"/>
                    <a:pt x="14626" y="20013"/>
                  </a:cubicBezTo>
                  <a:cubicBezTo>
                    <a:pt x="14985" y="20282"/>
                    <a:pt x="15463" y="20147"/>
                    <a:pt x="16220" y="18739"/>
                  </a:cubicBezTo>
                  <a:cubicBezTo>
                    <a:pt x="16977" y="17330"/>
                    <a:pt x="18013" y="14647"/>
                    <a:pt x="18930" y="11762"/>
                  </a:cubicBezTo>
                  <a:cubicBezTo>
                    <a:pt x="19846" y="8878"/>
                    <a:pt x="20644" y="5792"/>
                    <a:pt x="21082" y="3847"/>
                  </a:cubicBezTo>
                  <a:cubicBezTo>
                    <a:pt x="21520" y="1901"/>
                    <a:pt x="21600" y="1096"/>
                    <a:pt x="21480" y="1096"/>
                  </a:cubicBezTo>
                  <a:cubicBezTo>
                    <a:pt x="21361" y="1096"/>
                    <a:pt x="21042" y="1901"/>
                    <a:pt x="20564" y="4383"/>
                  </a:cubicBezTo>
                  <a:cubicBezTo>
                    <a:pt x="20086" y="6865"/>
                    <a:pt x="19448" y="11024"/>
                    <a:pt x="19129" y="13775"/>
                  </a:cubicBezTo>
                  <a:cubicBezTo>
                    <a:pt x="18810" y="16525"/>
                    <a:pt x="18810" y="17867"/>
                    <a:pt x="18930" y="18806"/>
                  </a:cubicBezTo>
                  <a:cubicBezTo>
                    <a:pt x="19049" y="19745"/>
                    <a:pt x="19289" y="20282"/>
                    <a:pt x="19687" y="20416"/>
                  </a:cubicBezTo>
                  <a:cubicBezTo>
                    <a:pt x="20086" y="20550"/>
                    <a:pt x="20644" y="20282"/>
                    <a:pt x="21201" y="2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3617248" y="6060868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38" y="7200"/>
                    <a:pt x="11676" y="14400"/>
                    <a:pt x="15276" y="18000"/>
                  </a:cubicBezTo>
                  <a:cubicBezTo>
                    <a:pt x="18876" y="21600"/>
                    <a:pt x="2023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3850743" y="6044199"/>
              <a:ext cx="58606" cy="169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300" fill="norm" stroke="1" extrusionOk="0">
                  <a:moveTo>
                    <a:pt x="16153" y="3700"/>
                  </a:moveTo>
                  <a:cubicBezTo>
                    <a:pt x="18388" y="2100"/>
                    <a:pt x="20622" y="500"/>
                    <a:pt x="20250" y="100"/>
                  </a:cubicBezTo>
                  <a:cubicBezTo>
                    <a:pt x="19877" y="-300"/>
                    <a:pt x="16898" y="500"/>
                    <a:pt x="12801" y="2500"/>
                  </a:cubicBezTo>
                  <a:cubicBezTo>
                    <a:pt x="8705" y="4500"/>
                    <a:pt x="3491" y="7700"/>
                    <a:pt x="1256" y="10633"/>
                  </a:cubicBezTo>
                  <a:cubicBezTo>
                    <a:pt x="-978" y="13567"/>
                    <a:pt x="-233" y="16233"/>
                    <a:pt x="3491" y="17967"/>
                  </a:cubicBezTo>
                  <a:cubicBezTo>
                    <a:pt x="7215" y="19700"/>
                    <a:pt x="13919" y="20500"/>
                    <a:pt x="20622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3966498" y="6048168"/>
              <a:ext cx="95251" cy="13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0"/>
                  </a:moveTo>
                  <a:cubicBezTo>
                    <a:pt x="2880" y="3832"/>
                    <a:pt x="5760" y="7665"/>
                    <a:pt x="7200" y="10626"/>
                  </a:cubicBezTo>
                  <a:cubicBezTo>
                    <a:pt x="8640" y="13587"/>
                    <a:pt x="8640" y="15677"/>
                    <a:pt x="8400" y="17594"/>
                  </a:cubicBezTo>
                  <a:cubicBezTo>
                    <a:pt x="8160" y="19510"/>
                    <a:pt x="7680" y="21252"/>
                    <a:pt x="6720" y="21426"/>
                  </a:cubicBezTo>
                  <a:cubicBezTo>
                    <a:pt x="5760" y="21600"/>
                    <a:pt x="4320" y="20206"/>
                    <a:pt x="4320" y="17768"/>
                  </a:cubicBezTo>
                  <a:cubicBezTo>
                    <a:pt x="4320" y="15329"/>
                    <a:pt x="5760" y="11845"/>
                    <a:pt x="8880" y="9232"/>
                  </a:cubicBezTo>
                  <a:cubicBezTo>
                    <a:pt x="12000" y="6619"/>
                    <a:pt x="16800" y="4877"/>
                    <a:pt x="21600" y="3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4099848" y="6048118"/>
              <a:ext cx="158751" cy="1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21600" y="768"/>
                  </a:moveTo>
                  <a:cubicBezTo>
                    <a:pt x="16992" y="260"/>
                    <a:pt x="12384" y="-248"/>
                    <a:pt x="9072" y="133"/>
                  </a:cubicBezTo>
                  <a:cubicBezTo>
                    <a:pt x="5760" y="514"/>
                    <a:pt x="3744" y="1785"/>
                    <a:pt x="3312" y="3691"/>
                  </a:cubicBezTo>
                  <a:cubicBezTo>
                    <a:pt x="2880" y="5597"/>
                    <a:pt x="4032" y="8138"/>
                    <a:pt x="5328" y="10044"/>
                  </a:cubicBezTo>
                  <a:cubicBezTo>
                    <a:pt x="6624" y="11950"/>
                    <a:pt x="8064" y="13220"/>
                    <a:pt x="9216" y="14491"/>
                  </a:cubicBezTo>
                  <a:cubicBezTo>
                    <a:pt x="10368" y="15761"/>
                    <a:pt x="11232" y="17032"/>
                    <a:pt x="10944" y="18048"/>
                  </a:cubicBezTo>
                  <a:cubicBezTo>
                    <a:pt x="10656" y="19065"/>
                    <a:pt x="9216" y="19827"/>
                    <a:pt x="7200" y="20336"/>
                  </a:cubicBezTo>
                  <a:cubicBezTo>
                    <a:pt x="5184" y="20844"/>
                    <a:pt x="2592" y="21098"/>
                    <a:pt x="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1337598" y="4642549"/>
              <a:ext cx="247651" cy="307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463"/>
                  </a:moveTo>
                  <a:cubicBezTo>
                    <a:pt x="923" y="18356"/>
                    <a:pt x="1846" y="15249"/>
                    <a:pt x="3323" y="11921"/>
                  </a:cubicBezTo>
                  <a:cubicBezTo>
                    <a:pt x="4800" y="8592"/>
                    <a:pt x="6831" y="5041"/>
                    <a:pt x="8215" y="2970"/>
                  </a:cubicBezTo>
                  <a:cubicBezTo>
                    <a:pt x="9600" y="899"/>
                    <a:pt x="10338" y="307"/>
                    <a:pt x="11169" y="85"/>
                  </a:cubicBezTo>
                  <a:cubicBezTo>
                    <a:pt x="12000" y="-137"/>
                    <a:pt x="12923" y="11"/>
                    <a:pt x="13938" y="1342"/>
                  </a:cubicBezTo>
                  <a:cubicBezTo>
                    <a:pt x="14954" y="2674"/>
                    <a:pt x="16062" y="5189"/>
                    <a:pt x="17354" y="8074"/>
                  </a:cubicBezTo>
                  <a:cubicBezTo>
                    <a:pt x="18646" y="10959"/>
                    <a:pt x="20123" y="14214"/>
                    <a:pt x="21600" y="17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1458248" y="4689268"/>
              <a:ext cx="57151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069"/>
                    <a:pt x="6400" y="4138"/>
                    <a:pt x="9200" y="6248"/>
                  </a:cubicBezTo>
                  <a:cubicBezTo>
                    <a:pt x="12000" y="8359"/>
                    <a:pt x="14400" y="10510"/>
                    <a:pt x="14400" y="12579"/>
                  </a:cubicBezTo>
                  <a:cubicBezTo>
                    <a:pt x="14400" y="14648"/>
                    <a:pt x="12000" y="16634"/>
                    <a:pt x="10800" y="17959"/>
                  </a:cubicBezTo>
                  <a:cubicBezTo>
                    <a:pt x="9600" y="19283"/>
                    <a:pt x="9600" y="19945"/>
                    <a:pt x="11600" y="20441"/>
                  </a:cubicBezTo>
                  <a:cubicBezTo>
                    <a:pt x="13600" y="20938"/>
                    <a:pt x="17600" y="212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8697248" y="5190918"/>
              <a:ext cx="64724" cy="567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16723" y="0"/>
                  </a:moveTo>
                  <a:cubicBezTo>
                    <a:pt x="18813" y="2740"/>
                    <a:pt x="20903" y="5481"/>
                    <a:pt x="21252" y="8342"/>
                  </a:cubicBezTo>
                  <a:cubicBezTo>
                    <a:pt x="21600" y="11203"/>
                    <a:pt x="20206" y="14185"/>
                    <a:pt x="18813" y="16281"/>
                  </a:cubicBezTo>
                  <a:cubicBezTo>
                    <a:pt x="17419" y="18376"/>
                    <a:pt x="16026" y="19585"/>
                    <a:pt x="13935" y="20391"/>
                  </a:cubicBezTo>
                  <a:cubicBezTo>
                    <a:pt x="11845" y="21197"/>
                    <a:pt x="9058" y="21600"/>
                    <a:pt x="6968" y="21600"/>
                  </a:cubicBezTo>
                  <a:cubicBezTo>
                    <a:pt x="4877" y="21600"/>
                    <a:pt x="3484" y="21197"/>
                    <a:pt x="2439" y="20673"/>
                  </a:cubicBezTo>
                  <a:cubicBezTo>
                    <a:pt x="1394" y="20149"/>
                    <a:pt x="697" y="19504"/>
                    <a:pt x="0" y="18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8635457" y="5228815"/>
              <a:ext cx="195142" cy="152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044" fill="norm" stroke="1" extrusionOk="0">
                  <a:moveTo>
                    <a:pt x="10960" y="28"/>
                  </a:moveTo>
                  <a:cubicBezTo>
                    <a:pt x="8173" y="3239"/>
                    <a:pt x="5386" y="6449"/>
                    <a:pt x="3412" y="9952"/>
                  </a:cubicBezTo>
                  <a:cubicBezTo>
                    <a:pt x="1438" y="13455"/>
                    <a:pt x="277" y="17249"/>
                    <a:pt x="44" y="18563"/>
                  </a:cubicBezTo>
                  <a:cubicBezTo>
                    <a:pt x="-188" y="19876"/>
                    <a:pt x="509" y="18709"/>
                    <a:pt x="1554" y="15936"/>
                  </a:cubicBezTo>
                  <a:cubicBezTo>
                    <a:pt x="2599" y="13163"/>
                    <a:pt x="3993" y="8785"/>
                    <a:pt x="5270" y="5866"/>
                  </a:cubicBezTo>
                  <a:cubicBezTo>
                    <a:pt x="6547" y="2947"/>
                    <a:pt x="7709" y="1487"/>
                    <a:pt x="8870" y="612"/>
                  </a:cubicBezTo>
                  <a:cubicBezTo>
                    <a:pt x="10031" y="-264"/>
                    <a:pt x="11193" y="-556"/>
                    <a:pt x="13051" y="2217"/>
                  </a:cubicBezTo>
                  <a:cubicBezTo>
                    <a:pt x="14909" y="4990"/>
                    <a:pt x="17464" y="10828"/>
                    <a:pt x="18973" y="14476"/>
                  </a:cubicBezTo>
                  <a:cubicBezTo>
                    <a:pt x="20483" y="18125"/>
                    <a:pt x="20947" y="19585"/>
                    <a:pt x="21412" y="2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877454" y="0"/>
              <a:ext cx="2607550" cy="1005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64" fill="norm" stroke="1" extrusionOk="0">
                  <a:moveTo>
                    <a:pt x="18531" y="3467"/>
                  </a:moveTo>
                  <a:cubicBezTo>
                    <a:pt x="18024" y="2741"/>
                    <a:pt x="17518" y="2015"/>
                    <a:pt x="16950" y="1493"/>
                  </a:cubicBezTo>
                  <a:cubicBezTo>
                    <a:pt x="16382" y="971"/>
                    <a:pt x="15753" y="654"/>
                    <a:pt x="15115" y="449"/>
                  </a:cubicBezTo>
                  <a:cubicBezTo>
                    <a:pt x="14477" y="245"/>
                    <a:pt x="13830" y="155"/>
                    <a:pt x="13140" y="86"/>
                  </a:cubicBezTo>
                  <a:cubicBezTo>
                    <a:pt x="12450" y="18"/>
                    <a:pt x="11716" y="-27"/>
                    <a:pt x="11008" y="18"/>
                  </a:cubicBezTo>
                  <a:cubicBezTo>
                    <a:pt x="10300" y="64"/>
                    <a:pt x="9619" y="200"/>
                    <a:pt x="8920" y="404"/>
                  </a:cubicBezTo>
                  <a:cubicBezTo>
                    <a:pt x="8220" y="608"/>
                    <a:pt x="7504" y="881"/>
                    <a:pt x="6849" y="1176"/>
                  </a:cubicBezTo>
                  <a:cubicBezTo>
                    <a:pt x="6193" y="1470"/>
                    <a:pt x="5599" y="1788"/>
                    <a:pt x="4944" y="2265"/>
                  </a:cubicBezTo>
                  <a:cubicBezTo>
                    <a:pt x="4288" y="2741"/>
                    <a:pt x="3572" y="3376"/>
                    <a:pt x="2934" y="4080"/>
                  </a:cubicBezTo>
                  <a:cubicBezTo>
                    <a:pt x="2296" y="4783"/>
                    <a:pt x="1737" y="5555"/>
                    <a:pt x="1291" y="6349"/>
                  </a:cubicBezTo>
                  <a:cubicBezTo>
                    <a:pt x="846" y="7143"/>
                    <a:pt x="514" y="7960"/>
                    <a:pt x="287" y="8958"/>
                  </a:cubicBezTo>
                  <a:cubicBezTo>
                    <a:pt x="59" y="9956"/>
                    <a:pt x="-63" y="11136"/>
                    <a:pt x="33" y="12316"/>
                  </a:cubicBezTo>
                  <a:cubicBezTo>
                    <a:pt x="129" y="13496"/>
                    <a:pt x="444" y="14676"/>
                    <a:pt x="863" y="15742"/>
                  </a:cubicBezTo>
                  <a:cubicBezTo>
                    <a:pt x="1283" y="16808"/>
                    <a:pt x="1807" y="17761"/>
                    <a:pt x="2419" y="18555"/>
                  </a:cubicBezTo>
                  <a:cubicBezTo>
                    <a:pt x="3030" y="19349"/>
                    <a:pt x="3729" y="19985"/>
                    <a:pt x="4428" y="20416"/>
                  </a:cubicBezTo>
                  <a:cubicBezTo>
                    <a:pt x="5127" y="20847"/>
                    <a:pt x="5826" y="21074"/>
                    <a:pt x="6490" y="21210"/>
                  </a:cubicBezTo>
                  <a:cubicBezTo>
                    <a:pt x="7154" y="21346"/>
                    <a:pt x="7784" y="21391"/>
                    <a:pt x="8421" y="21437"/>
                  </a:cubicBezTo>
                  <a:cubicBezTo>
                    <a:pt x="9059" y="21482"/>
                    <a:pt x="9706" y="21528"/>
                    <a:pt x="10414" y="21550"/>
                  </a:cubicBezTo>
                  <a:cubicBezTo>
                    <a:pt x="11121" y="21573"/>
                    <a:pt x="11890" y="21573"/>
                    <a:pt x="12589" y="21505"/>
                  </a:cubicBezTo>
                  <a:cubicBezTo>
                    <a:pt x="13288" y="21437"/>
                    <a:pt x="13918" y="21301"/>
                    <a:pt x="14529" y="21097"/>
                  </a:cubicBezTo>
                  <a:cubicBezTo>
                    <a:pt x="15141" y="20892"/>
                    <a:pt x="15735" y="20620"/>
                    <a:pt x="16382" y="20280"/>
                  </a:cubicBezTo>
                  <a:cubicBezTo>
                    <a:pt x="17028" y="19939"/>
                    <a:pt x="17727" y="19531"/>
                    <a:pt x="18365" y="19055"/>
                  </a:cubicBezTo>
                  <a:cubicBezTo>
                    <a:pt x="19003" y="18578"/>
                    <a:pt x="19580" y="18034"/>
                    <a:pt x="20043" y="17421"/>
                  </a:cubicBezTo>
                  <a:cubicBezTo>
                    <a:pt x="20506" y="16808"/>
                    <a:pt x="20855" y="16128"/>
                    <a:pt x="21109" y="15039"/>
                  </a:cubicBezTo>
                  <a:cubicBezTo>
                    <a:pt x="21362" y="13949"/>
                    <a:pt x="21520" y="12452"/>
                    <a:pt x="21528" y="10886"/>
                  </a:cubicBezTo>
                  <a:cubicBezTo>
                    <a:pt x="21537" y="9321"/>
                    <a:pt x="21397" y="7687"/>
                    <a:pt x="21118" y="6371"/>
                  </a:cubicBezTo>
                  <a:cubicBezTo>
                    <a:pt x="20838" y="5055"/>
                    <a:pt x="20419" y="4057"/>
                    <a:pt x="20008" y="3399"/>
                  </a:cubicBezTo>
                  <a:cubicBezTo>
                    <a:pt x="19597" y="2741"/>
                    <a:pt x="19195" y="2423"/>
                    <a:pt x="18793" y="21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5" name="Drawing"/>
          <p:cNvGrpSpPr/>
          <p:nvPr/>
        </p:nvGrpSpPr>
        <p:grpSpPr>
          <a:xfrm>
            <a:off x="679449" y="2016883"/>
            <a:ext cx="11295128" cy="7508117"/>
            <a:chOff x="0" y="0"/>
            <a:chExt cx="11295126" cy="7508116"/>
          </a:xfrm>
        </p:grpSpPr>
        <p:sp>
          <p:nvSpPr>
            <p:cNvPr id="1956" name="Line"/>
            <p:cNvSpPr/>
            <p:nvPr/>
          </p:nvSpPr>
          <p:spPr>
            <a:xfrm>
              <a:off x="180498" y="17926"/>
              <a:ext cx="206852" cy="454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67" fill="norm" stroke="1" extrusionOk="0">
                  <a:moveTo>
                    <a:pt x="21109" y="3467"/>
                  </a:moveTo>
                  <a:cubicBezTo>
                    <a:pt x="21109" y="2967"/>
                    <a:pt x="21109" y="2467"/>
                    <a:pt x="20893" y="1867"/>
                  </a:cubicBezTo>
                  <a:cubicBezTo>
                    <a:pt x="20677" y="1267"/>
                    <a:pt x="20245" y="567"/>
                    <a:pt x="19273" y="217"/>
                  </a:cubicBezTo>
                  <a:cubicBezTo>
                    <a:pt x="18301" y="-133"/>
                    <a:pt x="16789" y="-133"/>
                    <a:pt x="14521" y="767"/>
                  </a:cubicBezTo>
                  <a:cubicBezTo>
                    <a:pt x="12253" y="1667"/>
                    <a:pt x="9229" y="3467"/>
                    <a:pt x="6529" y="5667"/>
                  </a:cubicBezTo>
                  <a:cubicBezTo>
                    <a:pt x="3829" y="7867"/>
                    <a:pt x="1453" y="10467"/>
                    <a:pt x="481" y="12967"/>
                  </a:cubicBezTo>
                  <a:cubicBezTo>
                    <a:pt x="-491" y="15467"/>
                    <a:pt x="-59" y="17867"/>
                    <a:pt x="2425" y="19267"/>
                  </a:cubicBezTo>
                  <a:cubicBezTo>
                    <a:pt x="4909" y="20667"/>
                    <a:pt x="9445" y="21067"/>
                    <a:pt x="13981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477227" y="72266"/>
              <a:ext cx="13872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1813" y="0"/>
                  </a:moveTo>
                  <a:cubicBezTo>
                    <a:pt x="1813" y="3600"/>
                    <a:pt x="1813" y="7200"/>
                    <a:pt x="1976" y="10582"/>
                  </a:cubicBezTo>
                  <a:cubicBezTo>
                    <a:pt x="2140" y="13964"/>
                    <a:pt x="2467" y="17127"/>
                    <a:pt x="2467" y="19036"/>
                  </a:cubicBezTo>
                  <a:cubicBezTo>
                    <a:pt x="2467" y="20945"/>
                    <a:pt x="2140" y="21600"/>
                    <a:pt x="1649" y="21600"/>
                  </a:cubicBezTo>
                  <a:cubicBezTo>
                    <a:pt x="1158" y="21600"/>
                    <a:pt x="504" y="20945"/>
                    <a:pt x="176" y="19691"/>
                  </a:cubicBezTo>
                  <a:cubicBezTo>
                    <a:pt x="-151" y="18436"/>
                    <a:pt x="-151" y="16582"/>
                    <a:pt x="1322" y="15109"/>
                  </a:cubicBezTo>
                  <a:cubicBezTo>
                    <a:pt x="2794" y="13636"/>
                    <a:pt x="5740" y="12545"/>
                    <a:pt x="8194" y="12000"/>
                  </a:cubicBezTo>
                  <a:cubicBezTo>
                    <a:pt x="10649" y="11455"/>
                    <a:pt x="12613" y="11455"/>
                    <a:pt x="14576" y="12491"/>
                  </a:cubicBezTo>
                  <a:cubicBezTo>
                    <a:pt x="16540" y="13527"/>
                    <a:pt x="18504" y="15600"/>
                    <a:pt x="19649" y="16855"/>
                  </a:cubicBezTo>
                  <a:cubicBezTo>
                    <a:pt x="20794" y="18109"/>
                    <a:pt x="21122" y="18545"/>
                    <a:pt x="21449" y="18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698500" y="275466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698500" y="186566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895350" y="345316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1138766" y="202351"/>
              <a:ext cx="143934" cy="240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21600" y="1963"/>
                  </a:moveTo>
                  <a:cubicBezTo>
                    <a:pt x="20647" y="1032"/>
                    <a:pt x="19694" y="101"/>
                    <a:pt x="16518" y="8"/>
                  </a:cubicBezTo>
                  <a:cubicBezTo>
                    <a:pt x="13341" y="-85"/>
                    <a:pt x="7941" y="660"/>
                    <a:pt x="4606" y="1498"/>
                  </a:cubicBezTo>
                  <a:cubicBezTo>
                    <a:pt x="1271" y="2336"/>
                    <a:pt x="0" y="3267"/>
                    <a:pt x="0" y="4663"/>
                  </a:cubicBezTo>
                  <a:cubicBezTo>
                    <a:pt x="0" y="6060"/>
                    <a:pt x="1271" y="7922"/>
                    <a:pt x="4606" y="9598"/>
                  </a:cubicBezTo>
                  <a:cubicBezTo>
                    <a:pt x="7941" y="11274"/>
                    <a:pt x="13341" y="12763"/>
                    <a:pt x="16676" y="13881"/>
                  </a:cubicBezTo>
                  <a:cubicBezTo>
                    <a:pt x="20012" y="14998"/>
                    <a:pt x="21282" y="15743"/>
                    <a:pt x="20171" y="17046"/>
                  </a:cubicBezTo>
                  <a:cubicBezTo>
                    <a:pt x="19059" y="18349"/>
                    <a:pt x="15565" y="20212"/>
                    <a:pt x="13182" y="20863"/>
                  </a:cubicBezTo>
                  <a:cubicBezTo>
                    <a:pt x="10800" y="21515"/>
                    <a:pt x="9529" y="20956"/>
                    <a:pt x="8259" y="20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1362670" y="236425"/>
              <a:ext cx="885231" cy="432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33" fill="norm" stroke="1" extrusionOk="0">
                  <a:moveTo>
                    <a:pt x="2377" y="3803"/>
                  </a:moveTo>
                  <a:cubicBezTo>
                    <a:pt x="2531" y="3385"/>
                    <a:pt x="2685" y="2968"/>
                    <a:pt x="2788" y="2394"/>
                  </a:cubicBezTo>
                  <a:cubicBezTo>
                    <a:pt x="2891" y="1820"/>
                    <a:pt x="2942" y="1090"/>
                    <a:pt x="2659" y="568"/>
                  </a:cubicBezTo>
                  <a:cubicBezTo>
                    <a:pt x="2377" y="46"/>
                    <a:pt x="1759" y="-267"/>
                    <a:pt x="1219" y="307"/>
                  </a:cubicBezTo>
                  <a:cubicBezTo>
                    <a:pt x="679" y="881"/>
                    <a:pt x="217" y="2342"/>
                    <a:pt x="62" y="3646"/>
                  </a:cubicBezTo>
                  <a:cubicBezTo>
                    <a:pt x="-92" y="4950"/>
                    <a:pt x="62" y="6098"/>
                    <a:pt x="268" y="6672"/>
                  </a:cubicBezTo>
                  <a:cubicBezTo>
                    <a:pt x="474" y="7246"/>
                    <a:pt x="731" y="7246"/>
                    <a:pt x="1142" y="6933"/>
                  </a:cubicBezTo>
                  <a:cubicBezTo>
                    <a:pt x="1554" y="6620"/>
                    <a:pt x="2119" y="5994"/>
                    <a:pt x="2479" y="5472"/>
                  </a:cubicBezTo>
                  <a:cubicBezTo>
                    <a:pt x="2839" y="4950"/>
                    <a:pt x="2994" y="4533"/>
                    <a:pt x="2968" y="4690"/>
                  </a:cubicBezTo>
                  <a:cubicBezTo>
                    <a:pt x="2942" y="4846"/>
                    <a:pt x="2737" y="5576"/>
                    <a:pt x="2454" y="7350"/>
                  </a:cubicBezTo>
                  <a:cubicBezTo>
                    <a:pt x="2171" y="9124"/>
                    <a:pt x="1811" y="11942"/>
                    <a:pt x="1528" y="14237"/>
                  </a:cubicBezTo>
                  <a:cubicBezTo>
                    <a:pt x="1245" y="16533"/>
                    <a:pt x="1039" y="18307"/>
                    <a:pt x="911" y="19507"/>
                  </a:cubicBezTo>
                  <a:cubicBezTo>
                    <a:pt x="782" y="20707"/>
                    <a:pt x="731" y="21333"/>
                    <a:pt x="859" y="21333"/>
                  </a:cubicBezTo>
                  <a:cubicBezTo>
                    <a:pt x="988" y="21333"/>
                    <a:pt x="1297" y="20707"/>
                    <a:pt x="1785" y="19037"/>
                  </a:cubicBezTo>
                  <a:cubicBezTo>
                    <a:pt x="2274" y="17368"/>
                    <a:pt x="2942" y="14655"/>
                    <a:pt x="3611" y="12150"/>
                  </a:cubicBezTo>
                  <a:cubicBezTo>
                    <a:pt x="4279" y="9646"/>
                    <a:pt x="4948" y="7350"/>
                    <a:pt x="5308" y="5942"/>
                  </a:cubicBezTo>
                  <a:cubicBezTo>
                    <a:pt x="5668" y="4533"/>
                    <a:pt x="5719" y="4011"/>
                    <a:pt x="5642" y="3907"/>
                  </a:cubicBezTo>
                  <a:cubicBezTo>
                    <a:pt x="5565" y="3803"/>
                    <a:pt x="5359" y="4116"/>
                    <a:pt x="5154" y="5003"/>
                  </a:cubicBezTo>
                  <a:cubicBezTo>
                    <a:pt x="4948" y="5890"/>
                    <a:pt x="4742" y="7350"/>
                    <a:pt x="4639" y="8394"/>
                  </a:cubicBezTo>
                  <a:cubicBezTo>
                    <a:pt x="4537" y="9437"/>
                    <a:pt x="4537" y="10063"/>
                    <a:pt x="4562" y="10637"/>
                  </a:cubicBezTo>
                  <a:cubicBezTo>
                    <a:pt x="4588" y="11211"/>
                    <a:pt x="4639" y="11733"/>
                    <a:pt x="4794" y="12046"/>
                  </a:cubicBezTo>
                  <a:cubicBezTo>
                    <a:pt x="4948" y="12359"/>
                    <a:pt x="5205" y="12463"/>
                    <a:pt x="5591" y="12046"/>
                  </a:cubicBezTo>
                  <a:cubicBezTo>
                    <a:pt x="5977" y="11629"/>
                    <a:pt x="6491" y="10690"/>
                    <a:pt x="6902" y="9698"/>
                  </a:cubicBezTo>
                  <a:cubicBezTo>
                    <a:pt x="7314" y="8707"/>
                    <a:pt x="7622" y="7663"/>
                    <a:pt x="7879" y="6620"/>
                  </a:cubicBezTo>
                  <a:cubicBezTo>
                    <a:pt x="8137" y="5576"/>
                    <a:pt x="8342" y="4533"/>
                    <a:pt x="8368" y="4272"/>
                  </a:cubicBezTo>
                  <a:cubicBezTo>
                    <a:pt x="8394" y="4011"/>
                    <a:pt x="8239" y="4533"/>
                    <a:pt x="8111" y="5420"/>
                  </a:cubicBezTo>
                  <a:cubicBezTo>
                    <a:pt x="7982" y="6307"/>
                    <a:pt x="7879" y="7559"/>
                    <a:pt x="7854" y="8446"/>
                  </a:cubicBezTo>
                  <a:cubicBezTo>
                    <a:pt x="7828" y="9333"/>
                    <a:pt x="7879" y="9855"/>
                    <a:pt x="8034" y="10220"/>
                  </a:cubicBezTo>
                  <a:cubicBezTo>
                    <a:pt x="8188" y="10585"/>
                    <a:pt x="8445" y="10794"/>
                    <a:pt x="8805" y="10742"/>
                  </a:cubicBezTo>
                  <a:cubicBezTo>
                    <a:pt x="9165" y="10690"/>
                    <a:pt x="9628" y="10376"/>
                    <a:pt x="10039" y="9542"/>
                  </a:cubicBezTo>
                  <a:cubicBezTo>
                    <a:pt x="10451" y="8707"/>
                    <a:pt x="10811" y="7350"/>
                    <a:pt x="11017" y="6411"/>
                  </a:cubicBezTo>
                  <a:cubicBezTo>
                    <a:pt x="11222" y="5472"/>
                    <a:pt x="11274" y="4950"/>
                    <a:pt x="11171" y="4690"/>
                  </a:cubicBezTo>
                  <a:cubicBezTo>
                    <a:pt x="11068" y="4429"/>
                    <a:pt x="10811" y="4429"/>
                    <a:pt x="10631" y="4742"/>
                  </a:cubicBezTo>
                  <a:cubicBezTo>
                    <a:pt x="10451" y="5055"/>
                    <a:pt x="10348" y="5681"/>
                    <a:pt x="10245" y="6516"/>
                  </a:cubicBezTo>
                  <a:cubicBezTo>
                    <a:pt x="10142" y="7350"/>
                    <a:pt x="10039" y="8394"/>
                    <a:pt x="9962" y="9229"/>
                  </a:cubicBezTo>
                  <a:cubicBezTo>
                    <a:pt x="9885" y="10063"/>
                    <a:pt x="9834" y="10690"/>
                    <a:pt x="9937" y="10898"/>
                  </a:cubicBezTo>
                  <a:cubicBezTo>
                    <a:pt x="10039" y="11107"/>
                    <a:pt x="10297" y="10898"/>
                    <a:pt x="10528" y="10168"/>
                  </a:cubicBezTo>
                  <a:cubicBezTo>
                    <a:pt x="10759" y="9437"/>
                    <a:pt x="10965" y="8185"/>
                    <a:pt x="11068" y="7298"/>
                  </a:cubicBezTo>
                  <a:cubicBezTo>
                    <a:pt x="11171" y="6411"/>
                    <a:pt x="11171" y="5890"/>
                    <a:pt x="11299" y="5629"/>
                  </a:cubicBezTo>
                  <a:cubicBezTo>
                    <a:pt x="11428" y="5368"/>
                    <a:pt x="11685" y="5368"/>
                    <a:pt x="12045" y="5785"/>
                  </a:cubicBezTo>
                  <a:cubicBezTo>
                    <a:pt x="12405" y="6203"/>
                    <a:pt x="12868" y="7037"/>
                    <a:pt x="13151" y="7768"/>
                  </a:cubicBezTo>
                  <a:cubicBezTo>
                    <a:pt x="13434" y="8498"/>
                    <a:pt x="13537" y="9124"/>
                    <a:pt x="13588" y="9750"/>
                  </a:cubicBezTo>
                  <a:cubicBezTo>
                    <a:pt x="13639" y="10376"/>
                    <a:pt x="13639" y="11003"/>
                    <a:pt x="13511" y="11368"/>
                  </a:cubicBezTo>
                  <a:cubicBezTo>
                    <a:pt x="13382" y="11733"/>
                    <a:pt x="13125" y="11837"/>
                    <a:pt x="12945" y="11524"/>
                  </a:cubicBezTo>
                  <a:cubicBezTo>
                    <a:pt x="12765" y="11211"/>
                    <a:pt x="12662" y="10481"/>
                    <a:pt x="12791" y="9229"/>
                  </a:cubicBezTo>
                  <a:cubicBezTo>
                    <a:pt x="12919" y="7976"/>
                    <a:pt x="13279" y="6203"/>
                    <a:pt x="13588" y="5211"/>
                  </a:cubicBezTo>
                  <a:cubicBezTo>
                    <a:pt x="13897" y="4220"/>
                    <a:pt x="14154" y="4011"/>
                    <a:pt x="14411" y="3907"/>
                  </a:cubicBezTo>
                  <a:cubicBezTo>
                    <a:pt x="14668" y="3803"/>
                    <a:pt x="14925" y="3803"/>
                    <a:pt x="15131" y="4063"/>
                  </a:cubicBezTo>
                  <a:cubicBezTo>
                    <a:pt x="15337" y="4324"/>
                    <a:pt x="15491" y="4846"/>
                    <a:pt x="15645" y="5316"/>
                  </a:cubicBezTo>
                  <a:cubicBezTo>
                    <a:pt x="15799" y="5785"/>
                    <a:pt x="15954" y="6203"/>
                    <a:pt x="16185" y="6307"/>
                  </a:cubicBezTo>
                  <a:cubicBezTo>
                    <a:pt x="16417" y="6411"/>
                    <a:pt x="16725" y="6203"/>
                    <a:pt x="16982" y="5890"/>
                  </a:cubicBezTo>
                  <a:cubicBezTo>
                    <a:pt x="17239" y="5576"/>
                    <a:pt x="17445" y="5159"/>
                    <a:pt x="17651" y="4585"/>
                  </a:cubicBezTo>
                  <a:cubicBezTo>
                    <a:pt x="17857" y="4011"/>
                    <a:pt x="18062" y="3281"/>
                    <a:pt x="18037" y="3020"/>
                  </a:cubicBezTo>
                  <a:cubicBezTo>
                    <a:pt x="18011" y="2759"/>
                    <a:pt x="17754" y="2968"/>
                    <a:pt x="17394" y="3907"/>
                  </a:cubicBezTo>
                  <a:cubicBezTo>
                    <a:pt x="17034" y="4846"/>
                    <a:pt x="16571" y="6516"/>
                    <a:pt x="16339" y="7611"/>
                  </a:cubicBezTo>
                  <a:cubicBezTo>
                    <a:pt x="16108" y="8707"/>
                    <a:pt x="16108" y="9229"/>
                    <a:pt x="16262" y="9646"/>
                  </a:cubicBezTo>
                  <a:cubicBezTo>
                    <a:pt x="16417" y="10063"/>
                    <a:pt x="16725" y="10376"/>
                    <a:pt x="17625" y="10220"/>
                  </a:cubicBezTo>
                  <a:cubicBezTo>
                    <a:pt x="18525" y="10063"/>
                    <a:pt x="20017" y="9437"/>
                    <a:pt x="21508" y="8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2631891" y="43605"/>
              <a:ext cx="200210" cy="437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356" fill="norm" stroke="1" extrusionOk="0">
                  <a:moveTo>
                    <a:pt x="12378" y="15662"/>
                  </a:moveTo>
                  <a:cubicBezTo>
                    <a:pt x="13937" y="14835"/>
                    <a:pt x="15496" y="14009"/>
                    <a:pt x="16275" y="13337"/>
                  </a:cubicBezTo>
                  <a:cubicBezTo>
                    <a:pt x="17055" y="12665"/>
                    <a:pt x="17055" y="12148"/>
                    <a:pt x="15607" y="11631"/>
                  </a:cubicBezTo>
                  <a:cubicBezTo>
                    <a:pt x="14160" y="11115"/>
                    <a:pt x="11265" y="10598"/>
                    <a:pt x="8259" y="11321"/>
                  </a:cubicBezTo>
                  <a:cubicBezTo>
                    <a:pt x="5253" y="12045"/>
                    <a:pt x="2135" y="14009"/>
                    <a:pt x="799" y="15920"/>
                  </a:cubicBezTo>
                  <a:cubicBezTo>
                    <a:pt x="-537" y="17832"/>
                    <a:pt x="-92" y="19693"/>
                    <a:pt x="1356" y="20623"/>
                  </a:cubicBezTo>
                  <a:cubicBezTo>
                    <a:pt x="2803" y="21553"/>
                    <a:pt x="5253" y="21553"/>
                    <a:pt x="7814" y="20881"/>
                  </a:cubicBezTo>
                  <a:cubicBezTo>
                    <a:pt x="10374" y="20209"/>
                    <a:pt x="13047" y="18866"/>
                    <a:pt x="14939" y="16541"/>
                  </a:cubicBezTo>
                  <a:cubicBezTo>
                    <a:pt x="16832" y="14215"/>
                    <a:pt x="17945" y="10908"/>
                    <a:pt x="18502" y="8169"/>
                  </a:cubicBezTo>
                  <a:cubicBezTo>
                    <a:pt x="19059" y="5431"/>
                    <a:pt x="19059" y="3260"/>
                    <a:pt x="18948" y="1917"/>
                  </a:cubicBezTo>
                  <a:cubicBezTo>
                    <a:pt x="18836" y="573"/>
                    <a:pt x="18614" y="56"/>
                    <a:pt x="18168" y="5"/>
                  </a:cubicBezTo>
                  <a:cubicBezTo>
                    <a:pt x="17723" y="-47"/>
                    <a:pt x="17055" y="366"/>
                    <a:pt x="16498" y="1865"/>
                  </a:cubicBezTo>
                  <a:cubicBezTo>
                    <a:pt x="15941" y="3364"/>
                    <a:pt x="15496" y="5947"/>
                    <a:pt x="15830" y="8841"/>
                  </a:cubicBezTo>
                  <a:cubicBezTo>
                    <a:pt x="16164" y="11735"/>
                    <a:pt x="17277" y="14939"/>
                    <a:pt x="18279" y="16747"/>
                  </a:cubicBezTo>
                  <a:cubicBezTo>
                    <a:pt x="19282" y="18556"/>
                    <a:pt x="20172" y="18969"/>
                    <a:pt x="21063" y="19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2876550" y="211966"/>
              <a:ext cx="31750" cy="17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18966"/>
                  </a:moveTo>
                  <a:cubicBezTo>
                    <a:pt x="2880" y="20283"/>
                    <a:pt x="5760" y="21600"/>
                    <a:pt x="9360" y="21468"/>
                  </a:cubicBezTo>
                  <a:cubicBezTo>
                    <a:pt x="12960" y="21337"/>
                    <a:pt x="17280" y="19756"/>
                    <a:pt x="19440" y="16859"/>
                  </a:cubicBezTo>
                  <a:cubicBezTo>
                    <a:pt x="21600" y="13961"/>
                    <a:pt x="21600" y="9746"/>
                    <a:pt x="21600" y="6717"/>
                  </a:cubicBezTo>
                  <a:cubicBezTo>
                    <a:pt x="21600" y="3688"/>
                    <a:pt x="21600" y="1844"/>
                    <a:pt x="20880" y="922"/>
                  </a:cubicBezTo>
                  <a:cubicBezTo>
                    <a:pt x="20160" y="0"/>
                    <a:pt x="18720" y="0"/>
                    <a:pt x="172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2951818" y="229797"/>
              <a:ext cx="108882" cy="200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261" fill="norm" stroke="1" extrusionOk="0">
                  <a:moveTo>
                    <a:pt x="20964" y="1480"/>
                  </a:moveTo>
                  <a:cubicBezTo>
                    <a:pt x="16073" y="805"/>
                    <a:pt x="11183" y="130"/>
                    <a:pt x="7719" y="18"/>
                  </a:cubicBezTo>
                  <a:cubicBezTo>
                    <a:pt x="4255" y="-95"/>
                    <a:pt x="2217" y="355"/>
                    <a:pt x="994" y="1143"/>
                  </a:cubicBezTo>
                  <a:cubicBezTo>
                    <a:pt x="-228" y="1930"/>
                    <a:pt x="-636" y="3055"/>
                    <a:pt x="1606" y="5305"/>
                  </a:cubicBezTo>
                  <a:cubicBezTo>
                    <a:pt x="3847" y="7555"/>
                    <a:pt x="8738" y="10930"/>
                    <a:pt x="11590" y="13180"/>
                  </a:cubicBezTo>
                  <a:cubicBezTo>
                    <a:pt x="14443" y="15430"/>
                    <a:pt x="15258" y="16555"/>
                    <a:pt x="15666" y="17680"/>
                  </a:cubicBezTo>
                  <a:cubicBezTo>
                    <a:pt x="16073" y="18805"/>
                    <a:pt x="16073" y="19930"/>
                    <a:pt x="15055" y="20605"/>
                  </a:cubicBezTo>
                  <a:cubicBezTo>
                    <a:pt x="14036" y="21280"/>
                    <a:pt x="11998" y="21505"/>
                    <a:pt x="10164" y="20942"/>
                  </a:cubicBezTo>
                  <a:cubicBezTo>
                    <a:pt x="8330" y="20380"/>
                    <a:pt x="6700" y="19030"/>
                    <a:pt x="5885" y="17005"/>
                  </a:cubicBezTo>
                  <a:cubicBezTo>
                    <a:pt x="5070" y="14980"/>
                    <a:pt x="5070" y="12280"/>
                    <a:pt x="5070" y="9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3145366" y="21466"/>
              <a:ext cx="55035" cy="405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0"/>
                  </a:moveTo>
                  <a:cubicBezTo>
                    <a:pt x="14954" y="4029"/>
                    <a:pt x="8308" y="8058"/>
                    <a:pt x="4569" y="11304"/>
                  </a:cubicBezTo>
                  <a:cubicBezTo>
                    <a:pt x="831" y="14549"/>
                    <a:pt x="0" y="17011"/>
                    <a:pt x="0" y="18634"/>
                  </a:cubicBezTo>
                  <a:cubicBezTo>
                    <a:pt x="0" y="20257"/>
                    <a:pt x="831" y="21040"/>
                    <a:pt x="3323" y="21320"/>
                  </a:cubicBezTo>
                  <a:cubicBezTo>
                    <a:pt x="5815" y="21600"/>
                    <a:pt x="9969" y="21376"/>
                    <a:pt x="13292" y="21040"/>
                  </a:cubicBezTo>
                  <a:cubicBezTo>
                    <a:pt x="16615" y="20705"/>
                    <a:pt x="19108" y="20257"/>
                    <a:pt x="21600" y="19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3115733" y="154816"/>
              <a:ext cx="249767" cy="23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1831" y="8836"/>
                  </a:moveTo>
                  <a:cubicBezTo>
                    <a:pt x="915" y="8051"/>
                    <a:pt x="0" y="7265"/>
                    <a:pt x="0" y="6971"/>
                  </a:cubicBezTo>
                  <a:cubicBezTo>
                    <a:pt x="0" y="6676"/>
                    <a:pt x="915" y="6873"/>
                    <a:pt x="3020" y="8345"/>
                  </a:cubicBezTo>
                  <a:cubicBezTo>
                    <a:pt x="5125" y="9818"/>
                    <a:pt x="8420" y="12567"/>
                    <a:pt x="10159" y="14531"/>
                  </a:cubicBezTo>
                  <a:cubicBezTo>
                    <a:pt x="11898" y="16495"/>
                    <a:pt x="12081" y="17673"/>
                    <a:pt x="11807" y="18655"/>
                  </a:cubicBezTo>
                  <a:cubicBezTo>
                    <a:pt x="11532" y="19636"/>
                    <a:pt x="10800" y="20422"/>
                    <a:pt x="9976" y="20913"/>
                  </a:cubicBezTo>
                  <a:cubicBezTo>
                    <a:pt x="9153" y="21404"/>
                    <a:pt x="8237" y="21600"/>
                    <a:pt x="7597" y="21109"/>
                  </a:cubicBezTo>
                  <a:cubicBezTo>
                    <a:pt x="6956" y="20618"/>
                    <a:pt x="6590" y="19440"/>
                    <a:pt x="6956" y="17575"/>
                  </a:cubicBezTo>
                  <a:cubicBezTo>
                    <a:pt x="7322" y="15709"/>
                    <a:pt x="8420" y="13156"/>
                    <a:pt x="9976" y="11487"/>
                  </a:cubicBezTo>
                  <a:cubicBezTo>
                    <a:pt x="11532" y="9818"/>
                    <a:pt x="13546" y="9033"/>
                    <a:pt x="14827" y="9033"/>
                  </a:cubicBezTo>
                  <a:cubicBezTo>
                    <a:pt x="16108" y="9033"/>
                    <a:pt x="16658" y="9818"/>
                    <a:pt x="17115" y="11291"/>
                  </a:cubicBezTo>
                  <a:cubicBezTo>
                    <a:pt x="17573" y="12764"/>
                    <a:pt x="17939" y="14924"/>
                    <a:pt x="18305" y="16691"/>
                  </a:cubicBezTo>
                  <a:cubicBezTo>
                    <a:pt x="18671" y="18458"/>
                    <a:pt x="19037" y="19833"/>
                    <a:pt x="19220" y="19735"/>
                  </a:cubicBezTo>
                  <a:cubicBezTo>
                    <a:pt x="19403" y="19636"/>
                    <a:pt x="19403" y="18065"/>
                    <a:pt x="19495" y="14924"/>
                  </a:cubicBezTo>
                  <a:cubicBezTo>
                    <a:pt x="19586" y="11782"/>
                    <a:pt x="19769" y="7069"/>
                    <a:pt x="20136" y="4320"/>
                  </a:cubicBezTo>
                  <a:cubicBezTo>
                    <a:pt x="20502" y="1571"/>
                    <a:pt x="21051" y="7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3399266" y="65916"/>
              <a:ext cx="103818" cy="32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35" fill="norm" stroke="1" extrusionOk="0">
                  <a:moveTo>
                    <a:pt x="9956" y="0"/>
                  </a:moveTo>
                  <a:cubicBezTo>
                    <a:pt x="9524" y="4068"/>
                    <a:pt x="9092" y="8135"/>
                    <a:pt x="8012" y="11501"/>
                  </a:cubicBezTo>
                  <a:cubicBezTo>
                    <a:pt x="6932" y="14868"/>
                    <a:pt x="5204" y="17532"/>
                    <a:pt x="4124" y="19216"/>
                  </a:cubicBezTo>
                  <a:cubicBezTo>
                    <a:pt x="3044" y="20899"/>
                    <a:pt x="2612" y="21600"/>
                    <a:pt x="2396" y="21530"/>
                  </a:cubicBezTo>
                  <a:cubicBezTo>
                    <a:pt x="2180" y="21460"/>
                    <a:pt x="2180" y="20618"/>
                    <a:pt x="3476" y="19216"/>
                  </a:cubicBezTo>
                  <a:cubicBezTo>
                    <a:pt x="4772" y="17813"/>
                    <a:pt x="7364" y="15849"/>
                    <a:pt x="9308" y="14587"/>
                  </a:cubicBezTo>
                  <a:cubicBezTo>
                    <a:pt x="11252" y="13325"/>
                    <a:pt x="12548" y="12764"/>
                    <a:pt x="14276" y="12553"/>
                  </a:cubicBezTo>
                  <a:cubicBezTo>
                    <a:pt x="16004" y="12343"/>
                    <a:pt x="18164" y="12483"/>
                    <a:pt x="19460" y="12904"/>
                  </a:cubicBezTo>
                  <a:cubicBezTo>
                    <a:pt x="20756" y="13325"/>
                    <a:pt x="21188" y="14026"/>
                    <a:pt x="21188" y="15148"/>
                  </a:cubicBezTo>
                  <a:cubicBezTo>
                    <a:pt x="21188" y="16270"/>
                    <a:pt x="20756" y="17813"/>
                    <a:pt x="19676" y="18795"/>
                  </a:cubicBezTo>
                  <a:cubicBezTo>
                    <a:pt x="18596" y="19777"/>
                    <a:pt x="16868" y="20197"/>
                    <a:pt x="14708" y="20548"/>
                  </a:cubicBezTo>
                  <a:cubicBezTo>
                    <a:pt x="12548" y="20899"/>
                    <a:pt x="9956" y="21179"/>
                    <a:pt x="7364" y="21179"/>
                  </a:cubicBezTo>
                  <a:cubicBezTo>
                    <a:pt x="4772" y="21179"/>
                    <a:pt x="2180" y="20899"/>
                    <a:pt x="884" y="20408"/>
                  </a:cubicBezTo>
                  <a:cubicBezTo>
                    <a:pt x="-412" y="19917"/>
                    <a:pt x="-412" y="19216"/>
                    <a:pt x="1748" y="18374"/>
                  </a:cubicBezTo>
                  <a:cubicBezTo>
                    <a:pt x="3908" y="17532"/>
                    <a:pt x="8228" y="16551"/>
                    <a:pt x="12548" y="15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3486150" y="0"/>
              <a:ext cx="469900" cy="381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16157"/>
                  </a:moveTo>
                  <a:cubicBezTo>
                    <a:pt x="584" y="15801"/>
                    <a:pt x="1168" y="15445"/>
                    <a:pt x="1654" y="15089"/>
                  </a:cubicBezTo>
                  <a:cubicBezTo>
                    <a:pt x="2141" y="14733"/>
                    <a:pt x="2530" y="14377"/>
                    <a:pt x="2773" y="14496"/>
                  </a:cubicBezTo>
                  <a:cubicBezTo>
                    <a:pt x="3016" y="14614"/>
                    <a:pt x="3114" y="15208"/>
                    <a:pt x="3114" y="16157"/>
                  </a:cubicBezTo>
                  <a:cubicBezTo>
                    <a:pt x="3114" y="17107"/>
                    <a:pt x="3016" y="18412"/>
                    <a:pt x="3065" y="19362"/>
                  </a:cubicBezTo>
                  <a:cubicBezTo>
                    <a:pt x="3114" y="20311"/>
                    <a:pt x="3308" y="20905"/>
                    <a:pt x="3649" y="21201"/>
                  </a:cubicBezTo>
                  <a:cubicBezTo>
                    <a:pt x="3989" y="21498"/>
                    <a:pt x="4476" y="21498"/>
                    <a:pt x="4816" y="21142"/>
                  </a:cubicBezTo>
                  <a:cubicBezTo>
                    <a:pt x="5157" y="20786"/>
                    <a:pt x="5351" y="20074"/>
                    <a:pt x="5595" y="19421"/>
                  </a:cubicBezTo>
                  <a:cubicBezTo>
                    <a:pt x="5838" y="18768"/>
                    <a:pt x="6130" y="18175"/>
                    <a:pt x="6519" y="18353"/>
                  </a:cubicBezTo>
                  <a:cubicBezTo>
                    <a:pt x="6908" y="18531"/>
                    <a:pt x="7395" y="19480"/>
                    <a:pt x="7881" y="19955"/>
                  </a:cubicBezTo>
                  <a:cubicBezTo>
                    <a:pt x="8368" y="20430"/>
                    <a:pt x="8854" y="20430"/>
                    <a:pt x="9438" y="19836"/>
                  </a:cubicBezTo>
                  <a:cubicBezTo>
                    <a:pt x="10022" y="19243"/>
                    <a:pt x="10703" y="18056"/>
                    <a:pt x="11627" y="15801"/>
                  </a:cubicBezTo>
                  <a:cubicBezTo>
                    <a:pt x="12551" y="13546"/>
                    <a:pt x="13719" y="10223"/>
                    <a:pt x="14595" y="7672"/>
                  </a:cubicBezTo>
                  <a:cubicBezTo>
                    <a:pt x="15470" y="5120"/>
                    <a:pt x="16054" y="3340"/>
                    <a:pt x="16443" y="2094"/>
                  </a:cubicBezTo>
                  <a:cubicBezTo>
                    <a:pt x="16832" y="847"/>
                    <a:pt x="17027" y="135"/>
                    <a:pt x="16930" y="17"/>
                  </a:cubicBezTo>
                  <a:cubicBezTo>
                    <a:pt x="16832" y="-102"/>
                    <a:pt x="16443" y="373"/>
                    <a:pt x="15762" y="2568"/>
                  </a:cubicBezTo>
                  <a:cubicBezTo>
                    <a:pt x="15081" y="4764"/>
                    <a:pt x="14108" y="8680"/>
                    <a:pt x="13427" y="11766"/>
                  </a:cubicBezTo>
                  <a:cubicBezTo>
                    <a:pt x="12746" y="14852"/>
                    <a:pt x="12357" y="17107"/>
                    <a:pt x="12211" y="18531"/>
                  </a:cubicBezTo>
                  <a:cubicBezTo>
                    <a:pt x="12065" y="19955"/>
                    <a:pt x="12162" y="20549"/>
                    <a:pt x="12454" y="20727"/>
                  </a:cubicBezTo>
                  <a:cubicBezTo>
                    <a:pt x="12746" y="20905"/>
                    <a:pt x="13232" y="20667"/>
                    <a:pt x="13622" y="20311"/>
                  </a:cubicBezTo>
                  <a:cubicBezTo>
                    <a:pt x="14011" y="19955"/>
                    <a:pt x="14303" y="19480"/>
                    <a:pt x="14254" y="18709"/>
                  </a:cubicBezTo>
                  <a:cubicBezTo>
                    <a:pt x="14205" y="17938"/>
                    <a:pt x="13816" y="16869"/>
                    <a:pt x="13330" y="16217"/>
                  </a:cubicBezTo>
                  <a:cubicBezTo>
                    <a:pt x="12843" y="15564"/>
                    <a:pt x="12259" y="15327"/>
                    <a:pt x="11530" y="15089"/>
                  </a:cubicBezTo>
                  <a:cubicBezTo>
                    <a:pt x="10800" y="14852"/>
                    <a:pt x="9924" y="14614"/>
                    <a:pt x="9730" y="14436"/>
                  </a:cubicBezTo>
                  <a:cubicBezTo>
                    <a:pt x="9535" y="14258"/>
                    <a:pt x="10022" y="14140"/>
                    <a:pt x="11432" y="14021"/>
                  </a:cubicBezTo>
                  <a:cubicBezTo>
                    <a:pt x="12843" y="13902"/>
                    <a:pt x="15178" y="13784"/>
                    <a:pt x="16832" y="14140"/>
                  </a:cubicBezTo>
                  <a:cubicBezTo>
                    <a:pt x="18486" y="14496"/>
                    <a:pt x="19459" y="15327"/>
                    <a:pt x="19995" y="16039"/>
                  </a:cubicBezTo>
                  <a:cubicBezTo>
                    <a:pt x="20530" y="16751"/>
                    <a:pt x="20627" y="17344"/>
                    <a:pt x="20481" y="17878"/>
                  </a:cubicBezTo>
                  <a:cubicBezTo>
                    <a:pt x="20335" y="18412"/>
                    <a:pt x="19946" y="18887"/>
                    <a:pt x="19508" y="19065"/>
                  </a:cubicBezTo>
                  <a:cubicBezTo>
                    <a:pt x="19070" y="19243"/>
                    <a:pt x="18584" y="19124"/>
                    <a:pt x="18292" y="18116"/>
                  </a:cubicBezTo>
                  <a:cubicBezTo>
                    <a:pt x="18000" y="17107"/>
                    <a:pt x="17903" y="15208"/>
                    <a:pt x="18486" y="13665"/>
                  </a:cubicBezTo>
                  <a:cubicBezTo>
                    <a:pt x="19070" y="12122"/>
                    <a:pt x="20335" y="10935"/>
                    <a:pt x="21600" y="9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3964516" y="231016"/>
              <a:ext cx="93135" cy="128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17182" y="0"/>
                  </a:moveTo>
                  <a:cubicBezTo>
                    <a:pt x="11782" y="3484"/>
                    <a:pt x="6382" y="6968"/>
                    <a:pt x="3436" y="9755"/>
                  </a:cubicBezTo>
                  <a:cubicBezTo>
                    <a:pt x="491" y="12542"/>
                    <a:pt x="0" y="14632"/>
                    <a:pt x="0" y="16548"/>
                  </a:cubicBezTo>
                  <a:cubicBezTo>
                    <a:pt x="0" y="18465"/>
                    <a:pt x="491" y="20206"/>
                    <a:pt x="2945" y="20903"/>
                  </a:cubicBezTo>
                  <a:cubicBezTo>
                    <a:pt x="5400" y="21600"/>
                    <a:pt x="9818" y="21252"/>
                    <a:pt x="13255" y="17594"/>
                  </a:cubicBezTo>
                  <a:cubicBezTo>
                    <a:pt x="16691" y="13935"/>
                    <a:pt x="19145" y="69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4135497" y="218316"/>
              <a:ext cx="123642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1880" y="0"/>
                  </a:moveTo>
                  <a:cubicBezTo>
                    <a:pt x="2960" y="3600"/>
                    <a:pt x="4040" y="7200"/>
                    <a:pt x="4400" y="9600"/>
                  </a:cubicBezTo>
                  <a:cubicBezTo>
                    <a:pt x="4760" y="12000"/>
                    <a:pt x="4400" y="13200"/>
                    <a:pt x="3500" y="14280"/>
                  </a:cubicBezTo>
                  <a:cubicBezTo>
                    <a:pt x="2600" y="15360"/>
                    <a:pt x="1160" y="16320"/>
                    <a:pt x="440" y="16080"/>
                  </a:cubicBezTo>
                  <a:cubicBezTo>
                    <a:pt x="-280" y="15840"/>
                    <a:pt x="-280" y="14400"/>
                    <a:pt x="1700" y="12120"/>
                  </a:cubicBezTo>
                  <a:cubicBezTo>
                    <a:pt x="3680" y="9840"/>
                    <a:pt x="7640" y="6720"/>
                    <a:pt x="10880" y="5040"/>
                  </a:cubicBezTo>
                  <a:cubicBezTo>
                    <a:pt x="14120" y="3360"/>
                    <a:pt x="16640" y="3120"/>
                    <a:pt x="18440" y="3480"/>
                  </a:cubicBezTo>
                  <a:cubicBezTo>
                    <a:pt x="20240" y="3840"/>
                    <a:pt x="21320" y="4800"/>
                    <a:pt x="20960" y="7920"/>
                  </a:cubicBezTo>
                  <a:cubicBezTo>
                    <a:pt x="20600" y="11040"/>
                    <a:pt x="18800" y="16320"/>
                    <a:pt x="17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114300" y="592966"/>
              <a:ext cx="35560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21046"/>
                    <a:pt x="900" y="20492"/>
                    <a:pt x="1382" y="19846"/>
                  </a:cubicBezTo>
                  <a:cubicBezTo>
                    <a:pt x="1864" y="19200"/>
                    <a:pt x="2379" y="18462"/>
                    <a:pt x="2919" y="17723"/>
                  </a:cubicBezTo>
                  <a:cubicBezTo>
                    <a:pt x="3459" y="16985"/>
                    <a:pt x="4024" y="16246"/>
                    <a:pt x="4571" y="15600"/>
                  </a:cubicBezTo>
                  <a:cubicBezTo>
                    <a:pt x="5117" y="14954"/>
                    <a:pt x="5644" y="14400"/>
                    <a:pt x="6197" y="13846"/>
                  </a:cubicBezTo>
                  <a:cubicBezTo>
                    <a:pt x="6750" y="13292"/>
                    <a:pt x="7329" y="12738"/>
                    <a:pt x="7836" y="12185"/>
                  </a:cubicBezTo>
                  <a:cubicBezTo>
                    <a:pt x="8344" y="11631"/>
                    <a:pt x="8781" y="11077"/>
                    <a:pt x="9199" y="10615"/>
                  </a:cubicBezTo>
                  <a:cubicBezTo>
                    <a:pt x="9617" y="10154"/>
                    <a:pt x="10016" y="9785"/>
                    <a:pt x="10434" y="9323"/>
                  </a:cubicBezTo>
                  <a:cubicBezTo>
                    <a:pt x="10851" y="8862"/>
                    <a:pt x="11289" y="8308"/>
                    <a:pt x="11732" y="7846"/>
                  </a:cubicBezTo>
                  <a:cubicBezTo>
                    <a:pt x="12176" y="7385"/>
                    <a:pt x="12626" y="7015"/>
                    <a:pt x="13056" y="6738"/>
                  </a:cubicBezTo>
                  <a:cubicBezTo>
                    <a:pt x="13487" y="6462"/>
                    <a:pt x="13899" y="6277"/>
                    <a:pt x="14304" y="6000"/>
                  </a:cubicBezTo>
                  <a:cubicBezTo>
                    <a:pt x="14709" y="5723"/>
                    <a:pt x="15107" y="5354"/>
                    <a:pt x="15506" y="4985"/>
                  </a:cubicBezTo>
                  <a:cubicBezTo>
                    <a:pt x="15904" y="4615"/>
                    <a:pt x="16303" y="4246"/>
                    <a:pt x="16785" y="3877"/>
                  </a:cubicBezTo>
                  <a:cubicBezTo>
                    <a:pt x="17267" y="3508"/>
                    <a:pt x="17833" y="3138"/>
                    <a:pt x="18392" y="2769"/>
                  </a:cubicBezTo>
                  <a:cubicBezTo>
                    <a:pt x="18951" y="2400"/>
                    <a:pt x="19504" y="2031"/>
                    <a:pt x="20038" y="1569"/>
                  </a:cubicBezTo>
                  <a:cubicBezTo>
                    <a:pt x="20571" y="1108"/>
                    <a:pt x="21086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457200" y="561216"/>
              <a:ext cx="360045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" y="20870"/>
                    <a:pt x="940" y="20139"/>
                    <a:pt x="1422" y="19513"/>
                  </a:cubicBezTo>
                  <a:cubicBezTo>
                    <a:pt x="1905" y="18887"/>
                    <a:pt x="2400" y="18365"/>
                    <a:pt x="2870" y="17843"/>
                  </a:cubicBezTo>
                  <a:cubicBezTo>
                    <a:pt x="3340" y="17322"/>
                    <a:pt x="3784" y="16800"/>
                    <a:pt x="4267" y="16174"/>
                  </a:cubicBezTo>
                  <a:cubicBezTo>
                    <a:pt x="4749" y="15548"/>
                    <a:pt x="5270" y="14817"/>
                    <a:pt x="5721" y="14243"/>
                  </a:cubicBezTo>
                  <a:cubicBezTo>
                    <a:pt x="6171" y="13670"/>
                    <a:pt x="6552" y="13252"/>
                    <a:pt x="6959" y="12783"/>
                  </a:cubicBezTo>
                  <a:cubicBezTo>
                    <a:pt x="7365" y="12313"/>
                    <a:pt x="7797" y="11791"/>
                    <a:pt x="8235" y="11270"/>
                  </a:cubicBezTo>
                  <a:cubicBezTo>
                    <a:pt x="8673" y="10748"/>
                    <a:pt x="9117" y="10226"/>
                    <a:pt x="9683" y="9652"/>
                  </a:cubicBezTo>
                  <a:cubicBezTo>
                    <a:pt x="10248" y="9078"/>
                    <a:pt x="10933" y="8452"/>
                    <a:pt x="11486" y="7930"/>
                  </a:cubicBezTo>
                  <a:cubicBezTo>
                    <a:pt x="12038" y="7409"/>
                    <a:pt x="12457" y="6991"/>
                    <a:pt x="12889" y="6626"/>
                  </a:cubicBezTo>
                  <a:cubicBezTo>
                    <a:pt x="13321" y="6261"/>
                    <a:pt x="13765" y="5948"/>
                    <a:pt x="14190" y="5635"/>
                  </a:cubicBezTo>
                  <a:cubicBezTo>
                    <a:pt x="14616" y="5322"/>
                    <a:pt x="15022" y="5009"/>
                    <a:pt x="15498" y="4696"/>
                  </a:cubicBezTo>
                  <a:cubicBezTo>
                    <a:pt x="15975" y="4383"/>
                    <a:pt x="16521" y="4070"/>
                    <a:pt x="17048" y="3757"/>
                  </a:cubicBezTo>
                  <a:cubicBezTo>
                    <a:pt x="17575" y="3443"/>
                    <a:pt x="18083" y="3130"/>
                    <a:pt x="18616" y="2817"/>
                  </a:cubicBezTo>
                  <a:cubicBezTo>
                    <a:pt x="19149" y="2504"/>
                    <a:pt x="19708" y="2191"/>
                    <a:pt x="20210" y="1722"/>
                  </a:cubicBezTo>
                  <a:cubicBezTo>
                    <a:pt x="20711" y="1252"/>
                    <a:pt x="21156" y="6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4438649" y="269116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4425950" y="383416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1207278" y="1561045"/>
              <a:ext cx="526273" cy="568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12" fill="norm" stroke="1" extrusionOk="0">
                  <a:moveTo>
                    <a:pt x="3079" y="6826"/>
                  </a:moveTo>
                  <a:cubicBezTo>
                    <a:pt x="2474" y="7145"/>
                    <a:pt x="1869" y="7464"/>
                    <a:pt x="1394" y="7504"/>
                  </a:cubicBezTo>
                  <a:cubicBezTo>
                    <a:pt x="919" y="7543"/>
                    <a:pt x="573" y="7304"/>
                    <a:pt x="314" y="6507"/>
                  </a:cubicBezTo>
                  <a:cubicBezTo>
                    <a:pt x="55" y="5710"/>
                    <a:pt x="-118" y="4355"/>
                    <a:pt x="98" y="3279"/>
                  </a:cubicBezTo>
                  <a:cubicBezTo>
                    <a:pt x="314" y="2203"/>
                    <a:pt x="919" y="1406"/>
                    <a:pt x="1696" y="808"/>
                  </a:cubicBezTo>
                  <a:cubicBezTo>
                    <a:pt x="2474" y="211"/>
                    <a:pt x="3424" y="-188"/>
                    <a:pt x="4375" y="91"/>
                  </a:cubicBezTo>
                  <a:cubicBezTo>
                    <a:pt x="5325" y="370"/>
                    <a:pt x="6276" y="1326"/>
                    <a:pt x="7701" y="3080"/>
                  </a:cubicBezTo>
                  <a:cubicBezTo>
                    <a:pt x="9127" y="4833"/>
                    <a:pt x="11028" y="7384"/>
                    <a:pt x="12669" y="9855"/>
                  </a:cubicBezTo>
                  <a:cubicBezTo>
                    <a:pt x="14311" y="12326"/>
                    <a:pt x="15693" y="14717"/>
                    <a:pt x="16773" y="16430"/>
                  </a:cubicBezTo>
                  <a:cubicBezTo>
                    <a:pt x="17853" y="18144"/>
                    <a:pt x="18631" y="19180"/>
                    <a:pt x="19365" y="19898"/>
                  </a:cubicBezTo>
                  <a:cubicBezTo>
                    <a:pt x="20100" y="20615"/>
                    <a:pt x="20791" y="21013"/>
                    <a:pt x="21482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1466850" y="1539116"/>
              <a:ext cx="222250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49" y="1426"/>
                    <a:pt x="17897" y="2851"/>
                    <a:pt x="15737" y="4776"/>
                  </a:cubicBezTo>
                  <a:cubicBezTo>
                    <a:pt x="13577" y="6701"/>
                    <a:pt x="11109" y="9125"/>
                    <a:pt x="8640" y="11477"/>
                  </a:cubicBezTo>
                  <a:cubicBezTo>
                    <a:pt x="6171" y="13830"/>
                    <a:pt x="3703" y="16111"/>
                    <a:pt x="2263" y="17786"/>
                  </a:cubicBezTo>
                  <a:cubicBezTo>
                    <a:pt x="823" y="19461"/>
                    <a:pt x="411" y="205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1752599" y="1340064"/>
              <a:ext cx="203201" cy="185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3893"/>
                  </a:moveTo>
                  <a:cubicBezTo>
                    <a:pt x="675" y="2679"/>
                    <a:pt x="1350" y="1466"/>
                    <a:pt x="2587" y="738"/>
                  </a:cubicBezTo>
                  <a:cubicBezTo>
                    <a:pt x="3825" y="10"/>
                    <a:pt x="5625" y="-233"/>
                    <a:pt x="6750" y="252"/>
                  </a:cubicBezTo>
                  <a:cubicBezTo>
                    <a:pt x="7875" y="738"/>
                    <a:pt x="8325" y="1951"/>
                    <a:pt x="7987" y="4500"/>
                  </a:cubicBezTo>
                  <a:cubicBezTo>
                    <a:pt x="7650" y="7048"/>
                    <a:pt x="6525" y="10931"/>
                    <a:pt x="5513" y="13358"/>
                  </a:cubicBezTo>
                  <a:cubicBezTo>
                    <a:pt x="4500" y="15785"/>
                    <a:pt x="3600" y="16756"/>
                    <a:pt x="2925" y="17848"/>
                  </a:cubicBezTo>
                  <a:cubicBezTo>
                    <a:pt x="2250" y="18940"/>
                    <a:pt x="1800" y="20154"/>
                    <a:pt x="2138" y="20760"/>
                  </a:cubicBezTo>
                  <a:cubicBezTo>
                    <a:pt x="2475" y="21367"/>
                    <a:pt x="3600" y="21367"/>
                    <a:pt x="6637" y="21246"/>
                  </a:cubicBezTo>
                  <a:cubicBezTo>
                    <a:pt x="9675" y="21124"/>
                    <a:pt x="14625" y="20882"/>
                    <a:pt x="17438" y="20639"/>
                  </a:cubicBezTo>
                  <a:cubicBezTo>
                    <a:pt x="20250" y="20396"/>
                    <a:pt x="20925" y="20154"/>
                    <a:pt x="21600" y="19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1873249" y="2040766"/>
              <a:ext cx="44451" cy="29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0"/>
                  </a:moveTo>
                  <a:cubicBezTo>
                    <a:pt x="5143" y="2911"/>
                    <a:pt x="10286" y="5821"/>
                    <a:pt x="13371" y="8962"/>
                  </a:cubicBezTo>
                  <a:cubicBezTo>
                    <a:pt x="16457" y="12102"/>
                    <a:pt x="17486" y="15472"/>
                    <a:pt x="17486" y="17770"/>
                  </a:cubicBezTo>
                  <a:cubicBezTo>
                    <a:pt x="17486" y="20068"/>
                    <a:pt x="16457" y="21294"/>
                    <a:pt x="15943" y="21447"/>
                  </a:cubicBezTo>
                  <a:cubicBezTo>
                    <a:pt x="15429" y="21600"/>
                    <a:pt x="15429" y="20681"/>
                    <a:pt x="16457" y="19762"/>
                  </a:cubicBezTo>
                  <a:cubicBezTo>
                    <a:pt x="17486" y="18843"/>
                    <a:pt x="19543" y="17923"/>
                    <a:pt x="21600" y="17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1882710" y="2082770"/>
              <a:ext cx="98491" cy="224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30" fill="norm" stroke="1" extrusionOk="0">
                  <a:moveTo>
                    <a:pt x="15539" y="1445"/>
                  </a:moveTo>
                  <a:cubicBezTo>
                    <a:pt x="16889" y="637"/>
                    <a:pt x="18239" y="-170"/>
                    <a:pt x="19139" y="32"/>
                  </a:cubicBezTo>
                  <a:cubicBezTo>
                    <a:pt x="20039" y="234"/>
                    <a:pt x="20489" y="1445"/>
                    <a:pt x="19139" y="2858"/>
                  </a:cubicBezTo>
                  <a:cubicBezTo>
                    <a:pt x="17789" y="4271"/>
                    <a:pt x="14639" y="5886"/>
                    <a:pt x="11039" y="7400"/>
                  </a:cubicBezTo>
                  <a:cubicBezTo>
                    <a:pt x="7439" y="8914"/>
                    <a:pt x="3389" y="10327"/>
                    <a:pt x="1364" y="11538"/>
                  </a:cubicBezTo>
                  <a:cubicBezTo>
                    <a:pt x="-661" y="12750"/>
                    <a:pt x="-661" y="13759"/>
                    <a:pt x="2939" y="15374"/>
                  </a:cubicBezTo>
                  <a:cubicBezTo>
                    <a:pt x="6539" y="16989"/>
                    <a:pt x="13739" y="19209"/>
                    <a:pt x="20939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2470149" y="1856616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2514600" y="1989966"/>
              <a:ext cx="209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295650" y="1622879"/>
              <a:ext cx="209550" cy="46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21448"/>
                  </a:moveTo>
                  <a:cubicBezTo>
                    <a:pt x="436" y="19705"/>
                    <a:pt x="873" y="17961"/>
                    <a:pt x="2291" y="15491"/>
                  </a:cubicBezTo>
                  <a:cubicBezTo>
                    <a:pt x="3709" y="13021"/>
                    <a:pt x="6109" y="9825"/>
                    <a:pt x="8400" y="7258"/>
                  </a:cubicBezTo>
                  <a:cubicBezTo>
                    <a:pt x="10691" y="4691"/>
                    <a:pt x="12873" y="2754"/>
                    <a:pt x="14509" y="1543"/>
                  </a:cubicBezTo>
                  <a:cubicBezTo>
                    <a:pt x="16145" y="332"/>
                    <a:pt x="17236" y="-152"/>
                    <a:pt x="18109" y="42"/>
                  </a:cubicBezTo>
                  <a:cubicBezTo>
                    <a:pt x="18982" y="235"/>
                    <a:pt x="19636" y="1107"/>
                    <a:pt x="20073" y="3335"/>
                  </a:cubicBezTo>
                  <a:cubicBezTo>
                    <a:pt x="20509" y="5563"/>
                    <a:pt x="20727" y="9147"/>
                    <a:pt x="20945" y="11810"/>
                  </a:cubicBezTo>
                  <a:cubicBezTo>
                    <a:pt x="21164" y="14474"/>
                    <a:pt x="21382" y="16218"/>
                    <a:pt x="21600" y="17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3346450" y="1932816"/>
              <a:ext cx="190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18000"/>
                    <a:pt x="480" y="14400"/>
                    <a:pt x="2880" y="10800"/>
                  </a:cubicBezTo>
                  <a:cubicBezTo>
                    <a:pt x="5280" y="7200"/>
                    <a:pt x="9840" y="3600"/>
                    <a:pt x="13320" y="18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3651250" y="1964566"/>
              <a:ext cx="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3619500" y="1470855"/>
              <a:ext cx="152400" cy="168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3000"/>
                  </a:moveTo>
                  <a:cubicBezTo>
                    <a:pt x="900" y="1933"/>
                    <a:pt x="1800" y="867"/>
                    <a:pt x="3000" y="333"/>
                  </a:cubicBezTo>
                  <a:cubicBezTo>
                    <a:pt x="4200" y="-200"/>
                    <a:pt x="5700" y="-200"/>
                    <a:pt x="7050" y="1133"/>
                  </a:cubicBezTo>
                  <a:cubicBezTo>
                    <a:pt x="8400" y="2467"/>
                    <a:pt x="9600" y="5133"/>
                    <a:pt x="9150" y="8067"/>
                  </a:cubicBezTo>
                  <a:cubicBezTo>
                    <a:pt x="8700" y="11000"/>
                    <a:pt x="6600" y="14200"/>
                    <a:pt x="5250" y="16467"/>
                  </a:cubicBezTo>
                  <a:cubicBezTo>
                    <a:pt x="3900" y="18733"/>
                    <a:pt x="3300" y="20067"/>
                    <a:pt x="3750" y="20733"/>
                  </a:cubicBezTo>
                  <a:cubicBezTo>
                    <a:pt x="4200" y="21400"/>
                    <a:pt x="5700" y="21400"/>
                    <a:pt x="8850" y="21000"/>
                  </a:cubicBezTo>
                  <a:cubicBezTo>
                    <a:pt x="12000" y="20600"/>
                    <a:pt x="16800" y="19800"/>
                    <a:pt x="21600" y="19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3892550" y="1932816"/>
              <a:ext cx="247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6800"/>
                    <a:pt x="9969" y="12000"/>
                    <a:pt x="13569" y="8400"/>
                  </a:cubicBezTo>
                  <a:cubicBezTo>
                    <a:pt x="17169" y="4800"/>
                    <a:pt x="1938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4032250" y="1831216"/>
              <a:ext cx="423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476"/>
                    <a:pt x="21600" y="8951"/>
                    <a:pt x="21600" y="12551"/>
                  </a:cubicBezTo>
                  <a:cubicBezTo>
                    <a:pt x="21600" y="16151"/>
                    <a:pt x="10800" y="18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4508499" y="1622932"/>
              <a:ext cx="177801" cy="436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21434"/>
                  </a:moveTo>
                  <a:cubicBezTo>
                    <a:pt x="3086" y="18111"/>
                    <a:pt x="6171" y="14788"/>
                    <a:pt x="9000" y="11569"/>
                  </a:cubicBezTo>
                  <a:cubicBezTo>
                    <a:pt x="11829" y="8349"/>
                    <a:pt x="14400" y="5234"/>
                    <a:pt x="16071" y="3209"/>
                  </a:cubicBezTo>
                  <a:cubicBezTo>
                    <a:pt x="17743" y="1184"/>
                    <a:pt x="18514" y="249"/>
                    <a:pt x="18900" y="42"/>
                  </a:cubicBezTo>
                  <a:cubicBezTo>
                    <a:pt x="19286" y="-166"/>
                    <a:pt x="19286" y="353"/>
                    <a:pt x="19414" y="2690"/>
                  </a:cubicBezTo>
                  <a:cubicBezTo>
                    <a:pt x="19543" y="5026"/>
                    <a:pt x="19800" y="9180"/>
                    <a:pt x="20186" y="12347"/>
                  </a:cubicBezTo>
                  <a:cubicBezTo>
                    <a:pt x="20571" y="15515"/>
                    <a:pt x="21086" y="17696"/>
                    <a:pt x="21600" y="19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4559300" y="1907416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4749799" y="1946458"/>
              <a:ext cx="152401" cy="165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0" y="1500"/>
                  </a:moveTo>
                  <a:cubicBezTo>
                    <a:pt x="1200" y="690"/>
                    <a:pt x="2400" y="-120"/>
                    <a:pt x="4350" y="15"/>
                  </a:cubicBezTo>
                  <a:cubicBezTo>
                    <a:pt x="6300" y="150"/>
                    <a:pt x="9000" y="1230"/>
                    <a:pt x="9900" y="3255"/>
                  </a:cubicBezTo>
                  <a:cubicBezTo>
                    <a:pt x="10800" y="5280"/>
                    <a:pt x="9900" y="8250"/>
                    <a:pt x="8550" y="10680"/>
                  </a:cubicBezTo>
                  <a:cubicBezTo>
                    <a:pt x="7200" y="13110"/>
                    <a:pt x="5400" y="15000"/>
                    <a:pt x="3900" y="16755"/>
                  </a:cubicBezTo>
                  <a:cubicBezTo>
                    <a:pt x="2400" y="18510"/>
                    <a:pt x="1200" y="20130"/>
                    <a:pt x="1350" y="20805"/>
                  </a:cubicBezTo>
                  <a:cubicBezTo>
                    <a:pt x="1500" y="21480"/>
                    <a:pt x="3000" y="21210"/>
                    <a:pt x="6600" y="19860"/>
                  </a:cubicBezTo>
                  <a:cubicBezTo>
                    <a:pt x="10200" y="18510"/>
                    <a:pt x="15900" y="16080"/>
                    <a:pt x="21600" y="13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4800599" y="1501958"/>
              <a:ext cx="190501" cy="159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1558"/>
                  </a:moveTo>
                  <a:cubicBezTo>
                    <a:pt x="2880" y="717"/>
                    <a:pt x="5760" y="-125"/>
                    <a:pt x="7800" y="15"/>
                  </a:cubicBezTo>
                  <a:cubicBezTo>
                    <a:pt x="9840" y="156"/>
                    <a:pt x="11040" y="1278"/>
                    <a:pt x="10920" y="4223"/>
                  </a:cubicBezTo>
                  <a:cubicBezTo>
                    <a:pt x="10800" y="7169"/>
                    <a:pt x="9360" y="11937"/>
                    <a:pt x="8040" y="15163"/>
                  </a:cubicBezTo>
                  <a:cubicBezTo>
                    <a:pt x="6720" y="18389"/>
                    <a:pt x="5520" y="20072"/>
                    <a:pt x="5520" y="20774"/>
                  </a:cubicBezTo>
                  <a:cubicBezTo>
                    <a:pt x="5520" y="21475"/>
                    <a:pt x="6720" y="21194"/>
                    <a:pt x="9600" y="20633"/>
                  </a:cubicBezTo>
                  <a:cubicBezTo>
                    <a:pt x="12480" y="20072"/>
                    <a:pt x="17040" y="19231"/>
                    <a:pt x="21600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5010149" y="1907416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800"/>
                    <a:pt x="9000" y="12000"/>
                    <a:pt x="12600" y="8400"/>
                  </a:cubicBezTo>
                  <a:cubicBezTo>
                    <a:pt x="16200" y="4800"/>
                    <a:pt x="189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5117536" y="1837566"/>
              <a:ext cx="1961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560"/>
                    <a:pt x="-1585" y="9120"/>
                    <a:pt x="575" y="12720"/>
                  </a:cubicBezTo>
                  <a:cubicBezTo>
                    <a:pt x="2735" y="16320"/>
                    <a:pt x="11375" y="1896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5422900" y="1926466"/>
              <a:ext cx="69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5664200" y="1913766"/>
              <a:ext cx="1206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6019800" y="1850266"/>
              <a:ext cx="2159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6146800" y="1793116"/>
              <a:ext cx="444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6470650" y="1553711"/>
              <a:ext cx="196850" cy="499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21518"/>
                  </a:moveTo>
                  <a:cubicBezTo>
                    <a:pt x="929" y="19695"/>
                    <a:pt x="1858" y="17872"/>
                    <a:pt x="3368" y="15457"/>
                  </a:cubicBezTo>
                  <a:cubicBezTo>
                    <a:pt x="4877" y="13042"/>
                    <a:pt x="6968" y="10034"/>
                    <a:pt x="8826" y="7619"/>
                  </a:cubicBezTo>
                  <a:cubicBezTo>
                    <a:pt x="10684" y="5204"/>
                    <a:pt x="12310" y="3381"/>
                    <a:pt x="13703" y="2105"/>
                  </a:cubicBezTo>
                  <a:cubicBezTo>
                    <a:pt x="15097" y="829"/>
                    <a:pt x="16258" y="100"/>
                    <a:pt x="16955" y="9"/>
                  </a:cubicBezTo>
                  <a:cubicBezTo>
                    <a:pt x="17652" y="-82"/>
                    <a:pt x="17884" y="465"/>
                    <a:pt x="18116" y="2242"/>
                  </a:cubicBezTo>
                  <a:cubicBezTo>
                    <a:pt x="18348" y="4019"/>
                    <a:pt x="18581" y="7027"/>
                    <a:pt x="19161" y="10217"/>
                  </a:cubicBezTo>
                  <a:cubicBezTo>
                    <a:pt x="19742" y="13407"/>
                    <a:pt x="20671" y="16779"/>
                    <a:pt x="21600" y="20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6516801" y="1869316"/>
              <a:ext cx="15069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1559" y="21600"/>
                  </a:moveTo>
                  <a:cubicBezTo>
                    <a:pt x="659" y="18400"/>
                    <a:pt x="-241" y="15200"/>
                    <a:pt x="59" y="12800"/>
                  </a:cubicBezTo>
                  <a:cubicBezTo>
                    <a:pt x="359" y="10400"/>
                    <a:pt x="1859" y="8800"/>
                    <a:pt x="5609" y="6800"/>
                  </a:cubicBezTo>
                  <a:cubicBezTo>
                    <a:pt x="9359" y="4800"/>
                    <a:pt x="15359" y="2400"/>
                    <a:pt x="213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6769100" y="1882016"/>
              <a:ext cx="254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308"/>
                    <a:pt x="14400" y="6616"/>
                    <a:pt x="18000" y="10216"/>
                  </a:cubicBezTo>
                  <a:cubicBezTo>
                    <a:pt x="21600" y="13816"/>
                    <a:pt x="21600" y="177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6801858" y="1907416"/>
              <a:ext cx="145042" cy="145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74" fill="norm" stroke="1" extrusionOk="0">
                  <a:moveTo>
                    <a:pt x="12999" y="0"/>
                  </a:moveTo>
                  <a:cubicBezTo>
                    <a:pt x="9555" y="3443"/>
                    <a:pt x="6112" y="6887"/>
                    <a:pt x="3921" y="9548"/>
                  </a:cubicBezTo>
                  <a:cubicBezTo>
                    <a:pt x="1729" y="12209"/>
                    <a:pt x="790" y="14087"/>
                    <a:pt x="321" y="15965"/>
                  </a:cubicBezTo>
                  <a:cubicBezTo>
                    <a:pt x="-149" y="17843"/>
                    <a:pt x="-149" y="19722"/>
                    <a:pt x="634" y="20661"/>
                  </a:cubicBezTo>
                  <a:cubicBezTo>
                    <a:pt x="1416" y="21600"/>
                    <a:pt x="2981" y="21600"/>
                    <a:pt x="6581" y="21287"/>
                  </a:cubicBezTo>
                  <a:cubicBezTo>
                    <a:pt x="10181" y="20974"/>
                    <a:pt x="15816" y="20348"/>
                    <a:pt x="21451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6851650" y="1413174"/>
              <a:ext cx="171450" cy="149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0" y="3450"/>
                  </a:moveTo>
                  <a:cubicBezTo>
                    <a:pt x="800" y="2250"/>
                    <a:pt x="1600" y="1050"/>
                    <a:pt x="2667" y="450"/>
                  </a:cubicBezTo>
                  <a:cubicBezTo>
                    <a:pt x="3733" y="-150"/>
                    <a:pt x="5067" y="-150"/>
                    <a:pt x="6133" y="450"/>
                  </a:cubicBezTo>
                  <a:cubicBezTo>
                    <a:pt x="7200" y="1050"/>
                    <a:pt x="8000" y="2250"/>
                    <a:pt x="7600" y="4950"/>
                  </a:cubicBezTo>
                  <a:cubicBezTo>
                    <a:pt x="7200" y="7650"/>
                    <a:pt x="5600" y="11850"/>
                    <a:pt x="4000" y="14850"/>
                  </a:cubicBezTo>
                  <a:cubicBezTo>
                    <a:pt x="2400" y="17850"/>
                    <a:pt x="800" y="19650"/>
                    <a:pt x="667" y="20550"/>
                  </a:cubicBezTo>
                  <a:cubicBezTo>
                    <a:pt x="533" y="21450"/>
                    <a:pt x="1867" y="21450"/>
                    <a:pt x="5600" y="20700"/>
                  </a:cubicBezTo>
                  <a:cubicBezTo>
                    <a:pt x="9333" y="19950"/>
                    <a:pt x="15467" y="18450"/>
                    <a:pt x="21600" y="16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7169150" y="2148716"/>
              <a:ext cx="952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8032750" y="1831216"/>
              <a:ext cx="183787" cy="198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95" fill="norm" stroke="1" extrusionOk="0">
                  <a:moveTo>
                    <a:pt x="0" y="3411"/>
                  </a:moveTo>
                  <a:cubicBezTo>
                    <a:pt x="0" y="7276"/>
                    <a:pt x="0" y="11141"/>
                    <a:pt x="123" y="13642"/>
                  </a:cubicBezTo>
                  <a:cubicBezTo>
                    <a:pt x="245" y="16143"/>
                    <a:pt x="491" y="17280"/>
                    <a:pt x="1227" y="18189"/>
                  </a:cubicBezTo>
                  <a:cubicBezTo>
                    <a:pt x="1964" y="19099"/>
                    <a:pt x="3191" y="19781"/>
                    <a:pt x="4664" y="19099"/>
                  </a:cubicBezTo>
                  <a:cubicBezTo>
                    <a:pt x="6136" y="18417"/>
                    <a:pt x="7855" y="16371"/>
                    <a:pt x="8959" y="14779"/>
                  </a:cubicBezTo>
                  <a:cubicBezTo>
                    <a:pt x="10064" y="13187"/>
                    <a:pt x="10555" y="12051"/>
                    <a:pt x="10923" y="12051"/>
                  </a:cubicBezTo>
                  <a:cubicBezTo>
                    <a:pt x="11291" y="12051"/>
                    <a:pt x="11536" y="13187"/>
                    <a:pt x="11782" y="14324"/>
                  </a:cubicBezTo>
                  <a:cubicBezTo>
                    <a:pt x="12027" y="15461"/>
                    <a:pt x="12273" y="16598"/>
                    <a:pt x="12641" y="17848"/>
                  </a:cubicBezTo>
                  <a:cubicBezTo>
                    <a:pt x="13009" y="19099"/>
                    <a:pt x="13500" y="20463"/>
                    <a:pt x="14359" y="21032"/>
                  </a:cubicBezTo>
                  <a:cubicBezTo>
                    <a:pt x="15218" y="21600"/>
                    <a:pt x="16445" y="21373"/>
                    <a:pt x="17795" y="19099"/>
                  </a:cubicBezTo>
                  <a:cubicBezTo>
                    <a:pt x="19145" y="16825"/>
                    <a:pt x="20618" y="12505"/>
                    <a:pt x="21109" y="8981"/>
                  </a:cubicBezTo>
                  <a:cubicBezTo>
                    <a:pt x="21600" y="5457"/>
                    <a:pt x="21109" y="2728"/>
                    <a:pt x="206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8286186" y="1640716"/>
              <a:ext cx="11486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10708" y="0"/>
                  </a:moveTo>
                  <a:cubicBezTo>
                    <a:pt x="9923" y="4243"/>
                    <a:pt x="9137" y="8486"/>
                    <a:pt x="7959" y="11764"/>
                  </a:cubicBezTo>
                  <a:cubicBezTo>
                    <a:pt x="6781" y="15043"/>
                    <a:pt x="5210" y="17357"/>
                    <a:pt x="4032" y="18836"/>
                  </a:cubicBezTo>
                  <a:cubicBezTo>
                    <a:pt x="2854" y="20314"/>
                    <a:pt x="2068" y="20957"/>
                    <a:pt x="1283" y="20957"/>
                  </a:cubicBezTo>
                  <a:cubicBezTo>
                    <a:pt x="497" y="20957"/>
                    <a:pt x="-288" y="20314"/>
                    <a:pt x="105" y="19093"/>
                  </a:cubicBezTo>
                  <a:cubicBezTo>
                    <a:pt x="497" y="17871"/>
                    <a:pt x="2068" y="16071"/>
                    <a:pt x="4032" y="15043"/>
                  </a:cubicBezTo>
                  <a:cubicBezTo>
                    <a:pt x="5996" y="14014"/>
                    <a:pt x="8352" y="13757"/>
                    <a:pt x="10512" y="13821"/>
                  </a:cubicBezTo>
                  <a:cubicBezTo>
                    <a:pt x="12672" y="13886"/>
                    <a:pt x="14636" y="14271"/>
                    <a:pt x="16403" y="15621"/>
                  </a:cubicBezTo>
                  <a:cubicBezTo>
                    <a:pt x="18170" y="16971"/>
                    <a:pt x="19741" y="19286"/>
                    <a:pt x="21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8432800" y="1831216"/>
              <a:ext cx="222250" cy="147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10039"/>
                  </a:moveTo>
                  <a:cubicBezTo>
                    <a:pt x="2263" y="8214"/>
                    <a:pt x="4526" y="6389"/>
                    <a:pt x="5863" y="4715"/>
                  </a:cubicBezTo>
                  <a:cubicBezTo>
                    <a:pt x="7200" y="3042"/>
                    <a:pt x="7611" y="1521"/>
                    <a:pt x="7200" y="1217"/>
                  </a:cubicBezTo>
                  <a:cubicBezTo>
                    <a:pt x="6789" y="913"/>
                    <a:pt x="5554" y="1825"/>
                    <a:pt x="4423" y="3955"/>
                  </a:cubicBezTo>
                  <a:cubicBezTo>
                    <a:pt x="3291" y="6085"/>
                    <a:pt x="2263" y="9431"/>
                    <a:pt x="1646" y="11865"/>
                  </a:cubicBezTo>
                  <a:cubicBezTo>
                    <a:pt x="1029" y="14299"/>
                    <a:pt x="823" y="15820"/>
                    <a:pt x="926" y="17341"/>
                  </a:cubicBezTo>
                  <a:cubicBezTo>
                    <a:pt x="1029" y="18862"/>
                    <a:pt x="1440" y="20383"/>
                    <a:pt x="2263" y="20992"/>
                  </a:cubicBezTo>
                  <a:cubicBezTo>
                    <a:pt x="3086" y="21600"/>
                    <a:pt x="4320" y="21296"/>
                    <a:pt x="5349" y="19166"/>
                  </a:cubicBezTo>
                  <a:cubicBezTo>
                    <a:pt x="6377" y="17037"/>
                    <a:pt x="7200" y="13082"/>
                    <a:pt x="7714" y="10192"/>
                  </a:cubicBezTo>
                  <a:cubicBezTo>
                    <a:pt x="8229" y="7301"/>
                    <a:pt x="8434" y="5476"/>
                    <a:pt x="9051" y="4259"/>
                  </a:cubicBezTo>
                  <a:cubicBezTo>
                    <a:pt x="9669" y="3042"/>
                    <a:pt x="10697" y="2434"/>
                    <a:pt x="11829" y="3346"/>
                  </a:cubicBezTo>
                  <a:cubicBezTo>
                    <a:pt x="12960" y="4259"/>
                    <a:pt x="14194" y="6693"/>
                    <a:pt x="14914" y="8670"/>
                  </a:cubicBezTo>
                  <a:cubicBezTo>
                    <a:pt x="15634" y="10648"/>
                    <a:pt x="15840" y="12169"/>
                    <a:pt x="15943" y="14146"/>
                  </a:cubicBezTo>
                  <a:cubicBezTo>
                    <a:pt x="16046" y="16124"/>
                    <a:pt x="16046" y="18558"/>
                    <a:pt x="15531" y="19927"/>
                  </a:cubicBezTo>
                  <a:cubicBezTo>
                    <a:pt x="15017" y="21296"/>
                    <a:pt x="13989" y="21600"/>
                    <a:pt x="13474" y="20839"/>
                  </a:cubicBezTo>
                  <a:cubicBezTo>
                    <a:pt x="12960" y="20079"/>
                    <a:pt x="12960" y="18254"/>
                    <a:pt x="13886" y="14907"/>
                  </a:cubicBezTo>
                  <a:cubicBezTo>
                    <a:pt x="14811" y="11561"/>
                    <a:pt x="16663" y="6693"/>
                    <a:pt x="18103" y="3955"/>
                  </a:cubicBezTo>
                  <a:cubicBezTo>
                    <a:pt x="19543" y="1217"/>
                    <a:pt x="20571" y="6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8669072" y="1840986"/>
              <a:ext cx="125678" cy="11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977" fill="norm" stroke="1" extrusionOk="0">
                  <a:moveTo>
                    <a:pt x="3015" y="2848"/>
                  </a:moveTo>
                  <a:cubicBezTo>
                    <a:pt x="3015" y="4777"/>
                    <a:pt x="3015" y="6706"/>
                    <a:pt x="3915" y="7477"/>
                  </a:cubicBezTo>
                  <a:cubicBezTo>
                    <a:pt x="4815" y="8248"/>
                    <a:pt x="6615" y="7863"/>
                    <a:pt x="7875" y="6127"/>
                  </a:cubicBezTo>
                  <a:cubicBezTo>
                    <a:pt x="9135" y="4391"/>
                    <a:pt x="9855" y="1306"/>
                    <a:pt x="9315" y="341"/>
                  </a:cubicBezTo>
                  <a:cubicBezTo>
                    <a:pt x="8775" y="-623"/>
                    <a:pt x="6975" y="534"/>
                    <a:pt x="5175" y="2848"/>
                  </a:cubicBezTo>
                  <a:cubicBezTo>
                    <a:pt x="3375" y="5163"/>
                    <a:pt x="1575" y="8634"/>
                    <a:pt x="675" y="11720"/>
                  </a:cubicBezTo>
                  <a:cubicBezTo>
                    <a:pt x="-225" y="14806"/>
                    <a:pt x="-225" y="17506"/>
                    <a:pt x="675" y="19048"/>
                  </a:cubicBezTo>
                  <a:cubicBezTo>
                    <a:pt x="1575" y="20591"/>
                    <a:pt x="3375" y="20977"/>
                    <a:pt x="6975" y="20977"/>
                  </a:cubicBezTo>
                  <a:cubicBezTo>
                    <a:pt x="10575" y="20977"/>
                    <a:pt x="15975" y="20591"/>
                    <a:pt x="21375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9397999" y="1559903"/>
              <a:ext cx="171088" cy="379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02" fill="norm" stroke="1" extrusionOk="0">
                  <a:moveTo>
                    <a:pt x="0" y="21502"/>
                  </a:moveTo>
                  <a:cubicBezTo>
                    <a:pt x="2933" y="16942"/>
                    <a:pt x="5867" y="12382"/>
                    <a:pt x="8667" y="8902"/>
                  </a:cubicBezTo>
                  <a:cubicBezTo>
                    <a:pt x="11467" y="5422"/>
                    <a:pt x="14133" y="3022"/>
                    <a:pt x="16000" y="1642"/>
                  </a:cubicBezTo>
                  <a:cubicBezTo>
                    <a:pt x="17867" y="262"/>
                    <a:pt x="18933" y="-98"/>
                    <a:pt x="19733" y="22"/>
                  </a:cubicBezTo>
                  <a:cubicBezTo>
                    <a:pt x="20533" y="142"/>
                    <a:pt x="21067" y="742"/>
                    <a:pt x="21333" y="3382"/>
                  </a:cubicBezTo>
                  <a:cubicBezTo>
                    <a:pt x="21600" y="6022"/>
                    <a:pt x="21600" y="10702"/>
                    <a:pt x="21467" y="14002"/>
                  </a:cubicBezTo>
                  <a:cubicBezTo>
                    <a:pt x="21333" y="17302"/>
                    <a:pt x="21067" y="19222"/>
                    <a:pt x="20800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9442450" y="1850266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9671050" y="1920116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9653446" y="1782117"/>
              <a:ext cx="52265" cy="43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3" h="20082" fill="norm" stroke="1" extrusionOk="0">
                  <a:moveTo>
                    <a:pt x="11894" y="2156"/>
                  </a:moveTo>
                  <a:cubicBezTo>
                    <a:pt x="7740" y="2156"/>
                    <a:pt x="3586" y="2156"/>
                    <a:pt x="1509" y="4611"/>
                  </a:cubicBezTo>
                  <a:cubicBezTo>
                    <a:pt x="-568" y="7066"/>
                    <a:pt x="-568" y="11975"/>
                    <a:pt x="1924" y="15411"/>
                  </a:cubicBezTo>
                  <a:cubicBezTo>
                    <a:pt x="4417" y="18847"/>
                    <a:pt x="9401" y="20811"/>
                    <a:pt x="13140" y="19829"/>
                  </a:cubicBezTo>
                  <a:cubicBezTo>
                    <a:pt x="16878" y="18847"/>
                    <a:pt x="19370" y="14920"/>
                    <a:pt x="20201" y="10502"/>
                  </a:cubicBezTo>
                  <a:cubicBezTo>
                    <a:pt x="21032" y="6084"/>
                    <a:pt x="20201" y="1175"/>
                    <a:pt x="17709" y="193"/>
                  </a:cubicBezTo>
                  <a:cubicBezTo>
                    <a:pt x="15217" y="-789"/>
                    <a:pt x="11063" y="2156"/>
                    <a:pt x="6909" y="5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10187516" y="1776335"/>
              <a:ext cx="162984" cy="181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0" fill="norm" stroke="1" extrusionOk="0">
                  <a:moveTo>
                    <a:pt x="11501" y="7101"/>
                  </a:moveTo>
                  <a:cubicBezTo>
                    <a:pt x="11782" y="5873"/>
                    <a:pt x="12062" y="4646"/>
                    <a:pt x="12203" y="3419"/>
                  </a:cubicBezTo>
                  <a:cubicBezTo>
                    <a:pt x="12343" y="2192"/>
                    <a:pt x="12343" y="964"/>
                    <a:pt x="11642" y="351"/>
                  </a:cubicBezTo>
                  <a:cubicBezTo>
                    <a:pt x="10940" y="-263"/>
                    <a:pt x="9538" y="-263"/>
                    <a:pt x="7574" y="1946"/>
                  </a:cubicBezTo>
                  <a:cubicBezTo>
                    <a:pt x="5610" y="4155"/>
                    <a:pt x="3086" y="8573"/>
                    <a:pt x="1683" y="11642"/>
                  </a:cubicBezTo>
                  <a:cubicBezTo>
                    <a:pt x="281" y="14710"/>
                    <a:pt x="0" y="16428"/>
                    <a:pt x="0" y="17901"/>
                  </a:cubicBezTo>
                  <a:cubicBezTo>
                    <a:pt x="0" y="19373"/>
                    <a:pt x="281" y="20601"/>
                    <a:pt x="1683" y="20969"/>
                  </a:cubicBezTo>
                  <a:cubicBezTo>
                    <a:pt x="3086" y="21337"/>
                    <a:pt x="5610" y="20846"/>
                    <a:pt x="7574" y="18637"/>
                  </a:cubicBezTo>
                  <a:cubicBezTo>
                    <a:pt x="9538" y="16428"/>
                    <a:pt x="10940" y="12501"/>
                    <a:pt x="11922" y="9923"/>
                  </a:cubicBezTo>
                  <a:cubicBezTo>
                    <a:pt x="12904" y="7346"/>
                    <a:pt x="13465" y="6119"/>
                    <a:pt x="13745" y="6119"/>
                  </a:cubicBezTo>
                  <a:cubicBezTo>
                    <a:pt x="14026" y="6119"/>
                    <a:pt x="14026" y="7346"/>
                    <a:pt x="14026" y="8819"/>
                  </a:cubicBezTo>
                  <a:cubicBezTo>
                    <a:pt x="14026" y="10292"/>
                    <a:pt x="14026" y="12010"/>
                    <a:pt x="15288" y="13482"/>
                  </a:cubicBezTo>
                  <a:cubicBezTo>
                    <a:pt x="16551" y="14955"/>
                    <a:pt x="19075" y="16182"/>
                    <a:pt x="21600" y="17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10394949" y="1786766"/>
              <a:ext cx="114301" cy="163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5815"/>
                  </a:moveTo>
                  <a:cubicBezTo>
                    <a:pt x="3200" y="8308"/>
                    <a:pt x="6400" y="10800"/>
                    <a:pt x="8000" y="13154"/>
                  </a:cubicBezTo>
                  <a:cubicBezTo>
                    <a:pt x="9600" y="15508"/>
                    <a:pt x="9600" y="17723"/>
                    <a:pt x="8800" y="19246"/>
                  </a:cubicBezTo>
                  <a:cubicBezTo>
                    <a:pt x="8000" y="20769"/>
                    <a:pt x="6400" y="21600"/>
                    <a:pt x="5400" y="21323"/>
                  </a:cubicBezTo>
                  <a:cubicBezTo>
                    <a:pt x="4400" y="21046"/>
                    <a:pt x="4000" y="19662"/>
                    <a:pt x="5800" y="16200"/>
                  </a:cubicBezTo>
                  <a:cubicBezTo>
                    <a:pt x="7600" y="12738"/>
                    <a:pt x="11600" y="7200"/>
                    <a:pt x="14600" y="4154"/>
                  </a:cubicBezTo>
                  <a:cubicBezTo>
                    <a:pt x="17600" y="1108"/>
                    <a:pt x="19600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10512459" y="1786766"/>
              <a:ext cx="149192" cy="163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377" fill="norm" stroke="1" extrusionOk="0">
                  <a:moveTo>
                    <a:pt x="3102" y="0"/>
                  </a:moveTo>
                  <a:cubicBezTo>
                    <a:pt x="2806" y="1385"/>
                    <a:pt x="2510" y="2769"/>
                    <a:pt x="2362" y="4154"/>
                  </a:cubicBezTo>
                  <a:cubicBezTo>
                    <a:pt x="2214" y="5538"/>
                    <a:pt x="2214" y="6923"/>
                    <a:pt x="2954" y="7754"/>
                  </a:cubicBezTo>
                  <a:cubicBezTo>
                    <a:pt x="3693" y="8585"/>
                    <a:pt x="5173" y="8862"/>
                    <a:pt x="6800" y="8446"/>
                  </a:cubicBezTo>
                  <a:cubicBezTo>
                    <a:pt x="8428" y="8031"/>
                    <a:pt x="10203" y="6923"/>
                    <a:pt x="11239" y="5538"/>
                  </a:cubicBezTo>
                  <a:cubicBezTo>
                    <a:pt x="12274" y="4154"/>
                    <a:pt x="12570" y="2492"/>
                    <a:pt x="11978" y="1662"/>
                  </a:cubicBezTo>
                  <a:cubicBezTo>
                    <a:pt x="11387" y="831"/>
                    <a:pt x="9907" y="831"/>
                    <a:pt x="7836" y="2077"/>
                  </a:cubicBezTo>
                  <a:cubicBezTo>
                    <a:pt x="5765" y="3323"/>
                    <a:pt x="3102" y="5815"/>
                    <a:pt x="1474" y="8723"/>
                  </a:cubicBezTo>
                  <a:cubicBezTo>
                    <a:pt x="-153" y="11631"/>
                    <a:pt x="-745" y="14954"/>
                    <a:pt x="1326" y="17308"/>
                  </a:cubicBezTo>
                  <a:cubicBezTo>
                    <a:pt x="3397" y="19662"/>
                    <a:pt x="8132" y="21046"/>
                    <a:pt x="11830" y="21323"/>
                  </a:cubicBezTo>
                  <a:cubicBezTo>
                    <a:pt x="15529" y="21600"/>
                    <a:pt x="18192" y="20769"/>
                    <a:pt x="20855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8648700" y="2523366"/>
              <a:ext cx="127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8680450" y="2428116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8756650" y="2548766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8769350" y="2491616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8823084" y="2312794"/>
              <a:ext cx="143116" cy="340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06" fill="norm" stroke="1" extrusionOk="0">
                  <a:moveTo>
                    <a:pt x="14806" y="13102"/>
                  </a:moveTo>
                  <a:cubicBezTo>
                    <a:pt x="13218" y="12839"/>
                    <a:pt x="11630" y="12576"/>
                    <a:pt x="9248" y="13234"/>
                  </a:cubicBezTo>
                  <a:cubicBezTo>
                    <a:pt x="6865" y="13893"/>
                    <a:pt x="3689" y="15473"/>
                    <a:pt x="1942" y="16593"/>
                  </a:cubicBezTo>
                  <a:cubicBezTo>
                    <a:pt x="195" y="17712"/>
                    <a:pt x="-123" y="18371"/>
                    <a:pt x="36" y="19095"/>
                  </a:cubicBezTo>
                  <a:cubicBezTo>
                    <a:pt x="195" y="19820"/>
                    <a:pt x="830" y="20610"/>
                    <a:pt x="1942" y="21005"/>
                  </a:cubicBezTo>
                  <a:cubicBezTo>
                    <a:pt x="3053" y="21400"/>
                    <a:pt x="4642" y="21400"/>
                    <a:pt x="7501" y="19227"/>
                  </a:cubicBezTo>
                  <a:cubicBezTo>
                    <a:pt x="10359" y="17054"/>
                    <a:pt x="14489" y="12707"/>
                    <a:pt x="16712" y="9546"/>
                  </a:cubicBezTo>
                  <a:cubicBezTo>
                    <a:pt x="18936" y="6385"/>
                    <a:pt x="19253" y="4410"/>
                    <a:pt x="19412" y="2895"/>
                  </a:cubicBezTo>
                  <a:cubicBezTo>
                    <a:pt x="19571" y="1380"/>
                    <a:pt x="19571" y="327"/>
                    <a:pt x="19095" y="63"/>
                  </a:cubicBezTo>
                  <a:cubicBezTo>
                    <a:pt x="18618" y="-200"/>
                    <a:pt x="17665" y="327"/>
                    <a:pt x="16871" y="2171"/>
                  </a:cubicBezTo>
                  <a:cubicBezTo>
                    <a:pt x="16077" y="4015"/>
                    <a:pt x="15442" y="7176"/>
                    <a:pt x="16236" y="9941"/>
                  </a:cubicBezTo>
                  <a:cubicBezTo>
                    <a:pt x="17030" y="12707"/>
                    <a:pt x="19253" y="15078"/>
                    <a:pt x="21477" y="17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9486547" y="2375599"/>
              <a:ext cx="156987" cy="333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81" fill="norm" stroke="1" extrusionOk="0">
                  <a:moveTo>
                    <a:pt x="12837" y="4186"/>
                  </a:moveTo>
                  <a:cubicBezTo>
                    <a:pt x="12837" y="3507"/>
                    <a:pt x="12837" y="2828"/>
                    <a:pt x="12695" y="2148"/>
                  </a:cubicBezTo>
                  <a:cubicBezTo>
                    <a:pt x="12553" y="1469"/>
                    <a:pt x="12268" y="790"/>
                    <a:pt x="11416" y="382"/>
                  </a:cubicBezTo>
                  <a:cubicBezTo>
                    <a:pt x="10563" y="-25"/>
                    <a:pt x="9142" y="-161"/>
                    <a:pt x="7011" y="247"/>
                  </a:cubicBezTo>
                  <a:cubicBezTo>
                    <a:pt x="4879" y="654"/>
                    <a:pt x="2037" y="1605"/>
                    <a:pt x="758" y="2896"/>
                  </a:cubicBezTo>
                  <a:cubicBezTo>
                    <a:pt x="-521" y="4186"/>
                    <a:pt x="-237" y="5816"/>
                    <a:pt x="2037" y="7650"/>
                  </a:cubicBezTo>
                  <a:cubicBezTo>
                    <a:pt x="4311" y="9484"/>
                    <a:pt x="8574" y="11522"/>
                    <a:pt x="11984" y="13084"/>
                  </a:cubicBezTo>
                  <a:cubicBezTo>
                    <a:pt x="15395" y="14647"/>
                    <a:pt x="17953" y="15733"/>
                    <a:pt x="19374" y="16616"/>
                  </a:cubicBezTo>
                  <a:cubicBezTo>
                    <a:pt x="20795" y="17499"/>
                    <a:pt x="21079" y="18179"/>
                    <a:pt x="21079" y="18858"/>
                  </a:cubicBezTo>
                  <a:cubicBezTo>
                    <a:pt x="21079" y="19537"/>
                    <a:pt x="20795" y="20216"/>
                    <a:pt x="19942" y="20692"/>
                  </a:cubicBezTo>
                  <a:cubicBezTo>
                    <a:pt x="19090" y="21167"/>
                    <a:pt x="17668" y="21439"/>
                    <a:pt x="15253" y="21371"/>
                  </a:cubicBezTo>
                  <a:cubicBezTo>
                    <a:pt x="12837" y="21303"/>
                    <a:pt x="9426" y="20896"/>
                    <a:pt x="8005" y="19877"/>
                  </a:cubicBezTo>
                  <a:cubicBezTo>
                    <a:pt x="6584" y="18858"/>
                    <a:pt x="7153" y="17228"/>
                    <a:pt x="7721" y="15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9772649" y="2383666"/>
              <a:ext cx="50801" cy="301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8100" y="0"/>
                  </a:moveTo>
                  <a:cubicBezTo>
                    <a:pt x="5400" y="3900"/>
                    <a:pt x="2700" y="7800"/>
                    <a:pt x="1350" y="10875"/>
                  </a:cubicBezTo>
                  <a:cubicBezTo>
                    <a:pt x="0" y="13950"/>
                    <a:pt x="0" y="16200"/>
                    <a:pt x="0" y="17700"/>
                  </a:cubicBezTo>
                  <a:cubicBezTo>
                    <a:pt x="0" y="19200"/>
                    <a:pt x="0" y="19950"/>
                    <a:pt x="2250" y="20550"/>
                  </a:cubicBezTo>
                  <a:cubicBezTo>
                    <a:pt x="4500" y="21150"/>
                    <a:pt x="9000" y="21600"/>
                    <a:pt x="12600" y="21300"/>
                  </a:cubicBezTo>
                  <a:cubicBezTo>
                    <a:pt x="16200" y="21000"/>
                    <a:pt x="18900" y="19950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9733419" y="2542416"/>
              <a:ext cx="147182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3867" y="21600"/>
                  </a:moveTo>
                  <a:cubicBezTo>
                    <a:pt x="2016" y="16200"/>
                    <a:pt x="165" y="10800"/>
                    <a:pt x="10" y="7200"/>
                  </a:cubicBezTo>
                  <a:cubicBezTo>
                    <a:pt x="-144" y="3600"/>
                    <a:pt x="1399" y="1800"/>
                    <a:pt x="5256" y="900"/>
                  </a:cubicBezTo>
                  <a:cubicBezTo>
                    <a:pt x="9113" y="0"/>
                    <a:pt x="15285" y="0"/>
                    <a:pt x="214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9856901" y="2325518"/>
              <a:ext cx="129533" cy="340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18" fill="norm" stroke="1" extrusionOk="0">
                  <a:moveTo>
                    <a:pt x="17488" y="14287"/>
                  </a:moveTo>
                  <a:cubicBezTo>
                    <a:pt x="15746" y="14023"/>
                    <a:pt x="14004" y="13760"/>
                    <a:pt x="11043" y="14353"/>
                  </a:cubicBezTo>
                  <a:cubicBezTo>
                    <a:pt x="8081" y="14945"/>
                    <a:pt x="3901" y="16394"/>
                    <a:pt x="1810" y="17579"/>
                  </a:cubicBezTo>
                  <a:cubicBezTo>
                    <a:pt x="-280" y="18765"/>
                    <a:pt x="-280" y="19687"/>
                    <a:pt x="417" y="20345"/>
                  </a:cubicBezTo>
                  <a:cubicBezTo>
                    <a:pt x="1114" y="21004"/>
                    <a:pt x="2507" y="21399"/>
                    <a:pt x="4772" y="21136"/>
                  </a:cubicBezTo>
                  <a:cubicBezTo>
                    <a:pt x="7036" y="20872"/>
                    <a:pt x="10172" y="19950"/>
                    <a:pt x="12959" y="17645"/>
                  </a:cubicBezTo>
                  <a:cubicBezTo>
                    <a:pt x="15746" y="15340"/>
                    <a:pt x="18185" y="11653"/>
                    <a:pt x="19578" y="8887"/>
                  </a:cubicBezTo>
                  <a:cubicBezTo>
                    <a:pt x="20972" y="6121"/>
                    <a:pt x="21320" y="4277"/>
                    <a:pt x="21320" y="2828"/>
                  </a:cubicBezTo>
                  <a:cubicBezTo>
                    <a:pt x="21320" y="1379"/>
                    <a:pt x="20972" y="326"/>
                    <a:pt x="20101" y="62"/>
                  </a:cubicBezTo>
                  <a:cubicBezTo>
                    <a:pt x="19230" y="-201"/>
                    <a:pt x="17836" y="326"/>
                    <a:pt x="16443" y="2565"/>
                  </a:cubicBezTo>
                  <a:cubicBezTo>
                    <a:pt x="15049" y="4804"/>
                    <a:pt x="13655" y="8755"/>
                    <a:pt x="14178" y="11916"/>
                  </a:cubicBezTo>
                  <a:cubicBezTo>
                    <a:pt x="14701" y="15077"/>
                    <a:pt x="17139" y="17448"/>
                    <a:pt x="19578" y="19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0366556" y="2377316"/>
              <a:ext cx="199845" cy="29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15" fill="norm" stroke="1" extrusionOk="0">
                  <a:moveTo>
                    <a:pt x="7143" y="9257"/>
                  </a:moveTo>
                  <a:cubicBezTo>
                    <a:pt x="6233" y="9874"/>
                    <a:pt x="5324" y="10491"/>
                    <a:pt x="4642" y="12343"/>
                  </a:cubicBezTo>
                  <a:cubicBezTo>
                    <a:pt x="3960" y="14194"/>
                    <a:pt x="3505" y="17280"/>
                    <a:pt x="2936" y="19131"/>
                  </a:cubicBezTo>
                  <a:cubicBezTo>
                    <a:pt x="2368" y="20983"/>
                    <a:pt x="1686" y="21600"/>
                    <a:pt x="1231" y="21369"/>
                  </a:cubicBezTo>
                  <a:cubicBezTo>
                    <a:pt x="776" y="21137"/>
                    <a:pt x="549" y="20057"/>
                    <a:pt x="322" y="17280"/>
                  </a:cubicBezTo>
                  <a:cubicBezTo>
                    <a:pt x="94" y="14503"/>
                    <a:pt x="-133" y="10029"/>
                    <a:pt x="94" y="7251"/>
                  </a:cubicBezTo>
                  <a:cubicBezTo>
                    <a:pt x="322" y="4474"/>
                    <a:pt x="1004" y="3394"/>
                    <a:pt x="1572" y="3394"/>
                  </a:cubicBezTo>
                  <a:cubicBezTo>
                    <a:pt x="2141" y="3394"/>
                    <a:pt x="2595" y="4474"/>
                    <a:pt x="3505" y="6711"/>
                  </a:cubicBezTo>
                  <a:cubicBezTo>
                    <a:pt x="4414" y="8949"/>
                    <a:pt x="5779" y="12343"/>
                    <a:pt x="6802" y="14657"/>
                  </a:cubicBezTo>
                  <a:cubicBezTo>
                    <a:pt x="7825" y="16971"/>
                    <a:pt x="8507" y="18206"/>
                    <a:pt x="9303" y="19131"/>
                  </a:cubicBezTo>
                  <a:cubicBezTo>
                    <a:pt x="10099" y="20057"/>
                    <a:pt x="11008" y="20674"/>
                    <a:pt x="11804" y="20674"/>
                  </a:cubicBezTo>
                  <a:cubicBezTo>
                    <a:pt x="12600" y="20674"/>
                    <a:pt x="13282" y="20057"/>
                    <a:pt x="14305" y="17820"/>
                  </a:cubicBezTo>
                  <a:cubicBezTo>
                    <a:pt x="15328" y="15583"/>
                    <a:pt x="16692" y="11726"/>
                    <a:pt x="17943" y="8486"/>
                  </a:cubicBezTo>
                  <a:cubicBezTo>
                    <a:pt x="19193" y="5246"/>
                    <a:pt x="20330" y="2623"/>
                    <a:pt x="214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10562965" y="2529716"/>
              <a:ext cx="75675" cy="12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151" fill="norm" stroke="1" extrusionOk="0">
                  <a:moveTo>
                    <a:pt x="18461" y="3352"/>
                  </a:moveTo>
                  <a:cubicBezTo>
                    <a:pt x="15542" y="2234"/>
                    <a:pt x="12623" y="1117"/>
                    <a:pt x="9704" y="1303"/>
                  </a:cubicBezTo>
                  <a:cubicBezTo>
                    <a:pt x="6785" y="1490"/>
                    <a:pt x="3866" y="2979"/>
                    <a:pt x="2115" y="5586"/>
                  </a:cubicBezTo>
                  <a:cubicBezTo>
                    <a:pt x="364" y="8193"/>
                    <a:pt x="-220" y="11917"/>
                    <a:pt x="72" y="14897"/>
                  </a:cubicBezTo>
                  <a:cubicBezTo>
                    <a:pt x="364" y="17876"/>
                    <a:pt x="1531" y="20110"/>
                    <a:pt x="5034" y="20855"/>
                  </a:cubicBezTo>
                  <a:cubicBezTo>
                    <a:pt x="8537" y="21600"/>
                    <a:pt x="14375" y="20855"/>
                    <a:pt x="17585" y="19552"/>
                  </a:cubicBezTo>
                  <a:cubicBezTo>
                    <a:pt x="20796" y="18248"/>
                    <a:pt x="21380" y="16386"/>
                    <a:pt x="20504" y="13034"/>
                  </a:cubicBezTo>
                  <a:cubicBezTo>
                    <a:pt x="19629" y="9683"/>
                    <a:pt x="17294" y="4841"/>
                    <a:pt x="149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10636249" y="2447166"/>
              <a:ext cx="120651" cy="21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8894"/>
                  </a:moveTo>
                  <a:cubicBezTo>
                    <a:pt x="5305" y="9741"/>
                    <a:pt x="10611" y="10588"/>
                    <a:pt x="13832" y="12176"/>
                  </a:cubicBezTo>
                  <a:cubicBezTo>
                    <a:pt x="17053" y="13765"/>
                    <a:pt x="18189" y="16094"/>
                    <a:pt x="18568" y="17788"/>
                  </a:cubicBezTo>
                  <a:cubicBezTo>
                    <a:pt x="18947" y="19482"/>
                    <a:pt x="18568" y="20541"/>
                    <a:pt x="17432" y="21071"/>
                  </a:cubicBezTo>
                  <a:cubicBezTo>
                    <a:pt x="16295" y="21600"/>
                    <a:pt x="14400" y="21600"/>
                    <a:pt x="12884" y="21176"/>
                  </a:cubicBezTo>
                  <a:cubicBezTo>
                    <a:pt x="11368" y="20753"/>
                    <a:pt x="10232" y="19906"/>
                    <a:pt x="10421" y="16729"/>
                  </a:cubicBezTo>
                  <a:cubicBezTo>
                    <a:pt x="10611" y="13553"/>
                    <a:pt x="12126" y="8047"/>
                    <a:pt x="14211" y="4871"/>
                  </a:cubicBezTo>
                  <a:cubicBezTo>
                    <a:pt x="16295" y="1694"/>
                    <a:pt x="18947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10805583" y="2480444"/>
              <a:ext cx="192618" cy="149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9" fill="norm" stroke="1" extrusionOk="0">
                  <a:moveTo>
                    <a:pt x="1662" y="6001"/>
                  </a:moveTo>
                  <a:cubicBezTo>
                    <a:pt x="1424" y="8959"/>
                    <a:pt x="1187" y="11918"/>
                    <a:pt x="831" y="14877"/>
                  </a:cubicBezTo>
                  <a:cubicBezTo>
                    <a:pt x="475" y="17836"/>
                    <a:pt x="0" y="20795"/>
                    <a:pt x="0" y="20943"/>
                  </a:cubicBezTo>
                  <a:cubicBezTo>
                    <a:pt x="0" y="21091"/>
                    <a:pt x="475" y="18428"/>
                    <a:pt x="1424" y="15765"/>
                  </a:cubicBezTo>
                  <a:cubicBezTo>
                    <a:pt x="2374" y="13102"/>
                    <a:pt x="3798" y="10439"/>
                    <a:pt x="5103" y="8812"/>
                  </a:cubicBezTo>
                  <a:cubicBezTo>
                    <a:pt x="6409" y="7184"/>
                    <a:pt x="7596" y="6592"/>
                    <a:pt x="8189" y="7184"/>
                  </a:cubicBezTo>
                  <a:cubicBezTo>
                    <a:pt x="8782" y="7776"/>
                    <a:pt x="8782" y="9551"/>
                    <a:pt x="8782" y="11327"/>
                  </a:cubicBezTo>
                  <a:cubicBezTo>
                    <a:pt x="8782" y="13102"/>
                    <a:pt x="8782" y="14877"/>
                    <a:pt x="8664" y="16505"/>
                  </a:cubicBezTo>
                  <a:cubicBezTo>
                    <a:pt x="8545" y="18132"/>
                    <a:pt x="8308" y="19612"/>
                    <a:pt x="8426" y="19612"/>
                  </a:cubicBezTo>
                  <a:cubicBezTo>
                    <a:pt x="8545" y="19612"/>
                    <a:pt x="9020" y="18132"/>
                    <a:pt x="10563" y="14729"/>
                  </a:cubicBezTo>
                  <a:cubicBezTo>
                    <a:pt x="12105" y="11327"/>
                    <a:pt x="14716" y="6001"/>
                    <a:pt x="16615" y="3042"/>
                  </a:cubicBezTo>
                  <a:cubicBezTo>
                    <a:pt x="18514" y="83"/>
                    <a:pt x="19701" y="-509"/>
                    <a:pt x="20295" y="379"/>
                  </a:cubicBezTo>
                  <a:cubicBezTo>
                    <a:pt x="20888" y="1266"/>
                    <a:pt x="20888" y="3633"/>
                    <a:pt x="21007" y="7184"/>
                  </a:cubicBezTo>
                  <a:cubicBezTo>
                    <a:pt x="21125" y="10735"/>
                    <a:pt x="21363" y="15469"/>
                    <a:pt x="21600" y="20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11035082" y="2252433"/>
              <a:ext cx="260044" cy="366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6371" y="15982"/>
                  </a:moveTo>
                  <a:cubicBezTo>
                    <a:pt x="6720" y="15357"/>
                    <a:pt x="7068" y="14733"/>
                    <a:pt x="6720" y="14358"/>
                  </a:cubicBezTo>
                  <a:cubicBezTo>
                    <a:pt x="6371" y="13984"/>
                    <a:pt x="5326" y="13859"/>
                    <a:pt x="4194" y="14296"/>
                  </a:cubicBezTo>
                  <a:cubicBezTo>
                    <a:pt x="3061" y="14733"/>
                    <a:pt x="1842" y="15732"/>
                    <a:pt x="1058" y="16606"/>
                  </a:cubicBezTo>
                  <a:cubicBezTo>
                    <a:pt x="274" y="17480"/>
                    <a:pt x="-74" y="18229"/>
                    <a:pt x="13" y="18853"/>
                  </a:cubicBezTo>
                  <a:cubicBezTo>
                    <a:pt x="100" y="19477"/>
                    <a:pt x="623" y="19977"/>
                    <a:pt x="1232" y="20039"/>
                  </a:cubicBezTo>
                  <a:cubicBezTo>
                    <a:pt x="1842" y="20102"/>
                    <a:pt x="2539" y="19727"/>
                    <a:pt x="3149" y="19290"/>
                  </a:cubicBezTo>
                  <a:cubicBezTo>
                    <a:pt x="3758" y="18853"/>
                    <a:pt x="4281" y="18354"/>
                    <a:pt x="4716" y="18541"/>
                  </a:cubicBezTo>
                  <a:cubicBezTo>
                    <a:pt x="5152" y="18728"/>
                    <a:pt x="5500" y="19602"/>
                    <a:pt x="6110" y="20102"/>
                  </a:cubicBezTo>
                  <a:cubicBezTo>
                    <a:pt x="6720" y="20601"/>
                    <a:pt x="7591" y="20726"/>
                    <a:pt x="9420" y="19665"/>
                  </a:cubicBezTo>
                  <a:cubicBezTo>
                    <a:pt x="11249" y="18603"/>
                    <a:pt x="14036" y="16356"/>
                    <a:pt x="16213" y="13547"/>
                  </a:cubicBezTo>
                  <a:cubicBezTo>
                    <a:pt x="18391" y="10738"/>
                    <a:pt x="19958" y="7366"/>
                    <a:pt x="20742" y="5182"/>
                  </a:cubicBezTo>
                  <a:cubicBezTo>
                    <a:pt x="21526" y="2997"/>
                    <a:pt x="21526" y="1998"/>
                    <a:pt x="21178" y="1249"/>
                  </a:cubicBezTo>
                  <a:cubicBezTo>
                    <a:pt x="20829" y="499"/>
                    <a:pt x="20132" y="0"/>
                    <a:pt x="19349" y="0"/>
                  </a:cubicBezTo>
                  <a:cubicBezTo>
                    <a:pt x="18565" y="0"/>
                    <a:pt x="17694" y="499"/>
                    <a:pt x="16649" y="2622"/>
                  </a:cubicBezTo>
                  <a:cubicBezTo>
                    <a:pt x="15603" y="4745"/>
                    <a:pt x="14384" y="8490"/>
                    <a:pt x="13949" y="11924"/>
                  </a:cubicBezTo>
                  <a:cubicBezTo>
                    <a:pt x="13513" y="15357"/>
                    <a:pt x="13861" y="18479"/>
                    <a:pt x="142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489375" y="3279102"/>
              <a:ext cx="196425" cy="616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386" fill="norm" stroke="1" extrusionOk="0">
                  <a:moveTo>
                    <a:pt x="650" y="19613"/>
                  </a:moveTo>
                  <a:cubicBezTo>
                    <a:pt x="418" y="19981"/>
                    <a:pt x="185" y="20348"/>
                    <a:pt x="69" y="20715"/>
                  </a:cubicBezTo>
                  <a:cubicBezTo>
                    <a:pt x="-47" y="21083"/>
                    <a:pt x="-47" y="21450"/>
                    <a:pt x="301" y="21377"/>
                  </a:cubicBezTo>
                  <a:cubicBezTo>
                    <a:pt x="650" y="21303"/>
                    <a:pt x="1347" y="20789"/>
                    <a:pt x="2159" y="19356"/>
                  </a:cubicBezTo>
                  <a:cubicBezTo>
                    <a:pt x="2972" y="17923"/>
                    <a:pt x="3901" y="15572"/>
                    <a:pt x="5063" y="12964"/>
                  </a:cubicBezTo>
                  <a:cubicBezTo>
                    <a:pt x="6224" y="10356"/>
                    <a:pt x="7618" y="7491"/>
                    <a:pt x="9011" y="5360"/>
                  </a:cubicBezTo>
                  <a:cubicBezTo>
                    <a:pt x="10405" y="3230"/>
                    <a:pt x="11798" y="1834"/>
                    <a:pt x="12843" y="989"/>
                  </a:cubicBezTo>
                  <a:cubicBezTo>
                    <a:pt x="13888" y="144"/>
                    <a:pt x="14585" y="-150"/>
                    <a:pt x="15282" y="70"/>
                  </a:cubicBezTo>
                  <a:cubicBezTo>
                    <a:pt x="15979" y="291"/>
                    <a:pt x="16676" y="1026"/>
                    <a:pt x="17256" y="2421"/>
                  </a:cubicBezTo>
                  <a:cubicBezTo>
                    <a:pt x="17837" y="3817"/>
                    <a:pt x="18301" y="5874"/>
                    <a:pt x="18650" y="8226"/>
                  </a:cubicBezTo>
                  <a:cubicBezTo>
                    <a:pt x="18998" y="10577"/>
                    <a:pt x="19230" y="13221"/>
                    <a:pt x="19463" y="14948"/>
                  </a:cubicBezTo>
                  <a:cubicBezTo>
                    <a:pt x="19695" y="16674"/>
                    <a:pt x="19927" y="17483"/>
                    <a:pt x="20276" y="18217"/>
                  </a:cubicBezTo>
                  <a:cubicBezTo>
                    <a:pt x="20624" y="18952"/>
                    <a:pt x="21088" y="19613"/>
                    <a:pt x="21321" y="19760"/>
                  </a:cubicBezTo>
                  <a:cubicBezTo>
                    <a:pt x="21553" y="19907"/>
                    <a:pt x="21553" y="19540"/>
                    <a:pt x="21553" y="19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531283" y="3691766"/>
              <a:ext cx="14181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24" y="21600"/>
                  </a:moveTo>
                  <a:cubicBezTo>
                    <a:pt x="1612" y="21600"/>
                    <a:pt x="0" y="21600"/>
                    <a:pt x="0" y="20160"/>
                  </a:cubicBezTo>
                  <a:cubicBezTo>
                    <a:pt x="0" y="18720"/>
                    <a:pt x="1612" y="15840"/>
                    <a:pt x="5481" y="12240"/>
                  </a:cubicBezTo>
                  <a:cubicBezTo>
                    <a:pt x="9349" y="8640"/>
                    <a:pt x="15475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793750" y="3761616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787400" y="362191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1174750" y="3596516"/>
              <a:ext cx="2730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05" y="19722"/>
                  </a:moveTo>
                  <a:cubicBezTo>
                    <a:pt x="502" y="18470"/>
                    <a:pt x="0" y="17217"/>
                    <a:pt x="0" y="15026"/>
                  </a:cubicBezTo>
                  <a:cubicBezTo>
                    <a:pt x="0" y="12835"/>
                    <a:pt x="502" y="9704"/>
                    <a:pt x="1507" y="7513"/>
                  </a:cubicBezTo>
                  <a:cubicBezTo>
                    <a:pt x="2512" y="5322"/>
                    <a:pt x="4019" y="4070"/>
                    <a:pt x="5358" y="4696"/>
                  </a:cubicBezTo>
                  <a:cubicBezTo>
                    <a:pt x="6698" y="5322"/>
                    <a:pt x="7870" y="7826"/>
                    <a:pt x="8874" y="10643"/>
                  </a:cubicBezTo>
                  <a:cubicBezTo>
                    <a:pt x="9879" y="13461"/>
                    <a:pt x="10716" y="16591"/>
                    <a:pt x="11470" y="18626"/>
                  </a:cubicBezTo>
                  <a:cubicBezTo>
                    <a:pt x="12223" y="20661"/>
                    <a:pt x="12893" y="21600"/>
                    <a:pt x="13563" y="21600"/>
                  </a:cubicBezTo>
                  <a:cubicBezTo>
                    <a:pt x="14233" y="21600"/>
                    <a:pt x="14902" y="20661"/>
                    <a:pt x="15907" y="17530"/>
                  </a:cubicBezTo>
                  <a:cubicBezTo>
                    <a:pt x="16912" y="14400"/>
                    <a:pt x="18251" y="9078"/>
                    <a:pt x="19256" y="5791"/>
                  </a:cubicBezTo>
                  <a:cubicBezTo>
                    <a:pt x="20260" y="2504"/>
                    <a:pt x="20930" y="12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1659704" y="3362071"/>
              <a:ext cx="321497" cy="44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11" fill="norm" stroke="1" extrusionOk="0">
                  <a:moveTo>
                    <a:pt x="1537" y="2444"/>
                  </a:moveTo>
                  <a:cubicBezTo>
                    <a:pt x="4219" y="1724"/>
                    <a:pt x="6902" y="1004"/>
                    <a:pt x="9090" y="592"/>
                  </a:cubicBezTo>
                  <a:cubicBezTo>
                    <a:pt x="11278" y="181"/>
                    <a:pt x="12972" y="78"/>
                    <a:pt x="14172" y="26"/>
                  </a:cubicBezTo>
                  <a:cubicBezTo>
                    <a:pt x="15372" y="-25"/>
                    <a:pt x="16078" y="-25"/>
                    <a:pt x="16361" y="232"/>
                  </a:cubicBezTo>
                  <a:cubicBezTo>
                    <a:pt x="16643" y="489"/>
                    <a:pt x="16502" y="1004"/>
                    <a:pt x="15514" y="2392"/>
                  </a:cubicBezTo>
                  <a:cubicBezTo>
                    <a:pt x="14525" y="3781"/>
                    <a:pt x="12690" y="6044"/>
                    <a:pt x="10572" y="8564"/>
                  </a:cubicBezTo>
                  <a:cubicBezTo>
                    <a:pt x="8455" y="11084"/>
                    <a:pt x="6055" y="13861"/>
                    <a:pt x="4361" y="15815"/>
                  </a:cubicBezTo>
                  <a:cubicBezTo>
                    <a:pt x="2667" y="17769"/>
                    <a:pt x="1678" y="18901"/>
                    <a:pt x="972" y="19724"/>
                  </a:cubicBezTo>
                  <a:cubicBezTo>
                    <a:pt x="267" y="20546"/>
                    <a:pt x="-157" y="21061"/>
                    <a:pt x="55" y="21318"/>
                  </a:cubicBezTo>
                  <a:cubicBezTo>
                    <a:pt x="267" y="21575"/>
                    <a:pt x="1114" y="21575"/>
                    <a:pt x="3655" y="21318"/>
                  </a:cubicBezTo>
                  <a:cubicBezTo>
                    <a:pt x="6196" y="21061"/>
                    <a:pt x="10431" y="20546"/>
                    <a:pt x="13678" y="20135"/>
                  </a:cubicBezTo>
                  <a:cubicBezTo>
                    <a:pt x="16925" y="19724"/>
                    <a:pt x="19184" y="19415"/>
                    <a:pt x="21443" y="19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2209799" y="3460173"/>
              <a:ext cx="2286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000" y="11918"/>
                    <a:pt x="12000" y="3818"/>
                    <a:pt x="15600" y="1118"/>
                  </a:cubicBezTo>
                  <a:cubicBezTo>
                    <a:pt x="19200" y="-1582"/>
                    <a:pt x="204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2298700" y="3583816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2286000" y="3691766"/>
              <a:ext cx="2159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2918072" y="3413072"/>
              <a:ext cx="275978" cy="320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234" fill="norm" stroke="1" extrusionOk="0">
                  <a:moveTo>
                    <a:pt x="1217" y="5003"/>
                  </a:moveTo>
                  <a:cubicBezTo>
                    <a:pt x="1547" y="9491"/>
                    <a:pt x="1877" y="13979"/>
                    <a:pt x="1877" y="16855"/>
                  </a:cubicBezTo>
                  <a:cubicBezTo>
                    <a:pt x="1877" y="19730"/>
                    <a:pt x="1547" y="20992"/>
                    <a:pt x="1135" y="21203"/>
                  </a:cubicBezTo>
                  <a:cubicBezTo>
                    <a:pt x="722" y="21413"/>
                    <a:pt x="228" y="20571"/>
                    <a:pt x="63" y="18117"/>
                  </a:cubicBezTo>
                  <a:cubicBezTo>
                    <a:pt x="-102" y="15662"/>
                    <a:pt x="63" y="11595"/>
                    <a:pt x="475" y="8649"/>
                  </a:cubicBezTo>
                  <a:cubicBezTo>
                    <a:pt x="887" y="5704"/>
                    <a:pt x="1547" y="3881"/>
                    <a:pt x="2289" y="2548"/>
                  </a:cubicBezTo>
                  <a:cubicBezTo>
                    <a:pt x="3031" y="1216"/>
                    <a:pt x="3855" y="374"/>
                    <a:pt x="4597" y="164"/>
                  </a:cubicBezTo>
                  <a:cubicBezTo>
                    <a:pt x="5339" y="-47"/>
                    <a:pt x="5999" y="374"/>
                    <a:pt x="7071" y="2268"/>
                  </a:cubicBezTo>
                  <a:cubicBezTo>
                    <a:pt x="8142" y="4161"/>
                    <a:pt x="9626" y="7527"/>
                    <a:pt x="10780" y="10262"/>
                  </a:cubicBezTo>
                  <a:cubicBezTo>
                    <a:pt x="11935" y="12997"/>
                    <a:pt x="12759" y="15101"/>
                    <a:pt x="13501" y="16644"/>
                  </a:cubicBezTo>
                  <a:cubicBezTo>
                    <a:pt x="14243" y="18187"/>
                    <a:pt x="14903" y="19169"/>
                    <a:pt x="15562" y="19449"/>
                  </a:cubicBezTo>
                  <a:cubicBezTo>
                    <a:pt x="16222" y="19730"/>
                    <a:pt x="16881" y="19309"/>
                    <a:pt x="17706" y="17275"/>
                  </a:cubicBezTo>
                  <a:cubicBezTo>
                    <a:pt x="18530" y="15242"/>
                    <a:pt x="19519" y="11595"/>
                    <a:pt x="20096" y="8860"/>
                  </a:cubicBezTo>
                  <a:cubicBezTo>
                    <a:pt x="20674" y="6125"/>
                    <a:pt x="20838" y="4301"/>
                    <a:pt x="20921" y="2899"/>
                  </a:cubicBezTo>
                  <a:cubicBezTo>
                    <a:pt x="21003" y="1496"/>
                    <a:pt x="21003" y="514"/>
                    <a:pt x="21086" y="164"/>
                  </a:cubicBezTo>
                  <a:cubicBezTo>
                    <a:pt x="21168" y="-187"/>
                    <a:pt x="21333" y="94"/>
                    <a:pt x="21498" y="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3202526" y="3494916"/>
              <a:ext cx="296324" cy="209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84" fill="norm" stroke="1" extrusionOk="0">
                  <a:moveTo>
                    <a:pt x="7199" y="11016"/>
                  </a:moveTo>
                  <a:cubicBezTo>
                    <a:pt x="5514" y="11448"/>
                    <a:pt x="3829" y="11880"/>
                    <a:pt x="2603" y="12744"/>
                  </a:cubicBezTo>
                  <a:cubicBezTo>
                    <a:pt x="1378" y="13608"/>
                    <a:pt x="612" y="14904"/>
                    <a:pt x="229" y="16092"/>
                  </a:cubicBezTo>
                  <a:cubicBezTo>
                    <a:pt x="-154" y="17280"/>
                    <a:pt x="-154" y="18360"/>
                    <a:pt x="995" y="19116"/>
                  </a:cubicBezTo>
                  <a:cubicBezTo>
                    <a:pt x="2144" y="19872"/>
                    <a:pt x="4442" y="20304"/>
                    <a:pt x="5974" y="18900"/>
                  </a:cubicBezTo>
                  <a:cubicBezTo>
                    <a:pt x="7506" y="17496"/>
                    <a:pt x="8272" y="14256"/>
                    <a:pt x="8348" y="11880"/>
                  </a:cubicBezTo>
                  <a:cubicBezTo>
                    <a:pt x="8425" y="9504"/>
                    <a:pt x="7812" y="7992"/>
                    <a:pt x="7123" y="7236"/>
                  </a:cubicBezTo>
                  <a:cubicBezTo>
                    <a:pt x="6433" y="6480"/>
                    <a:pt x="5667" y="6480"/>
                    <a:pt x="5208" y="7020"/>
                  </a:cubicBezTo>
                  <a:cubicBezTo>
                    <a:pt x="4748" y="7560"/>
                    <a:pt x="4595" y="8640"/>
                    <a:pt x="4825" y="9504"/>
                  </a:cubicBezTo>
                  <a:cubicBezTo>
                    <a:pt x="5055" y="10368"/>
                    <a:pt x="5667" y="11016"/>
                    <a:pt x="6357" y="11124"/>
                  </a:cubicBezTo>
                  <a:cubicBezTo>
                    <a:pt x="7046" y="11232"/>
                    <a:pt x="7812" y="10800"/>
                    <a:pt x="9037" y="10368"/>
                  </a:cubicBezTo>
                  <a:cubicBezTo>
                    <a:pt x="10263" y="9936"/>
                    <a:pt x="11948" y="9504"/>
                    <a:pt x="13403" y="10584"/>
                  </a:cubicBezTo>
                  <a:cubicBezTo>
                    <a:pt x="14859" y="11664"/>
                    <a:pt x="16084" y="14256"/>
                    <a:pt x="16697" y="16200"/>
                  </a:cubicBezTo>
                  <a:cubicBezTo>
                    <a:pt x="17310" y="18144"/>
                    <a:pt x="17310" y="19440"/>
                    <a:pt x="16850" y="20304"/>
                  </a:cubicBezTo>
                  <a:cubicBezTo>
                    <a:pt x="16391" y="21168"/>
                    <a:pt x="15472" y="21600"/>
                    <a:pt x="14859" y="21276"/>
                  </a:cubicBezTo>
                  <a:cubicBezTo>
                    <a:pt x="14246" y="20952"/>
                    <a:pt x="13940" y="19872"/>
                    <a:pt x="13940" y="17280"/>
                  </a:cubicBezTo>
                  <a:cubicBezTo>
                    <a:pt x="13940" y="14688"/>
                    <a:pt x="14246" y="10584"/>
                    <a:pt x="15548" y="7452"/>
                  </a:cubicBezTo>
                  <a:cubicBezTo>
                    <a:pt x="16850" y="4320"/>
                    <a:pt x="19148" y="2160"/>
                    <a:pt x="214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3568165" y="3407897"/>
              <a:ext cx="127535" cy="334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479" fill="norm" stroke="1" extrusionOk="0">
                  <a:moveTo>
                    <a:pt x="20991" y="3954"/>
                  </a:moveTo>
                  <a:cubicBezTo>
                    <a:pt x="20991" y="3139"/>
                    <a:pt x="20991" y="2324"/>
                    <a:pt x="20468" y="1645"/>
                  </a:cubicBezTo>
                  <a:cubicBezTo>
                    <a:pt x="19946" y="966"/>
                    <a:pt x="18901" y="422"/>
                    <a:pt x="17333" y="151"/>
                  </a:cubicBezTo>
                  <a:cubicBezTo>
                    <a:pt x="15765" y="-121"/>
                    <a:pt x="13675" y="-121"/>
                    <a:pt x="11062" y="966"/>
                  </a:cubicBezTo>
                  <a:cubicBezTo>
                    <a:pt x="8449" y="2053"/>
                    <a:pt x="5314" y="4226"/>
                    <a:pt x="3049" y="7011"/>
                  </a:cubicBezTo>
                  <a:cubicBezTo>
                    <a:pt x="785" y="9796"/>
                    <a:pt x="-609" y="13192"/>
                    <a:pt x="262" y="15705"/>
                  </a:cubicBezTo>
                  <a:cubicBezTo>
                    <a:pt x="1133" y="18219"/>
                    <a:pt x="4268" y="19849"/>
                    <a:pt x="740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3693992" y="3531299"/>
              <a:ext cx="134112" cy="153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0819" fill="norm" stroke="1" extrusionOk="0">
                  <a:moveTo>
                    <a:pt x="17215" y="234"/>
                  </a:moveTo>
                  <a:cubicBezTo>
                    <a:pt x="12231" y="1674"/>
                    <a:pt x="7246" y="3114"/>
                    <a:pt x="4089" y="5706"/>
                  </a:cubicBezTo>
                  <a:cubicBezTo>
                    <a:pt x="932" y="8298"/>
                    <a:pt x="-397" y="12042"/>
                    <a:pt x="101" y="14922"/>
                  </a:cubicBezTo>
                  <a:cubicBezTo>
                    <a:pt x="600" y="17802"/>
                    <a:pt x="2926" y="19818"/>
                    <a:pt x="6415" y="20538"/>
                  </a:cubicBezTo>
                  <a:cubicBezTo>
                    <a:pt x="9905" y="21258"/>
                    <a:pt x="14557" y="20682"/>
                    <a:pt x="17381" y="17802"/>
                  </a:cubicBezTo>
                  <a:cubicBezTo>
                    <a:pt x="20206" y="14922"/>
                    <a:pt x="21203" y="9738"/>
                    <a:pt x="21037" y="6426"/>
                  </a:cubicBezTo>
                  <a:cubicBezTo>
                    <a:pt x="20871" y="3114"/>
                    <a:pt x="19541" y="1674"/>
                    <a:pt x="17880" y="810"/>
                  </a:cubicBezTo>
                  <a:cubicBezTo>
                    <a:pt x="16218" y="-54"/>
                    <a:pt x="14225" y="-342"/>
                    <a:pt x="12895" y="522"/>
                  </a:cubicBezTo>
                  <a:cubicBezTo>
                    <a:pt x="11566" y="1386"/>
                    <a:pt x="10901" y="3402"/>
                    <a:pt x="10237" y="5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3860800" y="3710816"/>
              <a:ext cx="698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4070350" y="3533016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4159249" y="3444116"/>
              <a:ext cx="113054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8100" y="0"/>
                  </a:moveTo>
                  <a:cubicBezTo>
                    <a:pt x="13500" y="2836"/>
                    <a:pt x="18900" y="5673"/>
                    <a:pt x="20250" y="8618"/>
                  </a:cubicBezTo>
                  <a:cubicBezTo>
                    <a:pt x="21600" y="11564"/>
                    <a:pt x="18900" y="14618"/>
                    <a:pt x="14850" y="16800"/>
                  </a:cubicBezTo>
                  <a:cubicBezTo>
                    <a:pt x="10800" y="18982"/>
                    <a:pt x="540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463550" y="4449117"/>
              <a:ext cx="222250" cy="415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18514" y="567"/>
                  </a:moveTo>
                  <a:cubicBezTo>
                    <a:pt x="16457" y="239"/>
                    <a:pt x="14400" y="-88"/>
                    <a:pt x="12034" y="21"/>
                  </a:cubicBezTo>
                  <a:cubicBezTo>
                    <a:pt x="9669" y="130"/>
                    <a:pt x="6994" y="676"/>
                    <a:pt x="4937" y="2039"/>
                  </a:cubicBezTo>
                  <a:cubicBezTo>
                    <a:pt x="2880" y="3403"/>
                    <a:pt x="1440" y="5585"/>
                    <a:pt x="720" y="8694"/>
                  </a:cubicBezTo>
                  <a:cubicBezTo>
                    <a:pt x="0" y="11803"/>
                    <a:pt x="0" y="15839"/>
                    <a:pt x="0" y="18130"/>
                  </a:cubicBezTo>
                  <a:cubicBezTo>
                    <a:pt x="0" y="20421"/>
                    <a:pt x="0" y="20967"/>
                    <a:pt x="514" y="21239"/>
                  </a:cubicBezTo>
                  <a:cubicBezTo>
                    <a:pt x="1029" y="21512"/>
                    <a:pt x="2057" y="21512"/>
                    <a:pt x="5246" y="21130"/>
                  </a:cubicBezTo>
                  <a:cubicBezTo>
                    <a:pt x="8434" y="20748"/>
                    <a:pt x="13783" y="19985"/>
                    <a:pt x="16869" y="19439"/>
                  </a:cubicBezTo>
                  <a:cubicBezTo>
                    <a:pt x="19954" y="18894"/>
                    <a:pt x="20777" y="18567"/>
                    <a:pt x="21600" y="18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495300" y="4669666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800401" y="4422016"/>
              <a:ext cx="190200" cy="534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403" fill="norm" stroke="1" extrusionOk="0">
                  <a:moveTo>
                    <a:pt x="20870" y="0"/>
                  </a:moveTo>
                  <a:cubicBezTo>
                    <a:pt x="15993" y="254"/>
                    <a:pt x="11115" y="508"/>
                    <a:pt x="7980" y="678"/>
                  </a:cubicBezTo>
                  <a:cubicBezTo>
                    <a:pt x="4844" y="847"/>
                    <a:pt x="3451" y="932"/>
                    <a:pt x="2754" y="1228"/>
                  </a:cubicBezTo>
                  <a:cubicBezTo>
                    <a:pt x="2057" y="1525"/>
                    <a:pt x="2057" y="2033"/>
                    <a:pt x="2522" y="3473"/>
                  </a:cubicBezTo>
                  <a:cubicBezTo>
                    <a:pt x="2986" y="4913"/>
                    <a:pt x="3915" y="7285"/>
                    <a:pt x="3915" y="9741"/>
                  </a:cubicBezTo>
                  <a:cubicBezTo>
                    <a:pt x="3915" y="12198"/>
                    <a:pt x="2986" y="14739"/>
                    <a:pt x="2289" y="16221"/>
                  </a:cubicBezTo>
                  <a:cubicBezTo>
                    <a:pt x="1593" y="17704"/>
                    <a:pt x="1128" y="18127"/>
                    <a:pt x="547" y="18889"/>
                  </a:cubicBezTo>
                  <a:cubicBezTo>
                    <a:pt x="-33" y="19652"/>
                    <a:pt x="-730" y="20753"/>
                    <a:pt x="1825" y="21176"/>
                  </a:cubicBezTo>
                  <a:cubicBezTo>
                    <a:pt x="4380" y="21600"/>
                    <a:pt x="10186" y="21346"/>
                    <a:pt x="15993" y="21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073150" y="4402966"/>
              <a:ext cx="21933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0" y="21600"/>
                  </a:moveTo>
                  <a:cubicBezTo>
                    <a:pt x="1869" y="18810"/>
                    <a:pt x="3738" y="16020"/>
                    <a:pt x="5608" y="13185"/>
                  </a:cubicBezTo>
                  <a:cubicBezTo>
                    <a:pt x="7477" y="10350"/>
                    <a:pt x="9346" y="7470"/>
                    <a:pt x="10800" y="5445"/>
                  </a:cubicBezTo>
                  <a:cubicBezTo>
                    <a:pt x="12254" y="3420"/>
                    <a:pt x="13292" y="2250"/>
                    <a:pt x="14123" y="1395"/>
                  </a:cubicBezTo>
                  <a:cubicBezTo>
                    <a:pt x="14954" y="540"/>
                    <a:pt x="15577" y="0"/>
                    <a:pt x="16096" y="0"/>
                  </a:cubicBezTo>
                  <a:cubicBezTo>
                    <a:pt x="16615" y="0"/>
                    <a:pt x="17031" y="540"/>
                    <a:pt x="17758" y="2295"/>
                  </a:cubicBezTo>
                  <a:cubicBezTo>
                    <a:pt x="18485" y="4050"/>
                    <a:pt x="19523" y="7020"/>
                    <a:pt x="20250" y="9630"/>
                  </a:cubicBezTo>
                  <a:cubicBezTo>
                    <a:pt x="20977" y="12240"/>
                    <a:pt x="21392" y="14490"/>
                    <a:pt x="21496" y="15885"/>
                  </a:cubicBezTo>
                  <a:cubicBezTo>
                    <a:pt x="21600" y="17280"/>
                    <a:pt x="21392" y="17820"/>
                    <a:pt x="20665" y="17820"/>
                  </a:cubicBezTo>
                  <a:cubicBezTo>
                    <a:pt x="19938" y="17820"/>
                    <a:pt x="18692" y="17280"/>
                    <a:pt x="17446" y="16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1104900" y="4711439"/>
              <a:ext cx="2349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281" y="12302"/>
                    <a:pt x="8562" y="4448"/>
                    <a:pt x="12162" y="1502"/>
                  </a:cubicBezTo>
                  <a:cubicBezTo>
                    <a:pt x="15762" y="-1443"/>
                    <a:pt x="1868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1422400" y="4764916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1397000" y="4650616"/>
              <a:ext cx="49282" cy="30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6" h="20442" fill="norm" stroke="1" extrusionOk="0">
                  <a:moveTo>
                    <a:pt x="10368" y="0"/>
                  </a:moveTo>
                  <a:cubicBezTo>
                    <a:pt x="6912" y="4320"/>
                    <a:pt x="3456" y="8640"/>
                    <a:pt x="4752" y="12960"/>
                  </a:cubicBezTo>
                  <a:cubicBezTo>
                    <a:pt x="6048" y="17280"/>
                    <a:pt x="12096" y="21600"/>
                    <a:pt x="15984" y="20160"/>
                  </a:cubicBezTo>
                  <a:cubicBezTo>
                    <a:pt x="19872" y="18720"/>
                    <a:pt x="21600" y="11520"/>
                    <a:pt x="18576" y="7200"/>
                  </a:cubicBezTo>
                  <a:cubicBezTo>
                    <a:pt x="15552" y="2880"/>
                    <a:pt x="7776" y="144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1543050" y="4302265"/>
              <a:ext cx="176858" cy="59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67" fill="norm" stroke="1" extrusionOk="0">
                  <a:moveTo>
                    <a:pt x="0" y="2724"/>
                  </a:moveTo>
                  <a:cubicBezTo>
                    <a:pt x="257" y="2341"/>
                    <a:pt x="514" y="1958"/>
                    <a:pt x="2186" y="1499"/>
                  </a:cubicBezTo>
                  <a:cubicBezTo>
                    <a:pt x="3857" y="1039"/>
                    <a:pt x="6943" y="503"/>
                    <a:pt x="9386" y="235"/>
                  </a:cubicBezTo>
                  <a:cubicBezTo>
                    <a:pt x="11829" y="-33"/>
                    <a:pt x="13629" y="-33"/>
                    <a:pt x="15171" y="44"/>
                  </a:cubicBezTo>
                  <a:cubicBezTo>
                    <a:pt x="16714" y="120"/>
                    <a:pt x="18000" y="273"/>
                    <a:pt x="19157" y="848"/>
                  </a:cubicBezTo>
                  <a:cubicBezTo>
                    <a:pt x="20314" y="1422"/>
                    <a:pt x="21343" y="2418"/>
                    <a:pt x="21471" y="4180"/>
                  </a:cubicBezTo>
                  <a:cubicBezTo>
                    <a:pt x="21600" y="5941"/>
                    <a:pt x="20829" y="8469"/>
                    <a:pt x="19929" y="11035"/>
                  </a:cubicBezTo>
                  <a:cubicBezTo>
                    <a:pt x="19029" y="13601"/>
                    <a:pt x="18000" y="16205"/>
                    <a:pt x="17486" y="17699"/>
                  </a:cubicBezTo>
                  <a:cubicBezTo>
                    <a:pt x="16971" y="19193"/>
                    <a:pt x="16971" y="19576"/>
                    <a:pt x="15557" y="20035"/>
                  </a:cubicBezTo>
                  <a:cubicBezTo>
                    <a:pt x="14143" y="20495"/>
                    <a:pt x="11314" y="21031"/>
                    <a:pt x="8486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1917700" y="4637916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1943100" y="4777616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2449368" y="4518542"/>
              <a:ext cx="224247" cy="329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141" fill="norm" stroke="1" extrusionOk="0">
                  <a:moveTo>
                    <a:pt x="15025" y="4809"/>
                  </a:moveTo>
                  <a:cubicBezTo>
                    <a:pt x="15421" y="4129"/>
                    <a:pt x="15817" y="3450"/>
                    <a:pt x="15718" y="2839"/>
                  </a:cubicBezTo>
                  <a:cubicBezTo>
                    <a:pt x="15619" y="2227"/>
                    <a:pt x="15025" y="1684"/>
                    <a:pt x="13737" y="1209"/>
                  </a:cubicBezTo>
                  <a:cubicBezTo>
                    <a:pt x="12449" y="733"/>
                    <a:pt x="10467" y="326"/>
                    <a:pt x="8981" y="122"/>
                  </a:cubicBezTo>
                  <a:cubicBezTo>
                    <a:pt x="7494" y="-82"/>
                    <a:pt x="6504" y="-82"/>
                    <a:pt x="5315" y="529"/>
                  </a:cubicBezTo>
                  <a:cubicBezTo>
                    <a:pt x="4126" y="1141"/>
                    <a:pt x="2738" y="2363"/>
                    <a:pt x="1649" y="4673"/>
                  </a:cubicBezTo>
                  <a:cubicBezTo>
                    <a:pt x="559" y="6982"/>
                    <a:pt x="-234" y="10378"/>
                    <a:pt x="63" y="13231"/>
                  </a:cubicBezTo>
                  <a:cubicBezTo>
                    <a:pt x="360" y="16084"/>
                    <a:pt x="1748" y="18393"/>
                    <a:pt x="4126" y="19752"/>
                  </a:cubicBezTo>
                  <a:cubicBezTo>
                    <a:pt x="6504" y="21110"/>
                    <a:pt x="9872" y="21518"/>
                    <a:pt x="12944" y="20771"/>
                  </a:cubicBezTo>
                  <a:cubicBezTo>
                    <a:pt x="16016" y="20024"/>
                    <a:pt x="18790" y="18122"/>
                    <a:pt x="20078" y="15609"/>
                  </a:cubicBezTo>
                  <a:cubicBezTo>
                    <a:pt x="21366" y="13095"/>
                    <a:pt x="21168" y="9971"/>
                    <a:pt x="20276" y="7458"/>
                  </a:cubicBezTo>
                  <a:cubicBezTo>
                    <a:pt x="19384" y="4944"/>
                    <a:pt x="17799" y="3043"/>
                    <a:pt x="16214" y="2024"/>
                  </a:cubicBezTo>
                  <a:cubicBezTo>
                    <a:pt x="14628" y="1005"/>
                    <a:pt x="13043" y="869"/>
                    <a:pt x="11458" y="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3473450" y="4516134"/>
              <a:ext cx="196850" cy="393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2487"/>
                  </a:moveTo>
                  <a:cubicBezTo>
                    <a:pt x="2090" y="5837"/>
                    <a:pt x="4181" y="9187"/>
                    <a:pt x="5923" y="12248"/>
                  </a:cubicBezTo>
                  <a:cubicBezTo>
                    <a:pt x="7665" y="15309"/>
                    <a:pt x="9058" y="18081"/>
                    <a:pt x="10219" y="19640"/>
                  </a:cubicBezTo>
                  <a:cubicBezTo>
                    <a:pt x="11381" y="21199"/>
                    <a:pt x="12310" y="21546"/>
                    <a:pt x="13123" y="21488"/>
                  </a:cubicBezTo>
                  <a:cubicBezTo>
                    <a:pt x="13935" y="21430"/>
                    <a:pt x="14632" y="20968"/>
                    <a:pt x="15445" y="19063"/>
                  </a:cubicBezTo>
                  <a:cubicBezTo>
                    <a:pt x="16258" y="17157"/>
                    <a:pt x="17187" y="13807"/>
                    <a:pt x="17768" y="10630"/>
                  </a:cubicBezTo>
                  <a:cubicBezTo>
                    <a:pt x="18348" y="7454"/>
                    <a:pt x="18581" y="4451"/>
                    <a:pt x="18929" y="2603"/>
                  </a:cubicBezTo>
                  <a:cubicBezTo>
                    <a:pt x="19277" y="755"/>
                    <a:pt x="19742" y="62"/>
                    <a:pt x="20206" y="4"/>
                  </a:cubicBezTo>
                  <a:cubicBezTo>
                    <a:pt x="20671" y="-54"/>
                    <a:pt x="21135" y="524"/>
                    <a:pt x="21600" y="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3687192" y="4711801"/>
              <a:ext cx="141859" cy="11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0879" fill="norm" stroke="1" extrusionOk="0">
                  <a:moveTo>
                    <a:pt x="12712" y="3825"/>
                  </a:moveTo>
                  <a:cubicBezTo>
                    <a:pt x="11759" y="2310"/>
                    <a:pt x="10806" y="794"/>
                    <a:pt x="9376" y="225"/>
                  </a:cubicBezTo>
                  <a:cubicBezTo>
                    <a:pt x="7947" y="-343"/>
                    <a:pt x="6041" y="36"/>
                    <a:pt x="4294" y="2878"/>
                  </a:cubicBezTo>
                  <a:cubicBezTo>
                    <a:pt x="2547" y="5720"/>
                    <a:pt x="959" y="11025"/>
                    <a:pt x="323" y="14625"/>
                  </a:cubicBezTo>
                  <a:cubicBezTo>
                    <a:pt x="-312" y="18225"/>
                    <a:pt x="6" y="20120"/>
                    <a:pt x="1117" y="20689"/>
                  </a:cubicBezTo>
                  <a:cubicBezTo>
                    <a:pt x="2229" y="21257"/>
                    <a:pt x="4135" y="20499"/>
                    <a:pt x="5564" y="19173"/>
                  </a:cubicBezTo>
                  <a:cubicBezTo>
                    <a:pt x="6994" y="17846"/>
                    <a:pt x="7947" y="15952"/>
                    <a:pt x="8900" y="14246"/>
                  </a:cubicBezTo>
                  <a:cubicBezTo>
                    <a:pt x="9853" y="12541"/>
                    <a:pt x="10806" y="11025"/>
                    <a:pt x="11759" y="11404"/>
                  </a:cubicBezTo>
                  <a:cubicBezTo>
                    <a:pt x="12712" y="11783"/>
                    <a:pt x="13664" y="14057"/>
                    <a:pt x="14935" y="15383"/>
                  </a:cubicBezTo>
                  <a:cubicBezTo>
                    <a:pt x="16206" y="16710"/>
                    <a:pt x="17794" y="17089"/>
                    <a:pt x="18906" y="16331"/>
                  </a:cubicBezTo>
                  <a:cubicBezTo>
                    <a:pt x="20017" y="15573"/>
                    <a:pt x="20653" y="13678"/>
                    <a:pt x="21288" y="11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3835400" y="4656966"/>
              <a:ext cx="165100" cy="189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7920"/>
                  </a:moveTo>
                  <a:cubicBezTo>
                    <a:pt x="277" y="6720"/>
                    <a:pt x="554" y="5520"/>
                    <a:pt x="1385" y="5160"/>
                  </a:cubicBezTo>
                  <a:cubicBezTo>
                    <a:pt x="2215" y="4800"/>
                    <a:pt x="3600" y="5280"/>
                    <a:pt x="5262" y="7080"/>
                  </a:cubicBezTo>
                  <a:cubicBezTo>
                    <a:pt x="6923" y="8880"/>
                    <a:pt x="8862" y="12000"/>
                    <a:pt x="9969" y="14160"/>
                  </a:cubicBezTo>
                  <a:cubicBezTo>
                    <a:pt x="11077" y="16320"/>
                    <a:pt x="11354" y="17520"/>
                    <a:pt x="11354" y="18840"/>
                  </a:cubicBezTo>
                  <a:cubicBezTo>
                    <a:pt x="11354" y="20160"/>
                    <a:pt x="11077" y="21600"/>
                    <a:pt x="10523" y="21480"/>
                  </a:cubicBezTo>
                  <a:cubicBezTo>
                    <a:pt x="9969" y="21360"/>
                    <a:pt x="9138" y="19680"/>
                    <a:pt x="9138" y="16800"/>
                  </a:cubicBezTo>
                  <a:cubicBezTo>
                    <a:pt x="9138" y="13920"/>
                    <a:pt x="9969" y="9840"/>
                    <a:pt x="12185" y="6840"/>
                  </a:cubicBezTo>
                  <a:cubicBezTo>
                    <a:pt x="14400" y="3840"/>
                    <a:pt x="18000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4088483" y="4550970"/>
              <a:ext cx="127917" cy="309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464" fill="norm" stroke="1" extrusionOk="0">
                  <a:moveTo>
                    <a:pt x="21054" y="2068"/>
                  </a:moveTo>
                  <a:cubicBezTo>
                    <a:pt x="19660" y="1333"/>
                    <a:pt x="18267" y="599"/>
                    <a:pt x="16177" y="231"/>
                  </a:cubicBezTo>
                  <a:cubicBezTo>
                    <a:pt x="14086" y="-136"/>
                    <a:pt x="11299" y="-136"/>
                    <a:pt x="8338" y="746"/>
                  </a:cubicBezTo>
                  <a:cubicBezTo>
                    <a:pt x="5377" y="1627"/>
                    <a:pt x="2241" y="3391"/>
                    <a:pt x="848" y="6109"/>
                  </a:cubicBezTo>
                  <a:cubicBezTo>
                    <a:pt x="-546" y="8827"/>
                    <a:pt x="-198" y="12501"/>
                    <a:pt x="1719" y="15219"/>
                  </a:cubicBezTo>
                  <a:cubicBezTo>
                    <a:pt x="3635" y="17937"/>
                    <a:pt x="7119" y="19701"/>
                    <a:pt x="10602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4210050" y="4490737"/>
              <a:ext cx="171534" cy="375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43" fill="norm" stroke="1" extrusionOk="0">
                  <a:moveTo>
                    <a:pt x="0" y="21543"/>
                  </a:moveTo>
                  <a:cubicBezTo>
                    <a:pt x="2371" y="18873"/>
                    <a:pt x="4741" y="16204"/>
                    <a:pt x="7507" y="12806"/>
                  </a:cubicBezTo>
                  <a:cubicBezTo>
                    <a:pt x="10273" y="9408"/>
                    <a:pt x="13434" y="5282"/>
                    <a:pt x="15410" y="2916"/>
                  </a:cubicBezTo>
                  <a:cubicBezTo>
                    <a:pt x="17385" y="550"/>
                    <a:pt x="18176" y="-57"/>
                    <a:pt x="18702" y="4"/>
                  </a:cubicBezTo>
                  <a:cubicBezTo>
                    <a:pt x="19229" y="64"/>
                    <a:pt x="19493" y="792"/>
                    <a:pt x="19756" y="3280"/>
                  </a:cubicBezTo>
                  <a:cubicBezTo>
                    <a:pt x="20020" y="5768"/>
                    <a:pt x="20283" y="10015"/>
                    <a:pt x="20415" y="12503"/>
                  </a:cubicBezTo>
                  <a:cubicBezTo>
                    <a:pt x="20546" y="14990"/>
                    <a:pt x="20546" y="15718"/>
                    <a:pt x="20810" y="16446"/>
                  </a:cubicBezTo>
                  <a:cubicBezTo>
                    <a:pt x="21073" y="17174"/>
                    <a:pt x="21600" y="17903"/>
                    <a:pt x="21205" y="18085"/>
                  </a:cubicBezTo>
                  <a:cubicBezTo>
                    <a:pt x="20810" y="18267"/>
                    <a:pt x="19493" y="17903"/>
                    <a:pt x="18176" y="17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4262966" y="4726816"/>
              <a:ext cx="150284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434" y="21600"/>
                  </a:moveTo>
                  <a:cubicBezTo>
                    <a:pt x="1217" y="18514"/>
                    <a:pt x="0" y="15429"/>
                    <a:pt x="0" y="12343"/>
                  </a:cubicBezTo>
                  <a:cubicBezTo>
                    <a:pt x="0" y="9257"/>
                    <a:pt x="1217" y="6171"/>
                    <a:pt x="5020" y="4114"/>
                  </a:cubicBezTo>
                  <a:cubicBezTo>
                    <a:pt x="8823" y="2057"/>
                    <a:pt x="1521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4489450" y="4733166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4508500" y="4612516"/>
              <a:ext cx="52917" cy="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0" fill="norm" stroke="1" extrusionOk="0">
                  <a:moveTo>
                    <a:pt x="0" y="18813"/>
                  </a:moveTo>
                  <a:cubicBezTo>
                    <a:pt x="6048" y="20206"/>
                    <a:pt x="12096" y="21600"/>
                    <a:pt x="15984" y="20555"/>
                  </a:cubicBezTo>
                  <a:cubicBezTo>
                    <a:pt x="19872" y="19510"/>
                    <a:pt x="21600" y="16026"/>
                    <a:pt x="21600" y="12542"/>
                  </a:cubicBezTo>
                  <a:cubicBezTo>
                    <a:pt x="21600" y="9058"/>
                    <a:pt x="19872" y="5574"/>
                    <a:pt x="16416" y="3484"/>
                  </a:cubicBezTo>
                  <a:cubicBezTo>
                    <a:pt x="12960" y="1394"/>
                    <a:pt x="7776" y="697"/>
                    <a:pt x="25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4597400" y="4487785"/>
              <a:ext cx="130615" cy="372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69" fill="norm" stroke="1" extrusionOk="0">
                  <a:moveTo>
                    <a:pt x="0" y="1700"/>
                  </a:moveTo>
                  <a:cubicBezTo>
                    <a:pt x="1029" y="1089"/>
                    <a:pt x="2057" y="479"/>
                    <a:pt x="3600" y="174"/>
                  </a:cubicBezTo>
                  <a:cubicBezTo>
                    <a:pt x="5143" y="-131"/>
                    <a:pt x="7200" y="-131"/>
                    <a:pt x="10286" y="967"/>
                  </a:cubicBezTo>
                  <a:cubicBezTo>
                    <a:pt x="13371" y="2066"/>
                    <a:pt x="17486" y="4262"/>
                    <a:pt x="19543" y="6886"/>
                  </a:cubicBezTo>
                  <a:cubicBezTo>
                    <a:pt x="21600" y="9510"/>
                    <a:pt x="21600" y="12561"/>
                    <a:pt x="20057" y="15062"/>
                  </a:cubicBezTo>
                  <a:cubicBezTo>
                    <a:pt x="18514" y="17564"/>
                    <a:pt x="15429" y="19516"/>
                    <a:pt x="12343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4876800" y="4698423"/>
              <a:ext cx="1778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571" y="11918"/>
                    <a:pt x="5143" y="3818"/>
                    <a:pt x="8743" y="1118"/>
                  </a:cubicBezTo>
                  <a:cubicBezTo>
                    <a:pt x="12343" y="-1582"/>
                    <a:pt x="1697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4940300" y="4783966"/>
              <a:ext cx="133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5289549" y="4593466"/>
              <a:ext cx="1569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926"/>
                    <a:pt x="16200" y="9853"/>
                    <a:pt x="18900" y="13453"/>
                  </a:cubicBezTo>
                  <a:cubicBezTo>
                    <a:pt x="21600" y="17053"/>
                    <a:pt x="18900" y="19326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5772150" y="4715057"/>
              <a:ext cx="406400" cy="49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21200"/>
                  </a:moveTo>
                  <a:cubicBezTo>
                    <a:pt x="2925" y="14000"/>
                    <a:pt x="5850" y="6800"/>
                    <a:pt x="9112" y="3200"/>
                  </a:cubicBezTo>
                  <a:cubicBezTo>
                    <a:pt x="12375" y="-400"/>
                    <a:pt x="15975" y="-400"/>
                    <a:pt x="18113" y="500"/>
                  </a:cubicBezTo>
                  <a:cubicBezTo>
                    <a:pt x="20250" y="1400"/>
                    <a:pt x="20925" y="3200"/>
                    <a:pt x="21600" y="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5816600" y="4777616"/>
              <a:ext cx="406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7169"/>
                    <a:pt x="4500" y="12738"/>
                    <a:pt x="7312" y="9969"/>
                  </a:cubicBezTo>
                  <a:cubicBezTo>
                    <a:pt x="10125" y="7200"/>
                    <a:pt x="13500" y="6092"/>
                    <a:pt x="15975" y="4708"/>
                  </a:cubicBezTo>
                  <a:cubicBezTo>
                    <a:pt x="18450" y="3323"/>
                    <a:pt x="20025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6118135" y="4628744"/>
              <a:ext cx="189741" cy="237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473" fill="norm" stroke="1" extrusionOk="0">
                  <a:moveTo>
                    <a:pt x="1752" y="1402"/>
                  </a:moveTo>
                  <a:cubicBezTo>
                    <a:pt x="823" y="829"/>
                    <a:pt x="-106" y="255"/>
                    <a:pt x="10" y="64"/>
                  </a:cubicBezTo>
                  <a:cubicBezTo>
                    <a:pt x="126" y="-127"/>
                    <a:pt x="1288" y="64"/>
                    <a:pt x="4655" y="1307"/>
                  </a:cubicBezTo>
                  <a:cubicBezTo>
                    <a:pt x="8023" y="2549"/>
                    <a:pt x="13597" y="4843"/>
                    <a:pt x="16965" y="7041"/>
                  </a:cubicBezTo>
                  <a:cubicBezTo>
                    <a:pt x="20333" y="9239"/>
                    <a:pt x="21494" y="11342"/>
                    <a:pt x="20449" y="13731"/>
                  </a:cubicBezTo>
                  <a:cubicBezTo>
                    <a:pt x="19404" y="16121"/>
                    <a:pt x="16152" y="18797"/>
                    <a:pt x="12900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6839591" y="4469381"/>
              <a:ext cx="227959" cy="382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55" fill="norm" stroke="1" extrusionOk="0">
                  <a:moveTo>
                    <a:pt x="21539" y="1984"/>
                  </a:moveTo>
                  <a:cubicBezTo>
                    <a:pt x="21539" y="1387"/>
                    <a:pt x="21539" y="790"/>
                    <a:pt x="21039" y="432"/>
                  </a:cubicBezTo>
                  <a:cubicBezTo>
                    <a:pt x="20539" y="74"/>
                    <a:pt x="19539" y="-45"/>
                    <a:pt x="17339" y="15"/>
                  </a:cubicBezTo>
                  <a:cubicBezTo>
                    <a:pt x="15139" y="74"/>
                    <a:pt x="11739" y="313"/>
                    <a:pt x="8839" y="1327"/>
                  </a:cubicBezTo>
                  <a:cubicBezTo>
                    <a:pt x="5939" y="2342"/>
                    <a:pt x="3539" y="4132"/>
                    <a:pt x="2139" y="6996"/>
                  </a:cubicBezTo>
                  <a:cubicBezTo>
                    <a:pt x="739" y="9860"/>
                    <a:pt x="339" y="13798"/>
                    <a:pt x="139" y="16125"/>
                  </a:cubicBezTo>
                  <a:cubicBezTo>
                    <a:pt x="-61" y="18452"/>
                    <a:pt x="-61" y="19168"/>
                    <a:pt x="239" y="19765"/>
                  </a:cubicBezTo>
                  <a:cubicBezTo>
                    <a:pt x="539" y="20362"/>
                    <a:pt x="1139" y="20839"/>
                    <a:pt x="4239" y="21137"/>
                  </a:cubicBezTo>
                  <a:cubicBezTo>
                    <a:pt x="7339" y="21436"/>
                    <a:pt x="12939" y="21555"/>
                    <a:pt x="15939" y="21555"/>
                  </a:cubicBezTo>
                  <a:cubicBezTo>
                    <a:pt x="18939" y="21555"/>
                    <a:pt x="19339" y="21436"/>
                    <a:pt x="19739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6838950" y="4682366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7131438" y="4472816"/>
              <a:ext cx="18376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21309" y="0"/>
                  </a:moveTo>
                  <a:cubicBezTo>
                    <a:pt x="16645" y="113"/>
                    <a:pt x="11982" y="225"/>
                    <a:pt x="9159" y="450"/>
                  </a:cubicBezTo>
                  <a:cubicBezTo>
                    <a:pt x="6336" y="675"/>
                    <a:pt x="5354" y="1012"/>
                    <a:pt x="4864" y="1463"/>
                  </a:cubicBezTo>
                  <a:cubicBezTo>
                    <a:pt x="4373" y="1912"/>
                    <a:pt x="4373" y="2475"/>
                    <a:pt x="4618" y="3994"/>
                  </a:cubicBezTo>
                  <a:cubicBezTo>
                    <a:pt x="4864" y="5513"/>
                    <a:pt x="5354" y="7987"/>
                    <a:pt x="5109" y="10294"/>
                  </a:cubicBezTo>
                  <a:cubicBezTo>
                    <a:pt x="4864" y="12600"/>
                    <a:pt x="3882" y="14738"/>
                    <a:pt x="3023" y="16144"/>
                  </a:cubicBezTo>
                  <a:cubicBezTo>
                    <a:pt x="2164" y="17550"/>
                    <a:pt x="1427" y="18225"/>
                    <a:pt x="814" y="18900"/>
                  </a:cubicBezTo>
                  <a:cubicBezTo>
                    <a:pt x="200" y="19575"/>
                    <a:pt x="-291" y="20250"/>
                    <a:pt x="200" y="20588"/>
                  </a:cubicBezTo>
                  <a:cubicBezTo>
                    <a:pt x="691" y="20925"/>
                    <a:pt x="2164" y="20925"/>
                    <a:pt x="4741" y="21037"/>
                  </a:cubicBezTo>
                  <a:cubicBezTo>
                    <a:pt x="7318" y="21150"/>
                    <a:pt x="11000" y="21375"/>
                    <a:pt x="146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7391400" y="4526753"/>
              <a:ext cx="209550" cy="384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1309" y="21543"/>
                  </a:moveTo>
                  <a:cubicBezTo>
                    <a:pt x="655" y="21068"/>
                    <a:pt x="0" y="20594"/>
                    <a:pt x="0" y="20000"/>
                  </a:cubicBezTo>
                  <a:cubicBezTo>
                    <a:pt x="0" y="19407"/>
                    <a:pt x="655" y="18695"/>
                    <a:pt x="3055" y="16440"/>
                  </a:cubicBezTo>
                  <a:cubicBezTo>
                    <a:pt x="5455" y="14185"/>
                    <a:pt x="9600" y="10387"/>
                    <a:pt x="12327" y="7835"/>
                  </a:cubicBezTo>
                  <a:cubicBezTo>
                    <a:pt x="15055" y="5284"/>
                    <a:pt x="16364" y="3978"/>
                    <a:pt x="17564" y="2673"/>
                  </a:cubicBezTo>
                  <a:cubicBezTo>
                    <a:pt x="18764" y="1367"/>
                    <a:pt x="19855" y="62"/>
                    <a:pt x="20400" y="2"/>
                  </a:cubicBezTo>
                  <a:cubicBezTo>
                    <a:pt x="20945" y="-57"/>
                    <a:pt x="20945" y="1130"/>
                    <a:pt x="20836" y="3563"/>
                  </a:cubicBezTo>
                  <a:cubicBezTo>
                    <a:pt x="20727" y="5996"/>
                    <a:pt x="20509" y="9675"/>
                    <a:pt x="20618" y="12405"/>
                  </a:cubicBezTo>
                  <a:cubicBezTo>
                    <a:pt x="20727" y="15134"/>
                    <a:pt x="21164" y="16914"/>
                    <a:pt x="21600" y="18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7410450" y="4764916"/>
              <a:ext cx="146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7670236" y="4834766"/>
              <a:ext cx="1961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1920"/>
                    <a:pt x="2735" y="3840"/>
                    <a:pt x="575" y="7440"/>
                  </a:cubicBezTo>
                  <a:cubicBezTo>
                    <a:pt x="-1585" y="11040"/>
                    <a:pt x="2735" y="1632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7693170" y="4752216"/>
              <a:ext cx="60451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99" h="21021" fill="norm" stroke="1" extrusionOk="0">
                  <a:moveTo>
                    <a:pt x="3088" y="0"/>
                  </a:moveTo>
                  <a:cubicBezTo>
                    <a:pt x="997" y="6171"/>
                    <a:pt x="-1093" y="12343"/>
                    <a:pt x="649" y="16200"/>
                  </a:cubicBezTo>
                  <a:cubicBezTo>
                    <a:pt x="2391" y="20057"/>
                    <a:pt x="7965" y="21600"/>
                    <a:pt x="12494" y="20829"/>
                  </a:cubicBezTo>
                  <a:cubicBezTo>
                    <a:pt x="17023" y="20057"/>
                    <a:pt x="20507" y="16971"/>
                    <a:pt x="19810" y="13114"/>
                  </a:cubicBezTo>
                  <a:cubicBezTo>
                    <a:pt x="19113" y="9257"/>
                    <a:pt x="14236" y="4629"/>
                    <a:pt x="93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7721600" y="4423940"/>
              <a:ext cx="120650" cy="156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4922"/>
                  </a:moveTo>
                  <a:cubicBezTo>
                    <a:pt x="4168" y="3194"/>
                    <a:pt x="8337" y="1466"/>
                    <a:pt x="11368" y="602"/>
                  </a:cubicBezTo>
                  <a:cubicBezTo>
                    <a:pt x="14400" y="-262"/>
                    <a:pt x="16295" y="-262"/>
                    <a:pt x="18000" y="1034"/>
                  </a:cubicBezTo>
                  <a:cubicBezTo>
                    <a:pt x="19705" y="2330"/>
                    <a:pt x="21221" y="4922"/>
                    <a:pt x="20842" y="7370"/>
                  </a:cubicBezTo>
                  <a:cubicBezTo>
                    <a:pt x="20463" y="9818"/>
                    <a:pt x="18189" y="12122"/>
                    <a:pt x="15537" y="14138"/>
                  </a:cubicBezTo>
                  <a:cubicBezTo>
                    <a:pt x="12884" y="16154"/>
                    <a:pt x="9853" y="17882"/>
                    <a:pt x="9284" y="18890"/>
                  </a:cubicBezTo>
                  <a:cubicBezTo>
                    <a:pt x="8716" y="19898"/>
                    <a:pt x="10611" y="20186"/>
                    <a:pt x="13074" y="20474"/>
                  </a:cubicBezTo>
                  <a:cubicBezTo>
                    <a:pt x="15537" y="20762"/>
                    <a:pt x="18568" y="21050"/>
                    <a:pt x="21600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7969250" y="4430218"/>
              <a:ext cx="157304" cy="512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22" fill="norm" stroke="1" extrusionOk="0">
                  <a:moveTo>
                    <a:pt x="0" y="1789"/>
                  </a:moveTo>
                  <a:cubicBezTo>
                    <a:pt x="5472" y="1166"/>
                    <a:pt x="10944" y="544"/>
                    <a:pt x="14544" y="233"/>
                  </a:cubicBezTo>
                  <a:cubicBezTo>
                    <a:pt x="18144" y="-78"/>
                    <a:pt x="19872" y="-78"/>
                    <a:pt x="20736" y="233"/>
                  </a:cubicBezTo>
                  <a:cubicBezTo>
                    <a:pt x="21600" y="544"/>
                    <a:pt x="21600" y="1166"/>
                    <a:pt x="20880" y="2989"/>
                  </a:cubicBezTo>
                  <a:cubicBezTo>
                    <a:pt x="20160" y="4811"/>
                    <a:pt x="18720" y="7833"/>
                    <a:pt x="18000" y="10589"/>
                  </a:cubicBezTo>
                  <a:cubicBezTo>
                    <a:pt x="17280" y="13344"/>
                    <a:pt x="17280" y="15833"/>
                    <a:pt x="17424" y="17300"/>
                  </a:cubicBezTo>
                  <a:cubicBezTo>
                    <a:pt x="17568" y="18766"/>
                    <a:pt x="17856" y="19211"/>
                    <a:pt x="17856" y="19744"/>
                  </a:cubicBezTo>
                  <a:cubicBezTo>
                    <a:pt x="17856" y="20278"/>
                    <a:pt x="17568" y="20900"/>
                    <a:pt x="14832" y="21211"/>
                  </a:cubicBezTo>
                  <a:cubicBezTo>
                    <a:pt x="12096" y="21522"/>
                    <a:pt x="6912" y="21522"/>
                    <a:pt x="1728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8362950" y="4699299"/>
              <a:ext cx="1714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0800"/>
                    <a:pt x="11733" y="0"/>
                    <a:pt x="15333" y="0"/>
                  </a:cubicBezTo>
                  <a:cubicBezTo>
                    <a:pt x="18933" y="0"/>
                    <a:pt x="2026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8350250" y="4822066"/>
              <a:ext cx="228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8947150" y="4598684"/>
              <a:ext cx="38100" cy="344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3251"/>
                  </a:moveTo>
                  <a:cubicBezTo>
                    <a:pt x="0" y="2588"/>
                    <a:pt x="0" y="1926"/>
                    <a:pt x="2400" y="1263"/>
                  </a:cubicBezTo>
                  <a:cubicBezTo>
                    <a:pt x="4800" y="601"/>
                    <a:pt x="9600" y="-62"/>
                    <a:pt x="13200" y="4"/>
                  </a:cubicBezTo>
                  <a:cubicBezTo>
                    <a:pt x="16800" y="71"/>
                    <a:pt x="19200" y="866"/>
                    <a:pt x="20400" y="3781"/>
                  </a:cubicBezTo>
                  <a:cubicBezTo>
                    <a:pt x="21600" y="6696"/>
                    <a:pt x="21600" y="11732"/>
                    <a:pt x="21600" y="15045"/>
                  </a:cubicBezTo>
                  <a:cubicBezTo>
                    <a:pt x="21600" y="18358"/>
                    <a:pt x="21600" y="19948"/>
                    <a:pt x="2160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6902450" y="5104381"/>
              <a:ext cx="977900" cy="60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21319"/>
                  </a:moveTo>
                  <a:cubicBezTo>
                    <a:pt x="1403" y="18340"/>
                    <a:pt x="2805" y="15360"/>
                    <a:pt x="4465" y="12009"/>
                  </a:cubicBezTo>
                  <a:cubicBezTo>
                    <a:pt x="6125" y="8657"/>
                    <a:pt x="8042" y="4933"/>
                    <a:pt x="9842" y="2698"/>
                  </a:cubicBezTo>
                  <a:cubicBezTo>
                    <a:pt x="11642" y="464"/>
                    <a:pt x="13325" y="-281"/>
                    <a:pt x="14868" y="91"/>
                  </a:cubicBezTo>
                  <a:cubicBezTo>
                    <a:pt x="16410" y="464"/>
                    <a:pt x="17813" y="1953"/>
                    <a:pt x="18912" y="3443"/>
                  </a:cubicBezTo>
                  <a:cubicBezTo>
                    <a:pt x="20010" y="4933"/>
                    <a:pt x="20805" y="6422"/>
                    <a:pt x="21600" y="7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6991350" y="5206423"/>
              <a:ext cx="711200" cy="3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6" fill="norm" stroke="1" extrusionOk="0">
                  <a:moveTo>
                    <a:pt x="0" y="20856"/>
                  </a:moveTo>
                  <a:cubicBezTo>
                    <a:pt x="2379" y="17044"/>
                    <a:pt x="4757" y="13232"/>
                    <a:pt x="7264" y="9421"/>
                  </a:cubicBezTo>
                  <a:cubicBezTo>
                    <a:pt x="9771" y="5609"/>
                    <a:pt x="12407" y="1797"/>
                    <a:pt x="14818" y="527"/>
                  </a:cubicBezTo>
                  <a:cubicBezTo>
                    <a:pt x="17229" y="-744"/>
                    <a:pt x="19414" y="527"/>
                    <a:pt x="21600" y="1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1417310" y="2495520"/>
              <a:ext cx="506741" cy="84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55" fill="norm" stroke="1" extrusionOk="0">
                  <a:moveTo>
                    <a:pt x="1829" y="21155"/>
                  </a:moveTo>
                  <a:cubicBezTo>
                    <a:pt x="1829" y="18521"/>
                    <a:pt x="1829" y="15887"/>
                    <a:pt x="1425" y="14043"/>
                  </a:cubicBezTo>
                  <a:cubicBezTo>
                    <a:pt x="1022" y="12199"/>
                    <a:pt x="216" y="11145"/>
                    <a:pt x="36" y="10092"/>
                  </a:cubicBezTo>
                  <a:cubicBezTo>
                    <a:pt x="-143" y="9038"/>
                    <a:pt x="305" y="7984"/>
                    <a:pt x="2232" y="5877"/>
                  </a:cubicBezTo>
                  <a:cubicBezTo>
                    <a:pt x="4159" y="3770"/>
                    <a:pt x="7565" y="609"/>
                    <a:pt x="11016" y="82"/>
                  </a:cubicBezTo>
                  <a:cubicBezTo>
                    <a:pt x="14466" y="-445"/>
                    <a:pt x="17962" y="1662"/>
                    <a:pt x="21457" y="3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1368725" y="2605916"/>
              <a:ext cx="28227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600" fill="norm" stroke="1" extrusionOk="0">
                  <a:moveTo>
                    <a:pt x="3577" y="21600"/>
                  </a:moveTo>
                  <a:cubicBezTo>
                    <a:pt x="1977" y="21600"/>
                    <a:pt x="377" y="21600"/>
                    <a:pt x="57" y="20945"/>
                  </a:cubicBezTo>
                  <a:cubicBezTo>
                    <a:pt x="-263" y="20291"/>
                    <a:pt x="697" y="18982"/>
                    <a:pt x="4457" y="15382"/>
                  </a:cubicBezTo>
                  <a:cubicBezTo>
                    <a:pt x="8217" y="11782"/>
                    <a:pt x="14777" y="5891"/>
                    <a:pt x="213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101600" y="6137978"/>
              <a:ext cx="234950" cy="472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19849" y="220"/>
                  </a:moveTo>
                  <a:cubicBezTo>
                    <a:pt x="16346" y="29"/>
                    <a:pt x="12843" y="-162"/>
                    <a:pt x="9827" y="220"/>
                  </a:cubicBezTo>
                  <a:cubicBezTo>
                    <a:pt x="6811" y="603"/>
                    <a:pt x="4281" y="1558"/>
                    <a:pt x="2822" y="2896"/>
                  </a:cubicBezTo>
                  <a:cubicBezTo>
                    <a:pt x="1362" y="4234"/>
                    <a:pt x="973" y="5955"/>
                    <a:pt x="681" y="8153"/>
                  </a:cubicBezTo>
                  <a:cubicBezTo>
                    <a:pt x="389" y="10351"/>
                    <a:pt x="195" y="13027"/>
                    <a:pt x="97" y="14939"/>
                  </a:cubicBezTo>
                  <a:cubicBezTo>
                    <a:pt x="0" y="16850"/>
                    <a:pt x="0" y="17997"/>
                    <a:pt x="0" y="18953"/>
                  </a:cubicBezTo>
                  <a:cubicBezTo>
                    <a:pt x="0" y="19909"/>
                    <a:pt x="0" y="20673"/>
                    <a:pt x="486" y="21056"/>
                  </a:cubicBezTo>
                  <a:cubicBezTo>
                    <a:pt x="973" y="21438"/>
                    <a:pt x="1946" y="21438"/>
                    <a:pt x="5546" y="20912"/>
                  </a:cubicBezTo>
                  <a:cubicBezTo>
                    <a:pt x="9146" y="20387"/>
                    <a:pt x="15373" y="19335"/>
                    <a:pt x="21600" y="18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107950" y="6390516"/>
              <a:ext cx="2095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" y="18327"/>
                    <a:pt x="436" y="15055"/>
                    <a:pt x="3164" y="11782"/>
                  </a:cubicBezTo>
                  <a:cubicBezTo>
                    <a:pt x="5891" y="8509"/>
                    <a:pt x="11127" y="5236"/>
                    <a:pt x="14618" y="3273"/>
                  </a:cubicBezTo>
                  <a:cubicBezTo>
                    <a:pt x="18109" y="1309"/>
                    <a:pt x="19855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502932" y="6102503"/>
              <a:ext cx="240018" cy="522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98" fill="norm" stroke="1" extrusionOk="0">
                  <a:moveTo>
                    <a:pt x="21485" y="93"/>
                  </a:moveTo>
                  <a:cubicBezTo>
                    <a:pt x="17885" y="6"/>
                    <a:pt x="14285" y="-81"/>
                    <a:pt x="11632" y="137"/>
                  </a:cubicBezTo>
                  <a:cubicBezTo>
                    <a:pt x="8980" y="354"/>
                    <a:pt x="7274" y="877"/>
                    <a:pt x="5759" y="1617"/>
                  </a:cubicBezTo>
                  <a:cubicBezTo>
                    <a:pt x="4243" y="2358"/>
                    <a:pt x="2917" y="3316"/>
                    <a:pt x="2443" y="4884"/>
                  </a:cubicBezTo>
                  <a:cubicBezTo>
                    <a:pt x="1969" y="6451"/>
                    <a:pt x="2348" y="8629"/>
                    <a:pt x="2443" y="10763"/>
                  </a:cubicBezTo>
                  <a:cubicBezTo>
                    <a:pt x="2538" y="12896"/>
                    <a:pt x="2348" y="14987"/>
                    <a:pt x="1874" y="16554"/>
                  </a:cubicBezTo>
                  <a:cubicBezTo>
                    <a:pt x="1401" y="18122"/>
                    <a:pt x="643" y="19167"/>
                    <a:pt x="264" y="19908"/>
                  </a:cubicBezTo>
                  <a:cubicBezTo>
                    <a:pt x="-115" y="20648"/>
                    <a:pt x="-115" y="21084"/>
                    <a:pt x="453" y="21301"/>
                  </a:cubicBezTo>
                  <a:cubicBezTo>
                    <a:pt x="1022" y="21519"/>
                    <a:pt x="2159" y="21519"/>
                    <a:pt x="4717" y="21475"/>
                  </a:cubicBezTo>
                  <a:cubicBezTo>
                    <a:pt x="7274" y="21432"/>
                    <a:pt x="11253" y="21345"/>
                    <a:pt x="15232" y="2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856720" y="6191112"/>
              <a:ext cx="375180" cy="389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277" fill="norm" stroke="1" extrusionOk="0">
                  <a:moveTo>
                    <a:pt x="3307" y="6030"/>
                  </a:moveTo>
                  <a:cubicBezTo>
                    <a:pt x="2336" y="6030"/>
                    <a:pt x="1365" y="6030"/>
                    <a:pt x="758" y="5741"/>
                  </a:cubicBezTo>
                  <a:cubicBezTo>
                    <a:pt x="152" y="5452"/>
                    <a:pt x="-91" y="4875"/>
                    <a:pt x="30" y="4009"/>
                  </a:cubicBezTo>
                  <a:cubicBezTo>
                    <a:pt x="152" y="3142"/>
                    <a:pt x="637" y="1987"/>
                    <a:pt x="1851" y="1121"/>
                  </a:cubicBezTo>
                  <a:cubicBezTo>
                    <a:pt x="3064" y="255"/>
                    <a:pt x="5006" y="-323"/>
                    <a:pt x="7008" y="197"/>
                  </a:cubicBezTo>
                  <a:cubicBezTo>
                    <a:pt x="9010" y="717"/>
                    <a:pt x="11073" y="2334"/>
                    <a:pt x="12711" y="4817"/>
                  </a:cubicBezTo>
                  <a:cubicBezTo>
                    <a:pt x="14349" y="7301"/>
                    <a:pt x="15563" y="10650"/>
                    <a:pt x="16655" y="13422"/>
                  </a:cubicBezTo>
                  <a:cubicBezTo>
                    <a:pt x="17747" y="16195"/>
                    <a:pt x="18718" y="18389"/>
                    <a:pt x="19507" y="19602"/>
                  </a:cubicBezTo>
                  <a:cubicBezTo>
                    <a:pt x="20296" y="20815"/>
                    <a:pt x="20902" y="21046"/>
                    <a:pt x="21509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1026620" y="6155566"/>
              <a:ext cx="192580" cy="447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553" fill="norm" stroke="1" extrusionOk="0">
                  <a:moveTo>
                    <a:pt x="21361" y="0"/>
                  </a:moveTo>
                  <a:cubicBezTo>
                    <a:pt x="19248" y="1019"/>
                    <a:pt x="17135" y="2038"/>
                    <a:pt x="14552" y="4177"/>
                  </a:cubicBezTo>
                  <a:cubicBezTo>
                    <a:pt x="11970" y="6317"/>
                    <a:pt x="8918" y="9577"/>
                    <a:pt x="6452" y="12481"/>
                  </a:cubicBezTo>
                  <a:cubicBezTo>
                    <a:pt x="3987" y="15385"/>
                    <a:pt x="2109" y="17932"/>
                    <a:pt x="1052" y="19460"/>
                  </a:cubicBezTo>
                  <a:cubicBezTo>
                    <a:pt x="-4" y="20989"/>
                    <a:pt x="-239" y="21498"/>
                    <a:pt x="231" y="21549"/>
                  </a:cubicBezTo>
                  <a:cubicBezTo>
                    <a:pt x="700" y="21600"/>
                    <a:pt x="1874" y="21192"/>
                    <a:pt x="3048" y="20683"/>
                  </a:cubicBezTo>
                  <a:cubicBezTo>
                    <a:pt x="4222" y="20174"/>
                    <a:pt x="5396" y="19562"/>
                    <a:pt x="6570" y="18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1257300" y="6010458"/>
              <a:ext cx="152400" cy="147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1690"/>
                  </a:moveTo>
                  <a:cubicBezTo>
                    <a:pt x="1200" y="778"/>
                    <a:pt x="2400" y="-135"/>
                    <a:pt x="4500" y="17"/>
                  </a:cubicBezTo>
                  <a:cubicBezTo>
                    <a:pt x="6600" y="169"/>
                    <a:pt x="9600" y="1386"/>
                    <a:pt x="10650" y="3668"/>
                  </a:cubicBezTo>
                  <a:cubicBezTo>
                    <a:pt x="11700" y="5950"/>
                    <a:pt x="10800" y="9296"/>
                    <a:pt x="9750" y="11578"/>
                  </a:cubicBezTo>
                  <a:cubicBezTo>
                    <a:pt x="8700" y="13859"/>
                    <a:pt x="7500" y="15076"/>
                    <a:pt x="5850" y="16597"/>
                  </a:cubicBezTo>
                  <a:cubicBezTo>
                    <a:pt x="4200" y="18119"/>
                    <a:pt x="2100" y="19944"/>
                    <a:pt x="2250" y="20704"/>
                  </a:cubicBezTo>
                  <a:cubicBezTo>
                    <a:pt x="2400" y="21465"/>
                    <a:pt x="4800" y="21161"/>
                    <a:pt x="8400" y="20400"/>
                  </a:cubicBezTo>
                  <a:cubicBezTo>
                    <a:pt x="12000" y="19640"/>
                    <a:pt x="16800" y="18423"/>
                    <a:pt x="21600" y="17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1352550" y="6485766"/>
              <a:ext cx="317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880"/>
                    <a:pt x="14400" y="5760"/>
                    <a:pt x="18000" y="9360"/>
                  </a:cubicBezTo>
                  <a:cubicBezTo>
                    <a:pt x="21600" y="12960"/>
                    <a:pt x="21600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366958" y="6530216"/>
              <a:ext cx="11894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20157" y="0"/>
                  </a:moveTo>
                  <a:cubicBezTo>
                    <a:pt x="16368" y="2118"/>
                    <a:pt x="12578" y="4235"/>
                    <a:pt x="9547" y="6353"/>
                  </a:cubicBezTo>
                  <a:cubicBezTo>
                    <a:pt x="6515" y="8471"/>
                    <a:pt x="4241" y="10588"/>
                    <a:pt x="2536" y="12706"/>
                  </a:cubicBezTo>
                  <a:cubicBezTo>
                    <a:pt x="831" y="14824"/>
                    <a:pt x="-306" y="16941"/>
                    <a:pt x="73" y="18000"/>
                  </a:cubicBezTo>
                  <a:cubicBezTo>
                    <a:pt x="452" y="19059"/>
                    <a:pt x="2347" y="19059"/>
                    <a:pt x="6136" y="19482"/>
                  </a:cubicBezTo>
                  <a:cubicBezTo>
                    <a:pt x="9926" y="19906"/>
                    <a:pt x="15610" y="20753"/>
                    <a:pt x="212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650999" y="6080649"/>
              <a:ext cx="168070" cy="55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50" fill="norm" stroke="1" extrusionOk="0">
                  <a:moveTo>
                    <a:pt x="0" y="1440"/>
                  </a:moveTo>
                  <a:cubicBezTo>
                    <a:pt x="2700" y="943"/>
                    <a:pt x="5400" y="447"/>
                    <a:pt x="8100" y="198"/>
                  </a:cubicBezTo>
                  <a:cubicBezTo>
                    <a:pt x="10800" y="-50"/>
                    <a:pt x="13500" y="-50"/>
                    <a:pt x="15390" y="116"/>
                  </a:cubicBezTo>
                  <a:cubicBezTo>
                    <a:pt x="17280" y="281"/>
                    <a:pt x="18360" y="612"/>
                    <a:pt x="19305" y="1895"/>
                  </a:cubicBezTo>
                  <a:cubicBezTo>
                    <a:pt x="20250" y="3178"/>
                    <a:pt x="21060" y="5412"/>
                    <a:pt x="21330" y="8019"/>
                  </a:cubicBezTo>
                  <a:cubicBezTo>
                    <a:pt x="21600" y="10626"/>
                    <a:pt x="21330" y="13605"/>
                    <a:pt x="20925" y="15716"/>
                  </a:cubicBezTo>
                  <a:cubicBezTo>
                    <a:pt x="20520" y="17826"/>
                    <a:pt x="19980" y="19067"/>
                    <a:pt x="19170" y="19853"/>
                  </a:cubicBezTo>
                  <a:cubicBezTo>
                    <a:pt x="18360" y="20640"/>
                    <a:pt x="17280" y="20971"/>
                    <a:pt x="14175" y="21178"/>
                  </a:cubicBezTo>
                  <a:cubicBezTo>
                    <a:pt x="11070" y="21384"/>
                    <a:pt x="5940" y="21467"/>
                    <a:pt x="81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2165350" y="6308961"/>
              <a:ext cx="298450" cy="4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983" y="12302"/>
                    <a:pt x="7966" y="4448"/>
                    <a:pt x="11566" y="1502"/>
                  </a:cubicBezTo>
                  <a:cubicBezTo>
                    <a:pt x="15166" y="-1443"/>
                    <a:pt x="1838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2222500" y="6428616"/>
              <a:ext cx="222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6" y="15429"/>
                    <a:pt x="9051" y="9257"/>
                    <a:pt x="12651" y="5657"/>
                  </a:cubicBezTo>
                  <a:cubicBezTo>
                    <a:pt x="16251" y="2057"/>
                    <a:pt x="1892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2152086" y="6022216"/>
              <a:ext cx="121214" cy="188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337" fill="norm" stroke="1" extrusionOk="0">
                  <a:moveTo>
                    <a:pt x="3451" y="0"/>
                  </a:moveTo>
                  <a:cubicBezTo>
                    <a:pt x="2706" y="6000"/>
                    <a:pt x="1961" y="12000"/>
                    <a:pt x="1217" y="15720"/>
                  </a:cubicBezTo>
                  <a:cubicBezTo>
                    <a:pt x="472" y="19440"/>
                    <a:pt x="-273" y="20880"/>
                    <a:pt x="99" y="21240"/>
                  </a:cubicBezTo>
                  <a:cubicBezTo>
                    <a:pt x="472" y="21600"/>
                    <a:pt x="1961" y="20880"/>
                    <a:pt x="5686" y="20280"/>
                  </a:cubicBezTo>
                  <a:cubicBezTo>
                    <a:pt x="9410" y="19680"/>
                    <a:pt x="15368" y="19200"/>
                    <a:pt x="21327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2298193" y="6070499"/>
              <a:ext cx="84658" cy="106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257" fill="norm" stroke="1" extrusionOk="0">
                  <a:moveTo>
                    <a:pt x="18638" y="6857"/>
                  </a:moveTo>
                  <a:cubicBezTo>
                    <a:pt x="18638" y="4739"/>
                    <a:pt x="18638" y="2622"/>
                    <a:pt x="17352" y="1351"/>
                  </a:cubicBezTo>
                  <a:cubicBezTo>
                    <a:pt x="16066" y="81"/>
                    <a:pt x="13495" y="-343"/>
                    <a:pt x="11180" y="292"/>
                  </a:cubicBezTo>
                  <a:cubicBezTo>
                    <a:pt x="8866" y="928"/>
                    <a:pt x="6809" y="2622"/>
                    <a:pt x="4752" y="5586"/>
                  </a:cubicBezTo>
                  <a:cubicBezTo>
                    <a:pt x="2695" y="8551"/>
                    <a:pt x="638" y="12786"/>
                    <a:pt x="123" y="15963"/>
                  </a:cubicBezTo>
                  <a:cubicBezTo>
                    <a:pt x="-391" y="19139"/>
                    <a:pt x="638" y="21257"/>
                    <a:pt x="4495" y="21257"/>
                  </a:cubicBezTo>
                  <a:cubicBezTo>
                    <a:pt x="8352" y="21257"/>
                    <a:pt x="15038" y="19139"/>
                    <a:pt x="18123" y="15539"/>
                  </a:cubicBezTo>
                  <a:cubicBezTo>
                    <a:pt x="21209" y="11939"/>
                    <a:pt x="20695" y="6857"/>
                    <a:pt x="20180" y="1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2462584" y="6017110"/>
              <a:ext cx="134567" cy="185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042" fill="norm" stroke="1" extrusionOk="0">
                  <a:moveTo>
                    <a:pt x="20444" y="579"/>
                  </a:moveTo>
                  <a:cubicBezTo>
                    <a:pt x="17068" y="99"/>
                    <a:pt x="13693" y="-381"/>
                    <a:pt x="10487" y="459"/>
                  </a:cubicBezTo>
                  <a:cubicBezTo>
                    <a:pt x="7281" y="1299"/>
                    <a:pt x="4243" y="3459"/>
                    <a:pt x="2387" y="6699"/>
                  </a:cubicBezTo>
                  <a:cubicBezTo>
                    <a:pt x="531" y="9939"/>
                    <a:pt x="-144" y="14259"/>
                    <a:pt x="25" y="16899"/>
                  </a:cubicBezTo>
                  <a:cubicBezTo>
                    <a:pt x="193" y="19539"/>
                    <a:pt x="1206" y="20499"/>
                    <a:pt x="4919" y="20859"/>
                  </a:cubicBezTo>
                  <a:cubicBezTo>
                    <a:pt x="8631" y="21219"/>
                    <a:pt x="15043" y="20979"/>
                    <a:pt x="21456" y="20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2508250" y="6136516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3115587" y="6133029"/>
              <a:ext cx="211814" cy="426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45" fill="norm" stroke="1" extrusionOk="0">
                  <a:moveTo>
                    <a:pt x="21401" y="492"/>
                  </a:moveTo>
                  <a:cubicBezTo>
                    <a:pt x="19262" y="175"/>
                    <a:pt x="17124" y="-143"/>
                    <a:pt x="14557" y="69"/>
                  </a:cubicBezTo>
                  <a:cubicBezTo>
                    <a:pt x="11991" y="281"/>
                    <a:pt x="8997" y="1022"/>
                    <a:pt x="6858" y="2292"/>
                  </a:cubicBezTo>
                  <a:cubicBezTo>
                    <a:pt x="4720" y="3563"/>
                    <a:pt x="3437" y="5363"/>
                    <a:pt x="2581" y="7586"/>
                  </a:cubicBezTo>
                  <a:cubicBezTo>
                    <a:pt x="1726" y="9810"/>
                    <a:pt x="1298" y="12457"/>
                    <a:pt x="977" y="14363"/>
                  </a:cubicBezTo>
                  <a:cubicBezTo>
                    <a:pt x="656" y="16269"/>
                    <a:pt x="443" y="17433"/>
                    <a:pt x="229" y="18492"/>
                  </a:cubicBezTo>
                  <a:cubicBezTo>
                    <a:pt x="15" y="19551"/>
                    <a:pt x="-199" y="20504"/>
                    <a:pt x="336" y="20981"/>
                  </a:cubicBezTo>
                  <a:cubicBezTo>
                    <a:pt x="870" y="21457"/>
                    <a:pt x="2153" y="21457"/>
                    <a:pt x="5361" y="21033"/>
                  </a:cubicBezTo>
                  <a:cubicBezTo>
                    <a:pt x="8569" y="20610"/>
                    <a:pt x="13702" y="19763"/>
                    <a:pt x="18835" y="18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3117849" y="6371466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3429794" y="6110553"/>
              <a:ext cx="265906" cy="42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32" fill="norm" stroke="1" extrusionOk="0">
                  <a:moveTo>
                    <a:pt x="21536" y="351"/>
                  </a:moveTo>
                  <a:cubicBezTo>
                    <a:pt x="19136" y="136"/>
                    <a:pt x="16736" y="-79"/>
                    <a:pt x="14765" y="28"/>
                  </a:cubicBezTo>
                  <a:cubicBezTo>
                    <a:pt x="12793" y="136"/>
                    <a:pt x="11250" y="566"/>
                    <a:pt x="9622" y="1372"/>
                  </a:cubicBezTo>
                  <a:cubicBezTo>
                    <a:pt x="7993" y="2178"/>
                    <a:pt x="6279" y="3360"/>
                    <a:pt x="4822" y="5724"/>
                  </a:cubicBezTo>
                  <a:cubicBezTo>
                    <a:pt x="3365" y="8088"/>
                    <a:pt x="2165" y="11634"/>
                    <a:pt x="1393" y="14106"/>
                  </a:cubicBezTo>
                  <a:cubicBezTo>
                    <a:pt x="622" y="16578"/>
                    <a:pt x="279" y="17975"/>
                    <a:pt x="107" y="18996"/>
                  </a:cubicBezTo>
                  <a:cubicBezTo>
                    <a:pt x="-64" y="20017"/>
                    <a:pt x="-64" y="20661"/>
                    <a:pt x="365" y="21037"/>
                  </a:cubicBezTo>
                  <a:cubicBezTo>
                    <a:pt x="793" y="21414"/>
                    <a:pt x="1650" y="21521"/>
                    <a:pt x="3622" y="21360"/>
                  </a:cubicBezTo>
                  <a:cubicBezTo>
                    <a:pt x="5593" y="21199"/>
                    <a:pt x="8679" y="20769"/>
                    <a:pt x="11765" y="20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3708400" y="6127470"/>
              <a:ext cx="222250" cy="409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21300"/>
                  </a:moveTo>
                  <a:cubicBezTo>
                    <a:pt x="2469" y="19096"/>
                    <a:pt x="4937" y="16892"/>
                    <a:pt x="7303" y="14412"/>
                  </a:cubicBezTo>
                  <a:cubicBezTo>
                    <a:pt x="9669" y="11933"/>
                    <a:pt x="11931" y="9178"/>
                    <a:pt x="13474" y="7304"/>
                  </a:cubicBezTo>
                  <a:cubicBezTo>
                    <a:pt x="15017" y="5431"/>
                    <a:pt x="15840" y="4439"/>
                    <a:pt x="16766" y="3227"/>
                  </a:cubicBezTo>
                  <a:cubicBezTo>
                    <a:pt x="17691" y="2014"/>
                    <a:pt x="18720" y="582"/>
                    <a:pt x="19234" y="141"/>
                  </a:cubicBezTo>
                  <a:cubicBezTo>
                    <a:pt x="19749" y="-300"/>
                    <a:pt x="19749" y="251"/>
                    <a:pt x="19851" y="2455"/>
                  </a:cubicBezTo>
                  <a:cubicBezTo>
                    <a:pt x="19954" y="4659"/>
                    <a:pt x="20160" y="8516"/>
                    <a:pt x="20469" y="11161"/>
                  </a:cubicBezTo>
                  <a:cubicBezTo>
                    <a:pt x="20777" y="13806"/>
                    <a:pt x="21189" y="15239"/>
                    <a:pt x="21600" y="16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3810000" y="6396866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4032250" y="6409566"/>
              <a:ext cx="444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4019549" y="6061259"/>
              <a:ext cx="104866" cy="14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61" fill="norm" stroke="1" extrusionOk="0">
                  <a:moveTo>
                    <a:pt x="0" y="6435"/>
                  </a:moveTo>
                  <a:cubicBezTo>
                    <a:pt x="864" y="4870"/>
                    <a:pt x="1728" y="3304"/>
                    <a:pt x="4536" y="2052"/>
                  </a:cubicBezTo>
                  <a:cubicBezTo>
                    <a:pt x="7344" y="800"/>
                    <a:pt x="12096" y="-139"/>
                    <a:pt x="15552" y="18"/>
                  </a:cubicBezTo>
                  <a:cubicBezTo>
                    <a:pt x="19008" y="174"/>
                    <a:pt x="21168" y="1426"/>
                    <a:pt x="21384" y="3931"/>
                  </a:cubicBezTo>
                  <a:cubicBezTo>
                    <a:pt x="21600" y="6435"/>
                    <a:pt x="19872" y="10191"/>
                    <a:pt x="17712" y="13165"/>
                  </a:cubicBezTo>
                  <a:cubicBezTo>
                    <a:pt x="15552" y="16139"/>
                    <a:pt x="12960" y="18331"/>
                    <a:pt x="13392" y="19583"/>
                  </a:cubicBezTo>
                  <a:cubicBezTo>
                    <a:pt x="13824" y="20835"/>
                    <a:pt x="17280" y="21148"/>
                    <a:pt x="20736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4210050" y="6074570"/>
              <a:ext cx="105035" cy="461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528" fill="norm" stroke="1" extrusionOk="0">
                  <a:moveTo>
                    <a:pt x="0" y="1999"/>
                  </a:moveTo>
                  <a:cubicBezTo>
                    <a:pt x="4752" y="1309"/>
                    <a:pt x="9504" y="618"/>
                    <a:pt x="12960" y="273"/>
                  </a:cubicBezTo>
                  <a:cubicBezTo>
                    <a:pt x="16416" y="-72"/>
                    <a:pt x="18576" y="-72"/>
                    <a:pt x="19872" y="175"/>
                  </a:cubicBezTo>
                  <a:cubicBezTo>
                    <a:pt x="21168" y="421"/>
                    <a:pt x="21600" y="914"/>
                    <a:pt x="21384" y="2640"/>
                  </a:cubicBezTo>
                  <a:cubicBezTo>
                    <a:pt x="21168" y="4366"/>
                    <a:pt x="20304" y="7325"/>
                    <a:pt x="19872" y="9939"/>
                  </a:cubicBezTo>
                  <a:cubicBezTo>
                    <a:pt x="19440" y="12553"/>
                    <a:pt x="19440" y="14821"/>
                    <a:pt x="18792" y="16449"/>
                  </a:cubicBezTo>
                  <a:cubicBezTo>
                    <a:pt x="18144" y="18076"/>
                    <a:pt x="16848" y="19062"/>
                    <a:pt x="14040" y="19802"/>
                  </a:cubicBezTo>
                  <a:cubicBezTo>
                    <a:pt x="11232" y="20542"/>
                    <a:pt x="6912" y="21035"/>
                    <a:pt x="2592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4597400" y="6365116"/>
              <a:ext cx="2032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4737100" y="6288916"/>
              <a:ext cx="127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5068908" y="6087366"/>
              <a:ext cx="195242" cy="383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07" fill="norm" stroke="1" extrusionOk="0">
                  <a:moveTo>
                    <a:pt x="21196" y="1687"/>
                  </a:moveTo>
                  <a:cubicBezTo>
                    <a:pt x="20966" y="1094"/>
                    <a:pt x="20736" y="500"/>
                    <a:pt x="19817" y="204"/>
                  </a:cubicBezTo>
                  <a:cubicBezTo>
                    <a:pt x="18898" y="-93"/>
                    <a:pt x="17290" y="-93"/>
                    <a:pt x="14877" y="382"/>
                  </a:cubicBezTo>
                  <a:cubicBezTo>
                    <a:pt x="12464" y="856"/>
                    <a:pt x="9247" y="1806"/>
                    <a:pt x="6490" y="3111"/>
                  </a:cubicBezTo>
                  <a:cubicBezTo>
                    <a:pt x="3732" y="4417"/>
                    <a:pt x="1434" y="6078"/>
                    <a:pt x="515" y="8037"/>
                  </a:cubicBezTo>
                  <a:cubicBezTo>
                    <a:pt x="-404" y="9995"/>
                    <a:pt x="56" y="12250"/>
                    <a:pt x="745" y="14386"/>
                  </a:cubicBezTo>
                  <a:cubicBezTo>
                    <a:pt x="1434" y="16522"/>
                    <a:pt x="2353" y="18540"/>
                    <a:pt x="4192" y="19786"/>
                  </a:cubicBezTo>
                  <a:cubicBezTo>
                    <a:pt x="6030" y="21032"/>
                    <a:pt x="8787" y="21507"/>
                    <a:pt x="11545" y="21507"/>
                  </a:cubicBezTo>
                  <a:cubicBezTo>
                    <a:pt x="14302" y="21507"/>
                    <a:pt x="17060" y="21032"/>
                    <a:pt x="19817" y="20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5086349" y="6276216"/>
              <a:ext cx="171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67" y="16364"/>
                    <a:pt x="10133" y="11127"/>
                    <a:pt x="13733" y="7527"/>
                  </a:cubicBezTo>
                  <a:cubicBezTo>
                    <a:pt x="17333" y="3927"/>
                    <a:pt x="19467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5319142" y="6068783"/>
              <a:ext cx="256159" cy="466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39" fill="norm" stroke="1" extrusionOk="0">
                  <a:moveTo>
                    <a:pt x="21426" y="782"/>
                  </a:moveTo>
                  <a:cubicBezTo>
                    <a:pt x="18239" y="391"/>
                    <a:pt x="15052" y="0"/>
                    <a:pt x="12485" y="0"/>
                  </a:cubicBezTo>
                  <a:cubicBezTo>
                    <a:pt x="9918" y="0"/>
                    <a:pt x="7970" y="391"/>
                    <a:pt x="6731" y="1124"/>
                  </a:cubicBezTo>
                  <a:cubicBezTo>
                    <a:pt x="5492" y="1857"/>
                    <a:pt x="4960" y="2932"/>
                    <a:pt x="4341" y="4691"/>
                  </a:cubicBezTo>
                  <a:cubicBezTo>
                    <a:pt x="3721" y="6451"/>
                    <a:pt x="3013" y="8894"/>
                    <a:pt x="2216" y="11582"/>
                  </a:cubicBezTo>
                  <a:cubicBezTo>
                    <a:pt x="1419" y="14270"/>
                    <a:pt x="534" y="17202"/>
                    <a:pt x="180" y="18912"/>
                  </a:cubicBezTo>
                  <a:cubicBezTo>
                    <a:pt x="-174" y="20623"/>
                    <a:pt x="3" y="21111"/>
                    <a:pt x="623" y="21356"/>
                  </a:cubicBezTo>
                  <a:cubicBezTo>
                    <a:pt x="1242" y="21600"/>
                    <a:pt x="2305" y="21600"/>
                    <a:pt x="4075" y="21356"/>
                  </a:cubicBezTo>
                  <a:cubicBezTo>
                    <a:pt x="5846" y="21111"/>
                    <a:pt x="8324" y="20623"/>
                    <a:pt x="10803" y="20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5549900" y="6078237"/>
              <a:ext cx="202559" cy="42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0" fill="norm" stroke="1" extrusionOk="0">
                  <a:moveTo>
                    <a:pt x="0" y="21550"/>
                  </a:moveTo>
                  <a:cubicBezTo>
                    <a:pt x="0" y="21015"/>
                    <a:pt x="0" y="20481"/>
                    <a:pt x="1350" y="19304"/>
                  </a:cubicBezTo>
                  <a:cubicBezTo>
                    <a:pt x="2700" y="18128"/>
                    <a:pt x="5400" y="16310"/>
                    <a:pt x="8213" y="13744"/>
                  </a:cubicBezTo>
                  <a:cubicBezTo>
                    <a:pt x="11025" y="11178"/>
                    <a:pt x="13950" y="7863"/>
                    <a:pt x="15975" y="5671"/>
                  </a:cubicBezTo>
                  <a:cubicBezTo>
                    <a:pt x="18000" y="3479"/>
                    <a:pt x="19125" y="2409"/>
                    <a:pt x="19912" y="1554"/>
                  </a:cubicBezTo>
                  <a:cubicBezTo>
                    <a:pt x="20700" y="699"/>
                    <a:pt x="21150" y="57"/>
                    <a:pt x="21375" y="3"/>
                  </a:cubicBezTo>
                  <a:cubicBezTo>
                    <a:pt x="21600" y="-50"/>
                    <a:pt x="21600" y="485"/>
                    <a:pt x="21262" y="2570"/>
                  </a:cubicBezTo>
                  <a:cubicBezTo>
                    <a:pt x="20925" y="4655"/>
                    <a:pt x="20250" y="8291"/>
                    <a:pt x="20138" y="11178"/>
                  </a:cubicBezTo>
                  <a:cubicBezTo>
                    <a:pt x="20025" y="14065"/>
                    <a:pt x="20475" y="16203"/>
                    <a:pt x="20925" y="18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5613763" y="6301616"/>
              <a:ext cx="126637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1001" y="21600"/>
                  </a:moveTo>
                  <a:cubicBezTo>
                    <a:pt x="293" y="16457"/>
                    <a:pt x="-415" y="11314"/>
                    <a:pt x="293" y="7714"/>
                  </a:cubicBezTo>
                  <a:cubicBezTo>
                    <a:pt x="1001" y="4114"/>
                    <a:pt x="3126" y="2057"/>
                    <a:pt x="6844" y="1029"/>
                  </a:cubicBezTo>
                  <a:cubicBezTo>
                    <a:pt x="10562" y="0"/>
                    <a:pt x="15874" y="0"/>
                    <a:pt x="211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5810249" y="6349866"/>
              <a:ext cx="95251" cy="13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0" y="3391"/>
                  </a:moveTo>
                  <a:cubicBezTo>
                    <a:pt x="1440" y="2062"/>
                    <a:pt x="2880" y="733"/>
                    <a:pt x="4800" y="234"/>
                  </a:cubicBezTo>
                  <a:cubicBezTo>
                    <a:pt x="6720" y="-264"/>
                    <a:pt x="9120" y="68"/>
                    <a:pt x="11520" y="899"/>
                  </a:cubicBezTo>
                  <a:cubicBezTo>
                    <a:pt x="13920" y="1730"/>
                    <a:pt x="16320" y="3059"/>
                    <a:pt x="16560" y="5219"/>
                  </a:cubicBezTo>
                  <a:cubicBezTo>
                    <a:pt x="16800" y="7379"/>
                    <a:pt x="14880" y="10370"/>
                    <a:pt x="12720" y="12364"/>
                  </a:cubicBezTo>
                  <a:cubicBezTo>
                    <a:pt x="10560" y="14358"/>
                    <a:pt x="8160" y="15354"/>
                    <a:pt x="6000" y="16684"/>
                  </a:cubicBezTo>
                  <a:cubicBezTo>
                    <a:pt x="3840" y="18013"/>
                    <a:pt x="1920" y="19674"/>
                    <a:pt x="2400" y="20505"/>
                  </a:cubicBezTo>
                  <a:cubicBezTo>
                    <a:pt x="2880" y="21336"/>
                    <a:pt x="5760" y="21336"/>
                    <a:pt x="9360" y="20671"/>
                  </a:cubicBezTo>
                  <a:cubicBezTo>
                    <a:pt x="12960" y="20007"/>
                    <a:pt x="17280" y="18678"/>
                    <a:pt x="21600" y="17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5822950" y="6045499"/>
              <a:ext cx="133350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937"/>
                  </a:moveTo>
                  <a:cubicBezTo>
                    <a:pt x="1029" y="3703"/>
                    <a:pt x="2057" y="2469"/>
                    <a:pt x="4286" y="1543"/>
                  </a:cubicBezTo>
                  <a:cubicBezTo>
                    <a:pt x="6514" y="617"/>
                    <a:pt x="9943" y="0"/>
                    <a:pt x="12686" y="0"/>
                  </a:cubicBezTo>
                  <a:cubicBezTo>
                    <a:pt x="15429" y="0"/>
                    <a:pt x="17486" y="617"/>
                    <a:pt x="18343" y="2469"/>
                  </a:cubicBezTo>
                  <a:cubicBezTo>
                    <a:pt x="19200" y="4320"/>
                    <a:pt x="18857" y="7406"/>
                    <a:pt x="18000" y="10491"/>
                  </a:cubicBezTo>
                  <a:cubicBezTo>
                    <a:pt x="17143" y="13577"/>
                    <a:pt x="15771" y="16663"/>
                    <a:pt x="16286" y="18514"/>
                  </a:cubicBezTo>
                  <a:cubicBezTo>
                    <a:pt x="16800" y="20366"/>
                    <a:pt x="19200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6026150" y="5997559"/>
              <a:ext cx="135431" cy="461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24" fill="norm" stroke="1" extrusionOk="0">
                  <a:moveTo>
                    <a:pt x="997" y="2616"/>
                  </a:moveTo>
                  <a:cubicBezTo>
                    <a:pt x="3988" y="2125"/>
                    <a:pt x="6978" y="1634"/>
                    <a:pt x="9471" y="1242"/>
                  </a:cubicBezTo>
                  <a:cubicBezTo>
                    <a:pt x="11963" y="849"/>
                    <a:pt x="13957" y="554"/>
                    <a:pt x="15951" y="309"/>
                  </a:cubicBezTo>
                  <a:cubicBezTo>
                    <a:pt x="17945" y="63"/>
                    <a:pt x="19938" y="-133"/>
                    <a:pt x="20769" y="112"/>
                  </a:cubicBezTo>
                  <a:cubicBezTo>
                    <a:pt x="21600" y="358"/>
                    <a:pt x="21268" y="1045"/>
                    <a:pt x="20603" y="3254"/>
                  </a:cubicBezTo>
                  <a:cubicBezTo>
                    <a:pt x="19938" y="5463"/>
                    <a:pt x="18942" y="9194"/>
                    <a:pt x="18443" y="12091"/>
                  </a:cubicBezTo>
                  <a:cubicBezTo>
                    <a:pt x="17945" y="14987"/>
                    <a:pt x="17945" y="17049"/>
                    <a:pt x="17945" y="18472"/>
                  </a:cubicBezTo>
                  <a:cubicBezTo>
                    <a:pt x="17945" y="19896"/>
                    <a:pt x="17945" y="20682"/>
                    <a:pt x="15785" y="21074"/>
                  </a:cubicBezTo>
                  <a:cubicBezTo>
                    <a:pt x="13625" y="21467"/>
                    <a:pt x="9305" y="21467"/>
                    <a:pt x="6314" y="21369"/>
                  </a:cubicBezTo>
                  <a:cubicBezTo>
                    <a:pt x="3323" y="21271"/>
                    <a:pt x="1662" y="21074"/>
                    <a:pt x="0" y="20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6381750" y="6333366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6800"/>
                    <a:pt x="8229" y="12000"/>
                    <a:pt x="11829" y="8400"/>
                  </a:cubicBezTo>
                  <a:cubicBezTo>
                    <a:pt x="15429" y="4800"/>
                    <a:pt x="1851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6497865" y="6238116"/>
              <a:ext cx="6168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1906"/>
                    <a:pt x="2982" y="3812"/>
                    <a:pt x="1182" y="6353"/>
                  </a:cubicBezTo>
                  <a:cubicBezTo>
                    <a:pt x="-618" y="8894"/>
                    <a:pt x="-618" y="12071"/>
                    <a:pt x="2982" y="14718"/>
                  </a:cubicBezTo>
                  <a:cubicBezTo>
                    <a:pt x="6582" y="17365"/>
                    <a:pt x="13782" y="19482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6889750" y="6396303"/>
              <a:ext cx="1333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86" y="11375"/>
                    <a:pt x="10971" y="2735"/>
                    <a:pt x="14571" y="575"/>
                  </a:cubicBezTo>
                  <a:cubicBezTo>
                    <a:pt x="18171" y="-1585"/>
                    <a:pt x="1988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7283450" y="6441316"/>
              <a:ext cx="38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8102600" y="6236893"/>
              <a:ext cx="2667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086" y="11040"/>
                    <a:pt x="6171" y="1783"/>
                    <a:pt x="9771" y="240"/>
                  </a:cubicBezTo>
                  <a:cubicBezTo>
                    <a:pt x="13371" y="-1303"/>
                    <a:pt x="1748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8185150" y="6365116"/>
              <a:ext cx="1714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8680450" y="6111646"/>
              <a:ext cx="16934" cy="374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2154"/>
                  </a:moveTo>
                  <a:cubicBezTo>
                    <a:pt x="5400" y="1183"/>
                    <a:pt x="10800" y="212"/>
                    <a:pt x="14850" y="30"/>
                  </a:cubicBezTo>
                  <a:cubicBezTo>
                    <a:pt x="18900" y="-152"/>
                    <a:pt x="21600" y="455"/>
                    <a:pt x="21600" y="2700"/>
                  </a:cubicBezTo>
                  <a:cubicBezTo>
                    <a:pt x="21600" y="4945"/>
                    <a:pt x="18900" y="8828"/>
                    <a:pt x="14850" y="11922"/>
                  </a:cubicBezTo>
                  <a:cubicBezTo>
                    <a:pt x="10800" y="15017"/>
                    <a:pt x="5400" y="17322"/>
                    <a:pt x="5400" y="18778"/>
                  </a:cubicBezTo>
                  <a:cubicBezTo>
                    <a:pt x="5400" y="20235"/>
                    <a:pt x="10800" y="20841"/>
                    <a:pt x="1620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8653930" y="6227153"/>
              <a:ext cx="191620" cy="245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49" fill="norm" stroke="1" extrusionOk="0">
                  <a:moveTo>
                    <a:pt x="21255" y="2064"/>
                  </a:moveTo>
                  <a:cubicBezTo>
                    <a:pt x="21020" y="1141"/>
                    <a:pt x="20785" y="218"/>
                    <a:pt x="20081" y="34"/>
                  </a:cubicBezTo>
                  <a:cubicBezTo>
                    <a:pt x="19377" y="-151"/>
                    <a:pt x="18203" y="403"/>
                    <a:pt x="15620" y="2526"/>
                  </a:cubicBezTo>
                  <a:cubicBezTo>
                    <a:pt x="13038" y="4649"/>
                    <a:pt x="9046" y="8341"/>
                    <a:pt x="6464" y="10464"/>
                  </a:cubicBezTo>
                  <a:cubicBezTo>
                    <a:pt x="3881" y="12587"/>
                    <a:pt x="2707" y="13141"/>
                    <a:pt x="1651" y="13695"/>
                  </a:cubicBezTo>
                  <a:cubicBezTo>
                    <a:pt x="594" y="14249"/>
                    <a:pt x="-345" y="14803"/>
                    <a:pt x="125" y="15264"/>
                  </a:cubicBezTo>
                  <a:cubicBezTo>
                    <a:pt x="594" y="15726"/>
                    <a:pt x="2472" y="16095"/>
                    <a:pt x="5172" y="17111"/>
                  </a:cubicBezTo>
                  <a:cubicBezTo>
                    <a:pt x="7872" y="18126"/>
                    <a:pt x="11394" y="19787"/>
                    <a:pt x="14916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2986234" y="5623136"/>
              <a:ext cx="1317655" cy="1339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98" fill="norm" stroke="1" extrusionOk="0">
                  <a:moveTo>
                    <a:pt x="18634" y="4263"/>
                  </a:moveTo>
                  <a:cubicBezTo>
                    <a:pt x="18669" y="3652"/>
                    <a:pt x="18703" y="3041"/>
                    <a:pt x="18530" y="2531"/>
                  </a:cubicBezTo>
                  <a:cubicBezTo>
                    <a:pt x="18357" y="2022"/>
                    <a:pt x="17977" y="1614"/>
                    <a:pt x="17373" y="1224"/>
                  </a:cubicBezTo>
                  <a:cubicBezTo>
                    <a:pt x="16768" y="833"/>
                    <a:pt x="15938" y="459"/>
                    <a:pt x="14815" y="239"/>
                  </a:cubicBezTo>
                  <a:cubicBezTo>
                    <a:pt x="13692" y="18"/>
                    <a:pt x="12275" y="-50"/>
                    <a:pt x="11083" y="35"/>
                  </a:cubicBezTo>
                  <a:cubicBezTo>
                    <a:pt x="9890" y="120"/>
                    <a:pt x="8923" y="358"/>
                    <a:pt x="7886" y="850"/>
                  </a:cubicBezTo>
                  <a:cubicBezTo>
                    <a:pt x="6849" y="1342"/>
                    <a:pt x="5743" y="2090"/>
                    <a:pt x="4810" y="2905"/>
                  </a:cubicBezTo>
                  <a:cubicBezTo>
                    <a:pt x="3877" y="3720"/>
                    <a:pt x="3117" y="4603"/>
                    <a:pt x="2460" y="5656"/>
                  </a:cubicBezTo>
                  <a:cubicBezTo>
                    <a:pt x="1803" y="6708"/>
                    <a:pt x="1250" y="7931"/>
                    <a:pt x="870" y="8984"/>
                  </a:cubicBezTo>
                  <a:cubicBezTo>
                    <a:pt x="490" y="10037"/>
                    <a:pt x="283" y="10920"/>
                    <a:pt x="144" y="11820"/>
                  </a:cubicBezTo>
                  <a:cubicBezTo>
                    <a:pt x="6" y="12720"/>
                    <a:pt x="-63" y="13637"/>
                    <a:pt x="75" y="14690"/>
                  </a:cubicBezTo>
                  <a:cubicBezTo>
                    <a:pt x="213" y="15742"/>
                    <a:pt x="559" y="16931"/>
                    <a:pt x="1077" y="17950"/>
                  </a:cubicBezTo>
                  <a:cubicBezTo>
                    <a:pt x="1596" y="18969"/>
                    <a:pt x="2287" y="19818"/>
                    <a:pt x="3203" y="20395"/>
                  </a:cubicBezTo>
                  <a:cubicBezTo>
                    <a:pt x="4119" y="20973"/>
                    <a:pt x="5259" y="21278"/>
                    <a:pt x="6486" y="21414"/>
                  </a:cubicBezTo>
                  <a:cubicBezTo>
                    <a:pt x="7713" y="21550"/>
                    <a:pt x="9026" y="21516"/>
                    <a:pt x="10253" y="21346"/>
                  </a:cubicBezTo>
                  <a:cubicBezTo>
                    <a:pt x="11480" y="21176"/>
                    <a:pt x="12621" y="20871"/>
                    <a:pt x="13778" y="20395"/>
                  </a:cubicBezTo>
                  <a:cubicBezTo>
                    <a:pt x="14936" y="19920"/>
                    <a:pt x="16111" y="19275"/>
                    <a:pt x="17131" y="18561"/>
                  </a:cubicBezTo>
                  <a:cubicBezTo>
                    <a:pt x="18150" y="17848"/>
                    <a:pt x="19014" y="17067"/>
                    <a:pt x="19671" y="16099"/>
                  </a:cubicBezTo>
                  <a:cubicBezTo>
                    <a:pt x="20327" y="15131"/>
                    <a:pt x="20777" y="13976"/>
                    <a:pt x="21053" y="12754"/>
                  </a:cubicBezTo>
                  <a:cubicBezTo>
                    <a:pt x="21330" y="11531"/>
                    <a:pt x="21433" y="10241"/>
                    <a:pt x="21485" y="9018"/>
                  </a:cubicBezTo>
                  <a:cubicBezTo>
                    <a:pt x="21537" y="7795"/>
                    <a:pt x="21537" y="6641"/>
                    <a:pt x="21330" y="5741"/>
                  </a:cubicBezTo>
                  <a:cubicBezTo>
                    <a:pt x="21122" y="4841"/>
                    <a:pt x="20708" y="4195"/>
                    <a:pt x="20293" y="3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4180019" y="5174319"/>
              <a:ext cx="4629126" cy="549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83" fill="norm" stroke="1" extrusionOk="0">
                  <a:moveTo>
                    <a:pt x="199" y="21483"/>
                  </a:moveTo>
                  <a:cubicBezTo>
                    <a:pt x="120" y="20655"/>
                    <a:pt x="41" y="19828"/>
                    <a:pt x="12" y="18876"/>
                  </a:cubicBezTo>
                  <a:cubicBezTo>
                    <a:pt x="-18" y="17924"/>
                    <a:pt x="2" y="16849"/>
                    <a:pt x="150" y="15649"/>
                  </a:cubicBezTo>
                  <a:cubicBezTo>
                    <a:pt x="298" y="14449"/>
                    <a:pt x="574" y="13124"/>
                    <a:pt x="884" y="12131"/>
                  </a:cubicBezTo>
                  <a:cubicBezTo>
                    <a:pt x="1195" y="11138"/>
                    <a:pt x="1540" y="10476"/>
                    <a:pt x="1900" y="10021"/>
                  </a:cubicBezTo>
                  <a:cubicBezTo>
                    <a:pt x="2260" y="9566"/>
                    <a:pt x="2635" y="9317"/>
                    <a:pt x="3015" y="9152"/>
                  </a:cubicBezTo>
                  <a:cubicBezTo>
                    <a:pt x="3395" y="8986"/>
                    <a:pt x="3779" y="8904"/>
                    <a:pt x="4159" y="8986"/>
                  </a:cubicBezTo>
                  <a:cubicBezTo>
                    <a:pt x="4539" y="9069"/>
                    <a:pt x="4914" y="9317"/>
                    <a:pt x="5293" y="9690"/>
                  </a:cubicBezTo>
                  <a:cubicBezTo>
                    <a:pt x="5673" y="10062"/>
                    <a:pt x="6058" y="10559"/>
                    <a:pt x="6462" y="11055"/>
                  </a:cubicBezTo>
                  <a:cubicBezTo>
                    <a:pt x="6866" y="11552"/>
                    <a:pt x="7290" y="12049"/>
                    <a:pt x="7705" y="12545"/>
                  </a:cubicBezTo>
                  <a:cubicBezTo>
                    <a:pt x="8119" y="13042"/>
                    <a:pt x="8523" y="13538"/>
                    <a:pt x="8918" y="14035"/>
                  </a:cubicBezTo>
                  <a:cubicBezTo>
                    <a:pt x="9312" y="14531"/>
                    <a:pt x="9697" y="15028"/>
                    <a:pt x="10077" y="15524"/>
                  </a:cubicBezTo>
                  <a:cubicBezTo>
                    <a:pt x="10457" y="16021"/>
                    <a:pt x="10831" y="16517"/>
                    <a:pt x="11211" y="16931"/>
                  </a:cubicBezTo>
                  <a:cubicBezTo>
                    <a:pt x="11591" y="17345"/>
                    <a:pt x="11975" y="17676"/>
                    <a:pt x="12365" y="17966"/>
                  </a:cubicBezTo>
                  <a:cubicBezTo>
                    <a:pt x="12755" y="18255"/>
                    <a:pt x="13149" y="18504"/>
                    <a:pt x="13534" y="18669"/>
                  </a:cubicBezTo>
                  <a:cubicBezTo>
                    <a:pt x="13918" y="18835"/>
                    <a:pt x="14293" y="18917"/>
                    <a:pt x="14663" y="19000"/>
                  </a:cubicBezTo>
                  <a:cubicBezTo>
                    <a:pt x="15033" y="19083"/>
                    <a:pt x="15398" y="19166"/>
                    <a:pt x="15797" y="19249"/>
                  </a:cubicBezTo>
                  <a:cubicBezTo>
                    <a:pt x="16197" y="19331"/>
                    <a:pt x="16631" y="19414"/>
                    <a:pt x="17045" y="19290"/>
                  </a:cubicBezTo>
                  <a:cubicBezTo>
                    <a:pt x="17459" y="19166"/>
                    <a:pt x="17854" y="18835"/>
                    <a:pt x="18224" y="18214"/>
                  </a:cubicBezTo>
                  <a:cubicBezTo>
                    <a:pt x="18594" y="17593"/>
                    <a:pt x="18939" y="16683"/>
                    <a:pt x="19274" y="15359"/>
                  </a:cubicBezTo>
                  <a:cubicBezTo>
                    <a:pt x="19609" y="14035"/>
                    <a:pt x="19935" y="12297"/>
                    <a:pt x="20241" y="10476"/>
                  </a:cubicBezTo>
                  <a:cubicBezTo>
                    <a:pt x="20546" y="8655"/>
                    <a:pt x="20832" y="6752"/>
                    <a:pt x="21025" y="5221"/>
                  </a:cubicBezTo>
                  <a:cubicBezTo>
                    <a:pt x="21217" y="3690"/>
                    <a:pt x="21316" y="2531"/>
                    <a:pt x="21400" y="1662"/>
                  </a:cubicBezTo>
                  <a:cubicBezTo>
                    <a:pt x="21483" y="793"/>
                    <a:pt x="21552" y="214"/>
                    <a:pt x="21567" y="49"/>
                  </a:cubicBezTo>
                  <a:cubicBezTo>
                    <a:pt x="21582" y="-117"/>
                    <a:pt x="21543" y="131"/>
                    <a:pt x="21424" y="1000"/>
                  </a:cubicBezTo>
                  <a:cubicBezTo>
                    <a:pt x="21306" y="1869"/>
                    <a:pt x="21109" y="3359"/>
                    <a:pt x="20980" y="4311"/>
                  </a:cubicBezTo>
                  <a:cubicBezTo>
                    <a:pt x="20852" y="5262"/>
                    <a:pt x="20793" y="5676"/>
                    <a:pt x="20734" y="5924"/>
                  </a:cubicBezTo>
                  <a:cubicBezTo>
                    <a:pt x="20675" y="6173"/>
                    <a:pt x="20615" y="6255"/>
                    <a:pt x="20586" y="5924"/>
                  </a:cubicBezTo>
                  <a:cubicBezTo>
                    <a:pt x="20556" y="5593"/>
                    <a:pt x="20556" y="4849"/>
                    <a:pt x="20610" y="3938"/>
                  </a:cubicBezTo>
                  <a:cubicBezTo>
                    <a:pt x="20665" y="3028"/>
                    <a:pt x="20773" y="1952"/>
                    <a:pt x="20877" y="1331"/>
                  </a:cubicBezTo>
                  <a:cubicBezTo>
                    <a:pt x="20980" y="711"/>
                    <a:pt x="21079" y="545"/>
                    <a:pt x="21192" y="752"/>
                  </a:cubicBezTo>
                  <a:cubicBezTo>
                    <a:pt x="21306" y="959"/>
                    <a:pt x="21434" y="1538"/>
                    <a:pt x="21498" y="2531"/>
                  </a:cubicBezTo>
                  <a:cubicBezTo>
                    <a:pt x="21562" y="3524"/>
                    <a:pt x="21562" y="4931"/>
                    <a:pt x="21562" y="6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0" y="7061170"/>
              <a:ext cx="266700" cy="432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4210"/>
                  </a:moveTo>
                  <a:cubicBezTo>
                    <a:pt x="171" y="3266"/>
                    <a:pt x="343" y="2323"/>
                    <a:pt x="943" y="2218"/>
                  </a:cubicBezTo>
                  <a:cubicBezTo>
                    <a:pt x="1543" y="2113"/>
                    <a:pt x="2571" y="2847"/>
                    <a:pt x="4371" y="4944"/>
                  </a:cubicBezTo>
                  <a:cubicBezTo>
                    <a:pt x="6171" y="7041"/>
                    <a:pt x="8743" y="10501"/>
                    <a:pt x="10886" y="13385"/>
                  </a:cubicBezTo>
                  <a:cubicBezTo>
                    <a:pt x="13029" y="16268"/>
                    <a:pt x="14743" y="18575"/>
                    <a:pt x="15943" y="19886"/>
                  </a:cubicBezTo>
                  <a:cubicBezTo>
                    <a:pt x="17143" y="21196"/>
                    <a:pt x="17829" y="21511"/>
                    <a:pt x="18343" y="21406"/>
                  </a:cubicBezTo>
                  <a:cubicBezTo>
                    <a:pt x="18857" y="21301"/>
                    <a:pt x="19200" y="20777"/>
                    <a:pt x="19457" y="18732"/>
                  </a:cubicBezTo>
                  <a:cubicBezTo>
                    <a:pt x="19714" y="16688"/>
                    <a:pt x="19886" y="13123"/>
                    <a:pt x="19886" y="9977"/>
                  </a:cubicBezTo>
                  <a:cubicBezTo>
                    <a:pt x="19886" y="6831"/>
                    <a:pt x="19714" y="4105"/>
                    <a:pt x="19714" y="2428"/>
                  </a:cubicBezTo>
                  <a:cubicBezTo>
                    <a:pt x="19714" y="750"/>
                    <a:pt x="19886" y="121"/>
                    <a:pt x="20229" y="16"/>
                  </a:cubicBezTo>
                  <a:cubicBezTo>
                    <a:pt x="20571" y="-89"/>
                    <a:pt x="21086" y="330"/>
                    <a:pt x="21600" y="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268715" y="7271755"/>
              <a:ext cx="175785" cy="14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0434" fill="norm" stroke="1" extrusionOk="0">
                  <a:moveTo>
                    <a:pt x="13641" y="202"/>
                  </a:moveTo>
                  <a:cubicBezTo>
                    <a:pt x="12355" y="-102"/>
                    <a:pt x="11069" y="-406"/>
                    <a:pt x="8755" y="2028"/>
                  </a:cubicBezTo>
                  <a:cubicBezTo>
                    <a:pt x="6441" y="4462"/>
                    <a:pt x="3098" y="9633"/>
                    <a:pt x="1426" y="12980"/>
                  </a:cubicBezTo>
                  <a:cubicBezTo>
                    <a:pt x="-245" y="16326"/>
                    <a:pt x="-245" y="17848"/>
                    <a:pt x="398" y="19064"/>
                  </a:cubicBezTo>
                  <a:cubicBezTo>
                    <a:pt x="1041" y="20281"/>
                    <a:pt x="2326" y="21194"/>
                    <a:pt x="4512" y="19521"/>
                  </a:cubicBezTo>
                  <a:cubicBezTo>
                    <a:pt x="6698" y="17848"/>
                    <a:pt x="9784" y="13588"/>
                    <a:pt x="11455" y="10394"/>
                  </a:cubicBezTo>
                  <a:cubicBezTo>
                    <a:pt x="13126" y="7200"/>
                    <a:pt x="13384" y="5070"/>
                    <a:pt x="13512" y="4766"/>
                  </a:cubicBezTo>
                  <a:cubicBezTo>
                    <a:pt x="13641" y="4462"/>
                    <a:pt x="13641" y="5983"/>
                    <a:pt x="14926" y="8721"/>
                  </a:cubicBezTo>
                  <a:cubicBezTo>
                    <a:pt x="16212" y="11459"/>
                    <a:pt x="18784" y="15414"/>
                    <a:pt x="21355" y="19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463550" y="7235066"/>
              <a:ext cx="177800" cy="207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5236"/>
                  </a:moveTo>
                  <a:cubicBezTo>
                    <a:pt x="771" y="4364"/>
                    <a:pt x="1543" y="3491"/>
                    <a:pt x="2571" y="3273"/>
                  </a:cubicBezTo>
                  <a:cubicBezTo>
                    <a:pt x="3600" y="3055"/>
                    <a:pt x="4886" y="3491"/>
                    <a:pt x="6814" y="5564"/>
                  </a:cubicBezTo>
                  <a:cubicBezTo>
                    <a:pt x="8743" y="7636"/>
                    <a:pt x="11314" y="11345"/>
                    <a:pt x="12600" y="13745"/>
                  </a:cubicBezTo>
                  <a:cubicBezTo>
                    <a:pt x="13886" y="16145"/>
                    <a:pt x="13886" y="17236"/>
                    <a:pt x="13757" y="18327"/>
                  </a:cubicBezTo>
                  <a:cubicBezTo>
                    <a:pt x="13629" y="19418"/>
                    <a:pt x="13371" y="20509"/>
                    <a:pt x="12600" y="21055"/>
                  </a:cubicBezTo>
                  <a:cubicBezTo>
                    <a:pt x="11829" y="21600"/>
                    <a:pt x="10543" y="21600"/>
                    <a:pt x="9514" y="19964"/>
                  </a:cubicBezTo>
                  <a:cubicBezTo>
                    <a:pt x="8486" y="18327"/>
                    <a:pt x="7714" y="15055"/>
                    <a:pt x="9771" y="11455"/>
                  </a:cubicBezTo>
                  <a:cubicBezTo>
                    <a:pt x="11829" y="7855"/>
                    <a:pt x="16714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743784" y="7042337"/>
              <a:ext cx="157916" cy="395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0" h="21491" fill="norm" stroke="1" extrusionOk="0">
                  <a:moveTo>
                    <a:pt x="20660" y="1155"/>
                  </a:moveTo>
                  <a:cubicBezTo>
                    <a:pt x="19275" y="695"/>
                    <a:pt x="17891" y="236"/>
                    <a:pt x="16368" y="63"/>
                  </a:cubicBezTo>
                  <a:cubicBezTo>
                    <a:pt x="14845" y="-109"/>
                    <a:pt x="13183" y="6"/>
                    <a:pt x="10552" y="1212"/>
                  </a:cubicBezTo>
                  <a:cubicBezTo>
                    <a:pt x="7922" y="2419"/>
                    <a:pt x="4322" y="4717"/>
                    <a:pt x="2106" y="7417"/>
                  </a:cubicBezTo>
                  <a:cubicBezTo>
                    <a:pt x="-109" y="10117"/>
                    <a:pt x="-940" y="13219"/>
                    <a:pt x="1414" y="15631"/>
                  </a:cubicBezTo>
                  <a:cubicBezTo>
                    <a:pt x="3768" y="18044"/>
                    <a:pt x="9306" y="19768"/>
                    <a:pt x="14845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927594" y="7113425"/>
              <a:ext cx="272556" cy="337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94" fill="norm" stroke="1" extrusionOk="0">
                  <a:moveTo>
                    <a:pt x="4447" y="6100"/>
                  </a:moveTo>
                  <a:cubicBezTo>
                    <a:pt x="3118" y="5965"/>
                    <a:pt x="1789" y="5831"/>
                    <a:pt x="958" y="5429"/>
                  </a:cubicBezTo>
                  <a:cubicBezTo>
                    <a:pt x="127" y="5026"/>
                    <a:pt x="-205" y="4355"/>
                    <a:pt x="127" y="3416"/>
                  </a:cubicBezTo>
                  <a:cubicBezTo>
                    <a:pt x="460" y="2477"/>
                    <a:pt x="1457" y="1270"/>
                    <a:pt x="2869" y="599"/>
                  </a:cubicBezTo>
                  <a:cubicBezTo>
                    <a:pt x="4281" y="-72"/>
                    <a:pt x="6109" y="-206"/>
                    <a:pt x="8020" y="331"/>
                  </a:cubicBezTo>
                  <a:cubicBezTo>
                    <a:pt x="9930" y="867"/>
                    <a:pt x="11924" y="2075"/>
                    <a:pt x="13669" y="4288"/>
                  </a:cubicBezTo>
                  <a:cubicBezTo>
                    <a:pt x="15413" y="6502"/>
                    <a:pt x="16909" y="9722"/>
                    <a:pt x="18155" y="12741"/>
                  </a:cubicBezTo>
                  <a:cubicBezTo>
                    <a:pt x="19401" y="15759"/>
                    <a:pt x="20398" y="18577"/>
                    <a:pt x="21395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029944" y="7108066"/>
              <a:ext cx="15115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600" fill="norm" stroke="1" extrusionOk="0">
                  <a:moveTo>
                    <a:pt x="21130" y="0"/>
                  </a:moveTo>
                  <a:cubicBezTo>
                    <a:pt x="16396" y="3867"/>
                    <a:pt x="11662" y="7733"/>
                    <a:pt x="7963" y="11000"/>
                  </a:cubicBezTo>
                  <a:cubicBezTo>
                    <a:pt x="4264" y="14267"/>
                    <a:pt x="1601" y="16933"/>
                    <a:pt x="566" y="18600"/>
                  </a:cubicBezTo>
                  <a:cubicBezTo>
                    <a:pt x="-470" y="20267"/>
                    <a:pt x="122" y="20933"/>
                    <a:pt x="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1181100" y="7000116"/>
              <a:ext cx="952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79"/>
                    <a:pt x="4800" y="758"/>
                    <a:pt x="6480" y="1895"/>
                  </a:cubicBezTo>
                  <a:cubicBezTo>
                    <a:pt x="8160" y="3032"/>
                    <a:pt x="9120" y="4926"/>
                    <a:pt x="9840" y="6821"/>
                  </a:cubicBezTo>
                  <a:cubicBezTo>
                    <a:pt x="10560" y="8716"/>
                    <a:pt x="11040" y="10611"/>
                    <a:pt x="10560" y="12884"/>
                  </a:cubicBezTo>
                  <a:cubicBezTo>
                    <a:pt x="10080" y="15158"/>
                    <a:pt x="8640" y="17811"/>
                    <a:pt x="9120" y="19137"/>
                  </a:cubicBezTo>
                  <a:cubicBezTo>
                    <a:pt x="9600" y="20463"/>
                    <a:pt x="12000" y="20463"/>
                    <a:pt x="14400" y="20653"/>
                  </a:cubicBezTo>
                  <a:cubicBezTo>
                    <a:pt x="16800" y="20842"/>
                    <a:pt x="19200" y="21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1308100" y="7279516"/>
              <a:ext cx="444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3252"/>
                    <a:pt x="12343" y="6503"/>
                    <a:pt x="15943" y="10103"/>
                  </a:cubicBezTo>
                  <a:cubicBezTo>
                    <a:pt x="19543" y="13703"/>
                    <a:pt x="20571" y="176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1338017" y="7323966"/>
              <a:ext cx="10978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600" fill="norm" stroke="1" extrusionOk="0">
                  <a:moveTo>
                    <a:pt x="21138" y="0"/>
                  </a:moveTo>
                  <a:cubicBezTo>
                    <a:pt x="14210" y="4926"/>
                    <a:pt x="7281" y="9853"/>
                    <a:pt x="3613" y="13263"/>
                  </a:cubicBezTo>
                  <a:cubicBezTo>
                    <a:pt x="-54" y="16674"/>
                    <a:pt x="-462" y="18568"/>
                    <a:pt x="353" y="19705"/>
                  </a:cubicBezTo>
                  <a:cubicBezTo>
                    <a:pt x="1168" y="20842"/>
                    <a:pt x="3206" y="21221"/>
                    <a:pt x="6670" y="21411"/>
                  </a:cubicBezTo>
                  <a:cubicBezTo>
                    <a:pt x="10134" y="21600"/>
                    <a:pt x="15025" y="21600"/>
                    <a:pt x="199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1549400" y="7057266"/>
              <a:ext cx="11887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600" fill="norm" stroke="1" extrusionOk="0">
                  <a:moveTo>
                    <a:pt x="0" y="0"/>
                  </a:moveTo>
                  <a:cubicBezTo>
                    <a:pt x="2197" y="0"/>
                    <a:pt x="4393" y="0"/>
                    <a:pt x="7139" y="731"/>
                  </a:cubicBezTo>
                  <a:cubicBezTo>
                    <a:pt x="9885" y="1463"/>
                    <a:pt x="13180" y="2925"/>
                    <a:pt x="16108" y="5288"/>
                  </a:cubicBezTo>
                  <a:cubicBezTo>
                    <a:pt x="19037" y="7650"/>
                    <a:pt x="21600" y="10912"/>
                    <a:pt x="20136" y="13781"/>
                  </a:cubicBezTo>
                  <a:cubicBezTo>
                    <a:pt x="18671" y="16650"/>
                    <a:pt x="13180" y="19125"/>
                    <a:pt x="76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1962150" y="7232949"/>
              <a:ext cx="2730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521" y="12960"/>
                    <a:pt x="9042" y="5400"/>
                    <a:pt x="12642" y="2160"/>
                  </a:cubicBezTo>
                  <a:cubicBezTo>
                    <a:pt x="16242" y="-1080"/>
                    <a:pt x="18921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2006600" y="7343016"/>
              <a:ext cx="1587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7280"/>
                    <a:pt x="5760" y="12960"/>
                    <a:pt x="9360" y="9360"/>
                  </a:cubicBezTo>
                  <a:cubicBezTo>
                    <a:pt x="12960" y="5760"/>
                    <a:pt x="1728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1932516" y="7038216"/>
              <a:ext cx="86785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54" y="0"/>
                  </a:moveTo>
                  <a:cubicBezTo>
                    <a:pt x="527" y="4400"/>
                    <a:pt x="0" y="8800"/>
                    <a:pt x="0" y="12400"/>
                  </a:cubicBezTo>
                  <a:cubicBezTo>
                    <a:pt x="0" y="16000"/>
                    <a:pt x="527" y="18800"/>
                    <a:pt x="790" y="19000"/>
                  </a:cubicBezTo>
                  <a:cubicBezTo>
                    <a:pt x="1054" y="19200"/>
                    <a:pt x="1054" y="16800"/>
                    <a:pt x="1054" y="14400"/>
                  </a:cubicBezTo>
                  <a:cubicBezTo>
                    <a:pt x="1054" y="12000"/>
                    <a:pt x="1054" y="9600"/>
                    <a:pt x="1580" y="7400"/>
                  </a:cubicBezTo>
                  <a:cubicBezTo>
                    <a:pt x="2107" y="5200"/>
                    <a:pt x="3161" y="3200"/>
                    <a:pt x="5005" y="2800"/>
                  </a:cubicBezTo>
                  <a:cubicBezTo>
                    <a:pt x="6849" y="2400"/>
                    <a:pt x="9483" y="3600"/>
                    <a:pt x="12380" y="7000"/>
                  </a:cubicBezTo>
                  <a:cubicBezTo>
                    <a:pt x="15278" y="10400"/>
                    <a:pt x="18439" y="16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2051049" y="7057266"/>
              <a:ext cx="49861" cy="7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055" fill="norm" stroke="1" extrusionOk="0">
                  <a:moveTo>
                    <a:pt x="13500" y="0"/>
                  </a:moveTo>
                  <a:cubicBezTo>
                    <a:pt x="9000" y="1137"/>
                    <a:pt x="4500" y="2274"/>
                    <a:pt x="2250" y="4263"/>
                  </a:cubicBezTo>
                  <a:cubicBezTo>
                    <a:pt x="0" y="6253"/>
                    <a:pt x="0" y="9095"/>
                    <a:pt x="450" y="11937"/>
                  </a:cubicBezTo>
                  <a:cubicBezTo>
                    <a:pt x="900" y="14779"/>
                    <a:pt x="1800" y="17621"/>
                    <a:pt x="4500" y="19326"/>
                  </a:cubicBezTo>
                  <a:cubicBezTo>
                    <a:pt x="7200" y="21032"/>
                    <a:pt x="11700" y="21600"/>
                    <a:pt x="14850" y="20463"/>
                  </a:cubicBezTo>
                  <a:cubicBezTo>
                    <a:pt x="18000" y="19326"/>
                    <a:pt x="19800" y="16484"/>
                    <a:pt x="20700" y="13642"/>
                  </a:cubicBezTo>
                  <a:cubicBezTo>
                    <a:pt x="21600" y="10800"/>
                    <a:pt x="21600" y="7958"/>
                    <a:pt x="18000" y="6253"/>
                  </a:cubicBezTo>
                  <a:cubicBezTo>
                    <a:pt x="14400" y="4547"/>
                    <a:pt x="7200" y="3979"/>
                    <a:pt x="0" y="3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2146299" y="6885816"/>
              <a:ext cx="25401" cy="23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0"/>
                  </a:moveTo>
                  <a:cubicBezTo>
                    <a:pt x="14400" y="5498"/>
                    <a:pt x="7200" y="10996"/>
                    <a:pt x="3600" y="14236"/>
                  </a:cubicBezTo>
                  <a:cubicBezTo>
                    <a:pt x="0" y="17476"/>
                    <a:pt x="0" y="18458"/>
                    <a:pt x="0" y="19440"/>
                  </a:cubicBezTo>
                  <a:cubicBezTo>
                    <a:pt x="0" y="20422"/>
                    <a:pt x="0" y="21404"/>
                    <a:pt x="3600" y="21502"/>
                  </a:cubicBezTo>
                  <a:cubicBezTo>
                    <a:pt x="7200" y="21600"/>
                    <a:pt x="14400" y="20815"/>
                    <a:pt x="2160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2107068" y="7031866"/>
              <a:ext cx="115433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3744" y="21600"/>
                  </a:moveTo>
                  <a:cubicBezTo>
                    <a:pt x="1781" y="18000"/>
                    <a:pt x="-183" y="14400"/>
                    <a:pt x="13" y="11700"/>
                  </a:cubicBezTo>
                  <a:cubicBezTo>
                    <a:pt x="210" y="9000"/>
                    <a:pt x="2566" y="7200"/>
                    <a:pt x="6493" y="5400"/>
                  </a:cubicBezTo>
                  <a:cubicBezTo>
                    <a:pt x="10421" y="3600"/>
                    <a:pt x="15919" y="1800"/>
                    <a:pt x="214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2315633" y="6960665"/>
              <a:ext cx="54135" cy="235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108" fill="norm" stroke="1" extrusionOk="0">
                  <a:moveTo>
                    <a:pt x="5815" y="12058"/>
                  </a:moveTo>
                  <a:cubicBezTo>
                    <a:pt x="4985" y="14521"/>
                    <a:pt x="4154" y="16984"/>
                    <a:pt x="3738" y="18689"/>
                  </a:cubicBezTo>
                  <a:cubicBezTo>
                    <a:pt x="3323" y="20395"/>
                    <a:pt x="3323" y="21342"/>
                    <a:pt x="3323" y="21058"/>
                  </a:cubicBezTo>
                  <a:cubicBezTo>
                    <a:pt x="3323" y="20774"/>
                    <a:pt x="3323" y="19258"/>
                    <a:pt x="2492" y="16321"/>
                  </a:cubicBezTo>
                  <a:cubicBezTo>
                    <a:pt x="1662" y="13384"/>
                    <a:pt x="0" y="9026"/>
                    <a:pt x="0" y="5995"/>
                  </a:cubicBezTo>
                  <a:cubicBezTo>
                    <a:pt x="0" y="2963"/>
                    <a:pt x="1662" y="1258"/>
                    <a:pt x="4569" y="500"/>
                  </a:cubicBezTo>
                  <a:cubicBezTo>
                    <a:pt x="7477" y="-258"/>
                    <a:pt x="11631" y="-69"/>
                    <a:pt x="14954" y="500"/>
                  </a:cubicBezTo>
                  <a:cubicBezTo>
                    <a:pt x="18277" y="1068"/>
                    <a:pt x="20769" y="2016"/>
                    <a:pt x="21185" y="3437"/>
                  </a:cubicBezTo>
                  <a:cubicBezTo>
                    <a:pt x="21600" y="4858"/>
                    <a:pt x="19938" y="6753"/>
                    <a:pt x="16200" y="7889"/>
                  </a:cubicBezTo>
                  <a:cubicBezTo>
                    <a:pt x="12462" y="9026"/>
                    <a:pt x="6646" y="9405"/>
                    <a:pt x="831" y="9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2387600" y="6942966"/>
              <a:ext cx="76200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187"/>
                  </a:moveTo>
                  <a:cubicBezTo>
                    <a:pt x="3000" y="2833"/>
                    <a:pt x="6000" y="2479"/>
                    <a:pt x="8400" y="3895"/>
                  </a:cubicBezTo>
                  <a:cubicBezTo>
                    <a:pt x="10800" y="5311"/>
                    <a:pt x="12600" y="8498"/>
                    <a:pt x="13800" y="11154"/>
                  </a:cubicBezTo>
                  <a:cubicBezTo>
                    <a:pt x="15000" y="13810"/>
                    <a:pt x="15600" y="15934"/>
                    <a:pt x="15300" y="17882"/>
                  </a:cubicBezTo>
                  <a:cubicBezTo>
                    <a:pt x="15000" y="19830"/>
                    <a:pt x="13800" y="21600"/>
                    <a:pt x="12900" y="21600"/>
                  </a:cubicBezTo>
                  <a:cubicBezTo>
                    <a:pt x="12000" y="21600"/>
                    <a:pt x="11400" y="19830"/>
                    <a:pt x="11700" y="16643"/>
                  </a:cubicBezTo>
                  <a:cubicBezTo>
                    <a:pt x="12000" y="13456"/>
                    <a:pt x="13200" y="8852"/>
                    <a:pt x="15000" y="5843"/>
                  </a:cubicBezTo>
                  <a:cubicBezTo>
                    <a:pt x="16800" y="2833"/>
                    <a:pt x="19200" y="14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2496558" y="6981066"/>
              <a:ext cx="53237" cy="81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241" fill="norm" stroke="1" extrusionOk="0">
                  <a:moveTo>
                    <a:pt x="19542" y="0"/>
                  </a:moveTo>
                  <a:cubicBezTo>
                    <a:pt x="15389" y="554"/>
                    <a:pt x="11235" y="1108"/>
                    <a:pt x="7912" y="2769"/>
                  </a:cubicBezTo>
                  <a:cubicBezTo>
                    <a:pt x="4589" y="4431"/>
                    <a:pt x="2096" y="7200"/>
                    <a:pt x="850" y="10523"/>
                  </a:cubicBezTo>
                  <a:cubicBezTo>
                    <a:pt x="-396" y="13846"/>
                    <a:pt x="-396" y="17723"/>
                    <a:pt x="1681" y="19662"/>
                  </a:cubicBezTo>
                  <a:cubicBezTo>
                    <a:pt x="3758" y="21600"/>
                    <a:pt x="7912" y="21600"/>
                    <a:pt x="11235" y="20492"/>
                  </a:cubicBezTo>
                  <a:cubicBezTo>
                    <a:pt x="14558" y="19385"/>
                    <a:pt x="17050" y="17169"/>
                    <a:pt x="18712" y="14677"/>
                  </a:cubicBezTo>
                  <a:cubicBezTo>
                    <a:pt x="20373" y="12185"/>
                    <a:pt x="21204" y="9415"/>
                    <a:pt x="20789" y="7200"/>
                  </a:cubicBezTo>
                  <a:cubicBezTo>
                    <a:pt x="20373" y="4985"/>
                    <a:pt x="18712" y="3323"/>
                    <a:pt x="17050" y="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2584450" y="6968366"/>
              <a:ext cx="63500" cy="7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8" fill="norm" stroke="1" extrusionOk="0">
                  <a:moveTo>
                    <a:pt x="0" y="0"/>
                  </a:moveTo>
                  <a:cubicBezTo>
                    <a:pt x="2160" y="6000"/>
                    <a:pt x="4320" y="12000"/>
                    <a:pt x="6840" y="15900"/>
                  </a:cubicBezTo>
                  <a:cubicBezTo>
                    <a:pt x="9360" y="19800"/>
                    <a:pt x="12240" y="21600"/>
                    <a:pt x="14400" y="20700"/>
                  </a:cubicBezTo>
                  <a:cubicBezTo>
                    <a:pt x="16560" y="19800"/>
                    <a:pt x="18000" y="16200"/>
                    <a:pt x="19080" y="12300"/>
                  </a:cubicBezTo>
                  <a:cubicBezTo>
                    <a:pt x="20160" y="8400"/>
                    <a:pt x="2088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2673350" y="6974716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2719916" y="6957382"/>
              <a:ext cx="112184" cy="74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2038" y="1314"/>
                  </a:moveTo>
                  <a:cubicBezTo>
                    <a:pt x="1630" y="4314"/>
                    <a:pt x="1223" y="7314"/>
                    <a:pt x="815" y="10314"/>
                  </a:cubicBezTo>
                  <a:cubicBezTo>
                    <a:pt x="408" y="13314"/>
                    <a:pt x="0" y="16314"/>
                    <a:pt x="0" y="15114"/>
                  </a:cubicBezTo>
                  <a:cubicBezTo>
                    <a:pt x="0" y="13914"/>
                    <a:pt x="408" y="8514"/>
                    <a:pt x="1426" y="4914"/>
                  </a:cubicBezTo>
                  <a:cubicBezTo>
                    <a:pt x="2445" y="1314"/>
                    <a:pt x="4075" y="-486"/>
                    <a:pt x="5094" y="114"/>
                  </a:cubicBezTo>
                  <a:cubicBezTo>
                    <a:pt x="6113" y="714"/>
                    <a:pt x="6521" y="3714"/>
                    <a:pt x="9170" y="7614"/>
                  </a:cubicBezTo>
                  <a:cubicBezTo>
                    <a:pt x="11819" y="11514"/>
                    <a:pt x="16709" y="16314"/>
                    <a:pt x="21600" y="21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2730500" y="6953149"/>
              <a:ext cx="147273" cy="229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136" fill="norm" stroke="1" extrusionOk="0">
                  <a:moveTo>
                    <a:pt x="20366" y="4901"/>
                  </a:moveTo>
                  <a:cubicBezTo>
                    <a:pt x="20983" y="3928"/>
                    <a:pt x="21600" y="2956"/>
                    <a:pt x="21446" y="2080"/>
                  </a:cubicBezTo>
                  <a:cubicBezTo>
                    <a:pt x="21291" y="1204"/>
                    <a:pt x="20366" y="426"/>
                    <a:pt x="19131" y="134"/>
                  </a:cubicBezTo>
                  <a:cubicBezTo>
                    <a:pt x="17897" y="-158"/>
                    <a:pt x="16354" y="37"/>
                    <a:pt x="15274" y="620"/>
                  </a:cubicBezTo>
                  <a:cubicBezTo>
                    <a:pt x="14194" y="1204"/>
                    <a:pt x="13577" y="2177"/>
                    <a:pt x="13886" y="3539"/>
                  </a:cubicBezTo>
                  <a:cubicBezTo>
                    <a:pt x="14194" y="4901"/>
                    <a:pt x="15429" y="6653"/>
                    <a:pt x="16200" y="9377"/>
                  </a:cubicBezTo>
                  <a:cubicBezTo>
                    <a:pt x="16971" y="12101"/>
                    <a:pt x="17280" y="15799"/>
                    <a:pt x="16817" y="18134"/>
                  </a:cubicBezTo>
                  <a:cubicBezTo>
                    <a:pt x="16354" y="20469"/>
                    <a:pt x="15120" y="21442"/>
                    <a:pt x="12189" y="21053"/>
                  </a:cubicBezTo>
                  <a:cubicBezTo>
                    <a:pt x="9257" y="20664"/>
                    <a:pt x="4629" y="18912"/>
                    <a:pt x="0" y="17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2628900" y="6892166"/>
              <a:ext cx="635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3186660" y="7243144"/>
              <a:ext cx="197890" cy="259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28" fill="norm" stroke="1" extrusionOk="0">
                  <a:moveTo>
                    <a:pt x="3522" y="1948"/>
                  </a:moveTo>
                  <a:cubicBezTo>
                    <a:pt x="3977" y="1077"/>
                    <a:pt x="4432" y="206"/>
                    <a:pt x="6364" y="32"/>
                  </a:cubicBezTo>
                  <a:cubicBezTo>
                    <a:pt x="8297" y="-142"/>
                    <a:pt x="11708" y="381"/>
                    <a:pt x="13413" y="1948"/>
                  </a:cubicBezTo>
                  <a:cubicBezTo>
                    <a:pt x="15118" y="3516"/>
                    <a:pt x="15118" y="6129"/>
                    <a:pt x="12844" y="9264"/>
                  </a:cubicBezTo>
                  <a:cubicBezTo>
                    <a:pt x="10571" y="12400"/>
                    <a:pt x="6023" y="16058"/>
                    <a:pt x="3295" y="18235"/>
                  </a:cubicBezTo>
                  <a:cubicBezTo>
                    <a:pt x="566" y="20413"/>
                    <a:pt x="-343" y="21110"/>
                    <a:pt x="112" y="21284"/>
                  </a:cubicBezTo>
                  <a:cubicBezTo>
                    <a:pt x="566" y="21458"/>
                    <a:pt x="2385" y="21110"/>
                    <a:pt x="6137" y="20326"/>
                  </a:cubicBezTo>
                  <a:cubicBezTo>
                    <a:pt x="9889" y="19542"/>
                    <a:pt x="15573" y="18323"/>
                    <a:pt x="21257" y="17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3511550" y="7216016"/>
              <a:ext cx="571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4070"/>
                    <a:pt x="11200" y="8139"/>
                    <a:pt x="14800" y="11739"/>
                  </a:cubicBezTo>
                  <a:cubicBezTo>
                    <a:pt x="18400" y="15339"/>
                    <a:pt x="20000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3568434" y="7266816"/>
              <a:ext cx="19076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600" fill="norm" stroke="1" extrusionOk="0">
                  <a:moveTo>
                    <a:pt x="12003" y="0"/>
                  </a:moveTo>
                  <a:cubicBezTo>
                    <a:pt x="8717" y="3600"/>
                    <a:pt x="5430" y="7200"/>
                    <a:pt x="3434" y="9600"/>
                  </a:cubicBezTo>
                  <a:cubicBezTo>
                    <a:pt x="1438" y="12000"/>
                    <a:pt x="734" y="13200"/>
                    <a:pt x="264" y="14400"/>
                  </a:cubicBezTo>
                  <a:cubicBezTo>
                    <a:pt x="-205" y="15600"/>
                    <a:pt x="-440" y="16800"/>
                    <a:pt x="3082" y="18000"/>
                  </a:cubicBezTo>
                  <a:cubicBezTo>
                    <a:pt x="6603" y="19200"/>
                    <a:pt x="13882" y="20400"/>
                    <a:pt x="21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727877" y="1951352"/>
              <a:ext cx="453486" cy="534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218" fill="norm" stroke="1" extrusionOk="0">
                  <a:moveTo>
                    <a:pt x="11561" y="2541"/>
                  </a:moveTo>
                  <a:cubicBezTo>
                    <a:pt x="10966" y="1701"/>
                    <a:pt x="10372" y="861"/>
                    <a:pt x="9777" y="398"/>
                  </a:cubicBezTo>
                  <a:cubicBezTo>
                    <a:pt x="9183" y="-64"/>
                    <a:pt x="8588" y="-148"/>
                    <a:pt x="7548" y="272"/>
                  </a:cubicBezTo>
                  <a:cubicBezTo>
                    <a:pt x="6508" y="692"/>
                    <a:pt x="5021" y="1617"/>
                    <a:pt x="3634" y="3256"/>
                  </a:cubicBezTo>
                  <a:cubicBezTo>
                    <a:pt x="2247" y="4895"/>
                    <a:pt x="959" y="7248"/>
                    <a:pt x="364" y="9559"/>
                  </a:cubicBezTo>
                  <a:cubicBezTo>
                    <a:pt x="-230" y="11871"/>
                    <a:pt x="-131" y="14140"/>
                    <a:pt x="909" y="16115"/>
                  </a:cubicBezTo>
                  <a:cubicBezTo>
                    <a:pt x="1950" y="18090"/>
                    <a:pt x="3931" y="19771"/>
                    <a:pt x="6260" y="20612"/>
                  </a:cubicBezTo>
                  <a:cubicBezTo>
                    <a:pt x="8588" y="21452"/>
                    <a:pt x="11264" y="21452"/>
                    <a:pt x="13741" y="20401"/>
                  </a:cubicBezTo>
                  <a:cubicBezTo>
                    <a:pt x="16218" y="19351"/>
                    <a:pt x="18497" y="17250"/>
                    <a:pt x="19785" y="14980"/>
                  </a:cubicBezTo>
                  <a:cubicBezTo>
                    <a:pt x="21073" y="12711"/>
                    <a:pt x="21370" y="10274"/>
                    <a:pt x="21172" y="8089"/>
                  </a:cubicBezTo>
                  <a:cubicBezTo>
                    <a:pt x="20974" y="5903"/>
                    <a:pt x="20280" y="3970"/>
                    <a:pt x="18992" y="2962"/>
                  </a:cubicBezTo>
                  <a:cubicBezTo>
                    <a:pt x="17704" y="1953"/>
                    <a:pt x="15821" y="1869"/>
                    <a:pt x="14484" y="2205"/>
                  </a:cubicBezTo>
                  <a:cubicBezTo>
                    <a:pt x="13146" y="2541"/>
                    <a:pt x="12353" y="3298"/>
                    <a:pt x="11561" y="40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2185342" y="2301116"/>
              <a:ext cx="462608" cy="38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11" fill="norm" stroke="1" extrusionOk="0">
                  <a:moveTo>
                    <a:pt x="548" y="0"/>
                  </a:moveTo>
                  <a:cubicBezTo>
                    <a:pt x="252" y="1298"/>
                    <a:pt x="-44" y="2597"/>
                    <a:pt x="5" y="4603"/>
                  </a:cubicBezTo>
                  <a:cubicBezTo>
                    <a:pt x="55" y="6610"/>
                    <a:pt x="449" y="9325"/>
                    <a:pt x="646" y="11921"/>
                  </a:cubicBezTo>
                  <a:cubicBezTo>
                    <a:pt x="844" y="14518"/>
                    <a:pt x="844" y="16997"/>
                    <a:pt x="942" y="18590"/>
                  </a:cubicBezTo>
                  <a:cubicBezTo>
                    <a:pt x="1041" y="20184"/>
                    <a:pt x="1238" y="20892"/>
                    <a:pt x="1583" y="21246"/>
                  </a:cubicBezTo>
                  <a:cubicBezTo>
                    <a:pt x="1929" y="21600"/>
                    <a:pt x="2422" y="21600"/>
                    <a:pt x="3753" y="21246"/>
                  </a:cubicBezTo>
                  <a:cubicBezTo>
                    <a:pt x="5085" y="20892"/>
                    <a:pt x="7255" y="20184"/>
                    <a:pt x="10361" y="19475"/>
                  </a:cubicBezTo>
                  <a:cubicBezTo>
                    <a:pt x="13468" y="18767"/>
                    <a:pt x="17512" y="18059"/>
                    <a:pt x="21556" y="173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2597150" y="2555116"/>
              <a:ext cx="119374" cy="117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74" fill="norm" stroke="1" extrusionOk="0">
                  <a:moveTo>
                    <a:pt x="0" y="0"/>
                  </a:moveTo>
                  <a:cubicBezTo>
                    <a:pt x="3789" y="386"/>
                    <a:pt x="7579" y="771"/>
                    <a:pt x="11179" y="2121"/>
                  </a:cubicBezTo>
                  <a:cubicBezTo>
                    <a:pt x="14779" y="3471"/>
                    <a:pt x="18189" y="5786"/>
                    <a:pt x="19895" y="7907"/>
                  </a:cubicBezTo>
                  <a:cubicBezTo>
                    <a:pt x="21600" y="10029"/>
                    <a:pt x="21600" y="11957"/>
                    <a:pt x="21032" y="13693"/>
                  </a:cubicBezTo>
                  <a:cubicBezTo>
                    <a:pt x="20463" y="15429"/>
                    <a:pt x="19326" y="16971"/>
                    <a:pt x="18000" y="18321"/>
                  </a:cubicBezTo>
                  <a:cubicBezTo>
                    <a:pt x="16674" y="19671"/>
                    <a:pt x="15158" y="20829"/>
                    <a:pt x="14400" y="21214"/>
                  </a:cubicBezTo>
                  <a:cubicBezTo>
                    <a:pt x="13642" y="21600"/>
                    <a:pt x="13642" y="21214"/>
                    <a:pt x="13642" y="208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2948101" y="2366733"/>
              <a:ext cx="163399" cy="367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294" fill="norm" stroke="1" extrusionOk="0">
                  <a:moveTo>
                    <a:pt x="16392" y="14236"/>
                  </a:moveTo>
                  <a:cubicBezTo>
                    <a:pt x="16392" y="13623"/>
                    <a:pt x="16392" y="13009"/>
                    <a:pt x="15285" y="12395"/>
                  </a:cubicBezTo>
                  <a:cubicBezTo>
                    <a:pt x="14177" y="11782"/>
                    <a:pt x="11962" y="11168"/>
                    <a:pt x="9192" y="11966"/>
                  </a:cubicBezTo>
                  <a:cubicBezTo>
                    <a:pt x="6423" y="12764"/>
                    <a:pt x="3100" y="14973"/>
                    <a:pt x="1439" y="16691"/>
                  </a:cubicBezTo>
                  <a:cubicBezTo>
                    <a:pt x="-223" y="18409"/>
                    <a:pt x="-223" y="19636"/>
                    <a:pt x="331" y="20434"/>
                  </a:cubicBezTo>
                  <a:cubicBezTo>
                    <a:pt x="885" y="21232"/>
                    <a:pt x="1992" y="21600"/>
                    <a:pt x="4900" y="20986"/>
                  </a:cubicBezTo>
                  <a:cubicBezTo>
                    <a:pt x="7808" y="20373"/>
                    <a:pt x="12515" y="18777"/>
                    <a:pt x="15146" y="16323"/>
                  </a:cubicBezTo>
                  <a:cubicBezTo>
                    <a:pt x="17777" y="13868"/>
                    <a:pt x="18331" y="10555"/>
                    <a:pt x="18192" y="7855"/>
                  </a:cubicBezTo>
                  <a:cubicBezTo>
                    <a:pt x="18054" y="5155"/>
                    <a:pt x="17223" y="3068"/>
                    <a:pt x="16392" y="1780"/>
                  </a:cubicBezTo>
                  <a:cubicBezTo>
                    <a:pt x="15562" y="491"/>
                    <a:pt x="14731" y="0"/>
                    <a:pt x="13900" y="0"/>
                  </a:cubicBezTo>
                  <a:cubicBezTo>
                    <a:pt x="13069" y="0"/>
                    <a:pt x="12239" y="491"/>
                    <a:pt x="11962" y="2209"/>
                  </a:cubicBezTo>
                  <a:cubicBezTo>
                    <a:pt x="11685" y="3927"/>
                    <a:pt x="11962" y="6873"/>
                    <a:pt x="13623" y="9634"/>
                  </a:cubicBezTo>
                  <a:cubicBezTo>
                    <a:pt x="15285" y="12395"/>
                    <a:pt x="18331" y="14973"/>
                    <a:pt x="21377" y="17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3145632" y="2560383"/>
              <a:ext cx="130968" cy="1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015" fill="norm" stroke="1" extrusionOk="0">
                  <a:moveTo>
                    <a:pt x="2700" y="10804"/>
                  </a:moveTo>
                  <a:cubicBezTo>
                    <a:pt x="4414" y="9626"/>
                    <a:pt x="6128" y="8448"/>
                    <a:pt x="7843" y="6680"/>
                  </a:cubicBezTo>
                  <a:cubicBezTo>
                    <a:pt x="9557" y="4913"/>
                    <a:pt x="11271" y="2557"/>
                    <a:pt x="10928" y="1182"/>
                  </a:cubicBezTo>
                  <a:cubicBezTo>
                    <a:pt x="10585" y="-192"/>
                    <a:pt x="8185" y="-585"/>
                    <a:pt x="5957" y="1182"/>
                  </a:cubicBezTo>
                  <a:cubicBezTo>
                    <a:pt x="3728" y="2950"/>
                    <a:pt x="1671" y="6877"/>
                    <a:pt x="643" y="10019"/>
                  </a:cubicBezTo>
                  <a:cubicBezTo>
                    <a:pt x="-386" y="13160"/>
                    <a:pt x="-386" y="15517"/>
                    <a:pt x="2185" y="17480"/>
                  </a:cubicBezTo>
                  <a:cubicBezTo>
                    <a:pt x="4757" y="19444"/>
                    <a:pt x="9900" y="21015"/>
                    <a:pt x="13500" y="21015"/>
                  </a:cubicBezTo>
                  <a:cubicBezTo>
                    <a:pt x="17100" y="21015"/>
                    <a:pt x="19157" y="19444"/>
                    <a:pt x="21214" y="178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3263900" y="2556399"/>
              <a:ext cx="110861" cy="333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289" fill="norm" stroke="1" extrusionOk="0">
                  <a:moveTo>
                    <a:pt x="13449" y="1538"/>
                  </a:moveTo>
                  <a:cubicBezTo>
                    <a:pt x="12226" y="998"/>
                    <a:pt x="11004" y="458"/>
                    <a:pt x="9374" y="188"/>
                  </a:cubicBezTo>
                  <a:cubicBezTo>
                    <a:pt x="7743" y="-82"/>
                    <a:pt x="5706" y="-82"/>
                    <a:pt x="4075" y="323"/>
                  </a:cubicBezTo>
                  <a:cubicBezTo>
                    <a:pt x="2445" y="728"/>
                    <a:pt x="1223" y="1538"/>
                    <a:pt x="611" y="2348"/>
                  </a:cubicBezTo>
                  <a:cubicBezTo>
                    <a:pt x="0" y="3158"/>
                    <a:pt x="0" y="3968"/>
                    <a:pt x="0" y="4711"/>
                  </a:cubicBezTo>
                  <a:cubicBezTo>
                    <a:pt x="0" y="5453"/>
                    <a:pt x="0" y="6128"/>
                    <a:pt x="1223" y="6533"/>
                  </a:cubicBezTo>
                  <a:cubicBezTo>
                    <a:pt x="2445" y="6938"/>
                    <a:pt x="4891" y="7073"/>
                    <a:pt x="6928" y="6871"/>
                  </a:cubicBezTo>
                  <a:cubicBezTo>
                    <a:pt x="8966" y="6668"/>
                    <a:pt x="10596" y="6128"/>
                    <a:pt x="12023" y="5588"/>
                  </a:cubicBezTo>
                  <a:cubicBezTo>
                    <a:pt x="13449" y="5048"/>
                    <a:pt x="14672" y="4508"/>
                    <a:pt x="15691" y="5048"/>
                  </a:cubicBezTo>
                  <a:cubicBezTo>
                    <a:pt x="16709" y="5588"/>
                    <a:pt x="17525" y="7208"/>
                    <a:pt x="18543" y="9638"/>
                  </a:cubicBezTo>
                  <a:cubicBezTo>
                    <a:pt x="19562" y="12068"/>
                    <a:pt x="20785" y="15308"/>
                    <a:pt x="21192" y="17333"/>
                  </a:cubicBezTo>
                  <a:cubicBezTo>
                    <a:pt x="21600" y="19358"/>
                    <a:pt x="21192" y="20168"/>
                    <a:pt x="19970" y="20708"/>
                  </a:cubicBezTo>
                  <a:cubicBezTo>
                    <a:pt x="18747" y="21248"/>
                    <a:pt x="16709" y="21518"/>
                    <a:pt x="13857" y="21046"/>
                  </a:cubicBezTo>
                  <a:cubicBezTo>
                    <a:pt x="11004" y="20573"/>
                    <a:pt x="7336" y="19358"/>
                    <a:pt x="5706" y="18008"/>
                  </a:cubicBezTo>
                  <a:cubicBezTo>
                    <a:pt x="4075" y="16658"/>
                    <a:pt x="4483" y="15173"/>
                    <a:pt x="4891" y="136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3404034" y="2507896"/>
              <a:ext cx="88466" cy="14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031" fill="norm" stroke="1" extrusionOk="0">
                  <a:moveTo>
                    <a:pt x="1403" y="6693"/>
                  </a:moveTo>
                  <a:cubicBezTo>
                    <a:pt x="3413" y="9693"/>
                    <a:pt x="5422" y="12693"/>
                    <a:pt x="6678" y="14943"/>
                  </a:cubicBezTo>
                  <a:cubicBezTo>
                    <a:pt x="7934" y="17193"/>
                    <a:pt x="8436" y="18693"/>
                    <a:pt x="7431" y="19743"/>
                  </a:cubicBezTo>
                  <a:cubicBezTo>
                    <a:pt x="6427" y="20793"/>
                    <a:pt x="3915" y="21393"/>
                    <a:pt x="2157" y="20793"/>
                  </a:cubicBezTo>
                  <a:cubicBezTo>
                    <a:pt x="399" y="20193"/>
                    <a:pt x="-606" y="18393"/>
                    <a:pt x="399" y="14793"/>
                  </a:cubicBezTo>
                  <a:cubicBezTo>
                    <a:pt x="1403" y="11193"/>
                    <a:pt x="4417" y="5793"/>
                    <a:pt x="7180" y="2943"/>
                  </a:cubicBezTo>
                  <a:cubicBezTo>
                    <a:pt x="9943" y="93"/>
                    <a:pt x="12454" y="-207"/>
                    <a:pt x="14715" y="93"/>
                  </a:cubicBezTo>
                  <a:cubicBezTo>
                    <a:pt x="16975" y="393"/>
                    <a:pt x="18985" y="1293"/>
                    <a:pt x="20994" y="21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3527689" y="2512783"/>
              <a:ext cx="313115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600" fill="norm" stroke="1" extrusionOk="0">
                  <a:moveTo>
                    <a:pt x="630" y="7766"/>
                  </a:moveTo>
                  <a:cubicBezTo>
                    <a:pt x="1206" y="7038"/>
                    <a:pt x="1782" y="6310"/>
                    <a:pt x="2214" y="5218"/>
                  </a:cubicBezTo>
                  <a:cubicBezTo>
                    <a:pt x="2646" y="4126"/>
                    <a:pt x="2934" y="2670"/>
                    <a:pt x="2718" y="2548"/>
                  </a:cubicBezTo>
                  <a:cubicBezTo>
                    <a:pt x="2502" y="2427"/>
                    <a:pt x="1782" y="3640"/>
                    <a:pt x="1206" y="5825"/>
                  </a:cubicBezTo>
                  <a:cubicBezTo>
                    <a:pt x="630" y="8009"/>
                    <a:pt x="198" y="11164"/>
                    <a:pt x="54" y="13348"/>
                  </a:cubicBezTo>
                  <a:cubicBezTo>
                    <a:pt x="-90" y="15533"/>
                    <a:pt x="54" y="16746"/>
                    <a:pt x="486" y="17474"/>
                  </a:cubicBezTo>
                  <a:cubicBezTo>
                    <a:pt x="918" y="18202"/>
                    <a:pt x="1638" y="18445"/>
                    <a:pt x="2862" y="17596"/>
                  </a:cubicBezTo>
                  <a:cubicBezTo>
                    <a:pt x="4086" y="16746"/>
                    <a:pt x="5814" y="14804"/>
                    <a:pt x="7182" y="12378"/>
                  </a:cubicBezTo>
                  <a:cubicBezTo>
                    <a:pt x="8550" y="9951"/>
                    <a:pt x="9558" y="7038"/>
                    <a:pt x="10062" y="4975"/>
                  </a:cubicBezTo>
                  <a:cubicBezTo>
                    <a:pt x="10566" y="2912"/>
                    <a:pt x="10566" y="1699"/>
                    <a:pt x="10278" y="1456"/>
                  </a:cubicBezTo>
                  <a:cubicBezTo>
                    <a:pt x="9990" y="1213"/>
                    <a:pt x="9414" y="1942"/>
                    <a:pt x="8838" y="3519"/>
                  </a:cubicBezTo>
                  <a:cubicBezTo>
                    <a:pt x="8262" y="5097"/>
                    <a:pt x="7686" y="7524"/>
                    <a:pt x="7398" y="9587"/>
                  </a:cubicBezTo>
                  <a:cubicBezTo>
                    <a:pt x="7110" y="11649"/>
                    <a:pt x="7110" y="13348"/>
                    <a:pt x="7758" y="14683"/>
                  </a:cubicBezTo>
                  <a:cubicBezTo>
                    <a:pt x="8406" y="16018"/>
                    <a:pt x="9702" y="16989"/>
                    <a:pt x="10998" y="16867"/>
                  </a:cubicBezTo>
                  <a:cubicBezTo>
                    <a:pt x="12294" y="16746"/>
                    <a:pt x="13590" y="15533"/>
                    <a:pt x="14598" y="13834"/>
                  </a:cubicBezTo>
                  <a:cubicBezTo>
                    <a:pt x="15606" y="12135"/>
                    <a:pt x="16326" y="9951"/>
                    <a:pt x="16758" y="7888"/>
                  </a:cubicBezTo>
                  <a:cubicBezTo>
                    <a:pt x="17190" y="5825"/>
                    <a:pt x="17334" y="3883"/>
                    <a:pt x="17190" y="2427"/>
                  </a:cubicBezTo>
                  <a:cubicBezTo>
                    <a:pt x="17046" y="971"/>
                    <a:pt x="16614" y="0"/>
                    <a:pt x="16182" y="0"/>
                  </a:cubicBezTo>
                  <a:cubicBezTo>
                    <a:pt x="15750" y="0"/>
                    <a:pt x="15318" y="971"/>
                    <a:pt x="15102" y="2063"/>
                  </a:cubicBezTo>
                  <a:cubicBezTo>
                    <a:pt x="14886" y="3155"/>
                    <a:pt x="14886" y="4369"/>
                    <a:pt x="15534" y="6189"/>
                  </a:cubicBezTo>
                  <a:cubicBezTo>
                    <a:pt x="16182" y="8009"/>
                    <a:pt x="17478" y="10436"/>
                    <a:pt x="18630" y="12256"/>
                  </a:cubicBezTo>
                  <a:cubicBezTo>
                    <a:pt x="19782" y="14076"/>
                    <a:pt x="20790" y="15290"/>
                    <a:pt x="21150" y="16503"/>
                  </a:cubicBezTo>
                  <a:cubicBezTo>
                    <a:pt x="21510" y="17717"/>
                    <a:pt x="21222" y="18930"/>
                    <a:pt x="20358" y="19780"/>
                  </a:cubicBezTo>
                  <a:cubicBezTo>
                    <a:pt x="19494" y="20629"/>
                    <a:pt x="18054" y="21115"/>
                    <a:pt x="166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4221529" y="2520935"/>
              <a:ext cx="83771" cy="142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092" fill="norm" stroke="1" extrusionOk="0">
                  <a:moveTo>
                    <a:pt x="16511" y="4116"/>
                  </a:moveTo>
                  <a:cubicBezTo>
                    <a:pt x="13811" y="2237"/>
                    <a:pt x="11111" y="359"/>
                    <a:pt x="8681" y="46"/>
                  </a:cubicBezTo>
                  <a:cubicBezTo>
                    <a:pt x="6251" y="-267"/>
                    <a:pt x="4091" y="985"/>
                    <a:pt x="2471" y="4272"/>
                  </a:cubicBezTo>
                  <a:cubicBezTo>
                    <a:pt x="851" y="7559"/>
                    <a:pt x="-229" y="12881"/>
                    <a:pt x="41" y="16168"/>
                  </a:cubicBezTo>
                  <a:cubicBezTo>
                    <a:pt x="311" y="19455"/>
                    <a:pt x="1931" y="20707"/>
                    <a:pt x="5441" y="21020"/>
                  </a:cubicBezTo>
                  <a:cubicBezTo>
                    <a:pt x="8951" y="21333"/>
                    <a:pt x="14351" y="20707"/>
                    <a:pt x="17321" y="17263"/>
                  </a:cubicBezTo>
                  <a:cubicBezTo>
                    <a:pt x="20291" y="13820"/>
                    <a:pt x="20831" y="7559"/>
                    <a:pt x="21371" y="12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4362450" y="2273599"/>
              <a:ext cx="88900" cy="421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21600" y="2376"/>
                  </a:moveTo>
                  <a:cubicBezTo>
                    <a:pt x="20571" y="1620"/>
                    <a:pt x="19543" y="864"/>
                    <a:pt x="17743" y="432"/>
                  </a:cubicBezTo>
                  <a:cubicBezTo>
                    <a:pt x="15943" y="0"/>
                    <a:pt x="13371" y="-108"/>
                    <a:pt x="11057" y="108"/>
                  </a:cubicBezTo>
                  <a:cubicBezTo>
                    <a:pt x="8743" y="324"/>
                    <a:pt x="6686" y="864"/>
                    <a:pt x="4629" y="2592"/>
                  </a:cubicBezTo>
                  <a:cubicBezTo>
                    <a:pt x="2571" y="4320"/>
                    <a:pt x="514" y="7236"/>
                    <a:pt x="257" y="10260"/>
                  </a:cubicBezTo>
                  <a:cubicBezTo>
                    <a:pt x="0" y="13284"/>
                    <a:pt x="1543" y="16416"/>
                    <a:pt x="1800" y="18306"/>
                  </a:cubicBezTo>
                  <a:cubicBezTo>
                    <a:pt x="2057" y="20196"/>
                    <a:pt x="1029" y="20844"/>
                    <a:pt x="0" y="214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4305299" y="2529716"/>
              <a:ext cx="184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745" y="13200"/>
                  </a:cubicBezTo>
                  <a:cubicBezTo>
                    <a:pt x="1490" y="10800"/>
                    <a:pt x="2979" y="9000"/>
                    <a:pt x="6579" y="6900"/>
                  </a:cubicBezTo>
                  <a:cubicBezTo>
                    <a:pt x="10179" y="4800"/>
                    <a:pt x="1589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4845050" y="2287909"/>
              <a:ext cx="101600" cy="451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21600" y="3960"/>
                  </a:moveTo>
                  <a:cubicBezTo>
                    <a:pt x="20700" y="2951"/>
                    <a:pt x="19800" y="1942"/>
                    <a:pt x="18675" y="1235"/>
                  </a:cubicBezTo>
                  <a:cubicBezTo>
                    <a:pt x="17550" y="529"/>
                    <a:pt x="16200" y="125"/>
                    <a:pt x="14400" y="24"/>
                  </a:cubicBezTo>
                  <a:cubicBezTo>
                    <a:pt x="12600" y="-77"/>
                    <a:pt x="10350" y="125"/>
                    <a:pt x="8550" y="882"/>
                  </a:cubicBezTo>
                  <a:cubicBezTo>
                    <a:pt x="6750" y="1639"/>
                    <a:pt x="5400" y="2951"/>
                    <a:pt x="4950" y="5525"/>
                  </a:cubicBezTo>
                  <a:cubicBezTo>
                    <a:pt x="4500" y="8099"/>
                    <a:pt x="4950" y="11934"/>
                    <a:pt x="5400" y="14458"/>
                  </a:cubicBezTo>
                  <a:cubicBezTo>
                    <a:pt x="5850" y="16981"/>
                    <a:pt x="6300" y="18192"/>
                    <a:pt x="6525" y="19050"/>
                  </a:cubicBezTo>
                  <a:cubicBezTo>
                    <a:pt x="6750" y="19908"/>
                    <a:pt x="6750" y="20413"/>
                    <a:pt x="5625" y="20766"/>
                  </a:cubicBezTo>
                  <a:cubicBezTo>
                    <a:pt x="4500" y="21119"/>
                    <a:pt x="2250" y="21321"/>
                    <a:pt x="0" y="215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4777316" y="2523366"/>
              <a:ext cx="258235" cy="155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1416" y="21016"/>
                  </a:moveTo>
                  <a:cubicBezTo>
                    <a:pt x="708" y="16638"/>
                    <a:pt x="0" y="12259"/>
                    <a:pt x="0" y="9632"/>
                  </a:cubicBezTo>
                  <a:cubicBezTo>
                    <a:pt x="0" y="7005"/>
                    <a:pt x="708" y="6130"/>
                    <a:pt x="2479" y="5692"/>
                  </a:cubicBezTo>
                  <a:cubicBezTo>
                    <a:pt x="4249" y="5254"/>
                    <a:pt x="7082" y="5254"/>
                    <a:pt x="9738" y="6276"/>
                  </a:cubicBezTo>
                  <a:cubicBezTo>
                    <a:pt x="12393" y="7297"/>
                    <a:pt x="14872" y="9341"/>
                    <a:pt x="16377" y="11238"/>
                  </a:cubicBezTo>
                  <a:cubicBezTo>
                    <a:pt x="17882" y="13135"/>
                    <a:pt x="18413" y="14886"/>
                    <a:pt x="18502" y="16492"/>
                  </a:cubicBezTo>
                  <a:cubicBezTo>
                    <a:pt x="18590" y="18097"/>
                    <a:pt x="18236" y="19557"/>
                    <a:pt x="17616" y="20432"/>
                  </a:cubicBezTo>
                  <a:cubicBezTo>
                    <a:pt x="16997" y="21308"/>
                    <a:pt x="16111" y="21600"/>
                    <a:pt x="15315" y="21308"/>
                  </a:cubicBezTo>
                  <a:cubicBezTo>
                    <a:pt x="14518" y="21016"/>
                    <a:pt x="13810" y="20141"/>
                    <a:pt x="13633" y="17514"/>
                  </a:cubicBezTo>
                  <a:cubicBezTo>
                    <a:pt x="13456" y="14886"/>
                    <a:pt x="13810" y="10508"/>
                    <a:pt x="15226" y="7297"/>
                  </a:cubicBezTo>
                  <a:cubicBezTo>
                    <a:pt x="16643" y="4086"/>
                    <a:pt x="19121" y="20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5082091" y="2535219"/>
              <a:ext cx="239209" cy="150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460" fill="norm" stroke="1" extrusionOk="0">
                  <a:moveTo>
                    <a:pt x="2087" y="7027"/>
                  </a:moveTo>
                  <a:cubicBezTo>
                    <a:pt x="3034" y="7027"/>
                    <a:pt x="3981" y="7027"/>
                    <a:pt x="4739" y="5731"/>
                  </a:cubicBezTo>
                  <a:cubicBezTo>
                    <a:pt x="5497" y="4435"/>
                    <a:pt x="6066" y="1843"/>
                    <a:pt x="5876" y="691"/>
                  </a:cubicBezTo>
                  <a:cubicBezTo>
                    <a:pt x="5687" y="-461"/>
                    <a:pt x="4739" y="-173"/>
                    <a:pt x="3602" y="1555"/>
                  </a:cubicBezTo>
                  <a:cubicBezTo>
                    <a:pt x="2466" y="3283"/>
                    <a:pt x="1139" y="6451"/>
                    <a:pt x="476" y="9475"/>
                  </a:cubicBezTo>
                  <a:cubicBezTo>
                    <a:pt x="-187" y="12499"/>
                    <a:pt x="-187" y="15379"/>
                    <a:pt x="666" y="17539"/>
                  </a:cubicBezTo>
                  <a:cubicBezTo>
                    <a:pt x="1518" y="19699"/>
                    <a:pt x="3224" y="21139"/>
                    <a:pt x="5592" y="20131"/>
                  </a:cubicBezTo>
                  <a:cubicBezTo>
                    <a:pt x="7960" y="19123"/>
                    <a:pt x="10992" y="15667"/>
                    <a:pt x="12887" y="13363"/>
                  </a:cubicBezTo>
                  <a:cubicBezTo>
                    <a:pt x="14781" y="11059"/>
                    <a:pt x="15539" y="9907"/>
                    <a:pt x="16108" y="8611"/>
                  </a:cubicBezTo>
                  <a:cubicBezTo>
                    <a:pt x="16676" y="7315"/>
                    <a:pt x="17055" y="5875"/>
                    <a:pt x="16866" y="4723"/>
                  </a:cubicBezTo>
                  <a:cubicBezTo>
                    <a:pt x="16676" y="3571"/>
                    <a:pt x="15918" y="2707"/>
                    <a:pt x="15160" y="2851"/>
                  </a:cubicBezTo>
                  <a:cubicBezTo>
                    <a:pt x="14402" y="2995"/>
                    <a:pt x="13645" y="4147"/>
                    <a:pt x="13076" y="5587"/>
                  </a:cubicBezTo>
                  <a:cubicBezTo>
                    <a:pt x="12508" y="7027"/>
                    <a:pt x="12129" y="8755"/>
                    <a:pt x="12508" y="11203"/>
                  </a:cubicBezTo>
                  <a:cubicBezTo>
                    <a:pt x="12887" y="13651"/>
                    <a:pt x="14024" y="16819"/>
                    <a:pt x="15634" y="17971"/>
                  </a:cubicBezTo>
                  <a:cubicBezTo>
                    <a:pt x="17245" y="19123"/>
                    <a:pt x="19329" y="18259"/>
                    <a:pt x="21413" y="173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5348816" y="2307458"/>
              <a:ext cx="147369" cy="391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90" fill="norm" stroke="1" extrusionOk="0">
                  <a:moveTo>
                    <a:pt x="18206" y="14901"/>
                  </a:moveTo>
                  <a:cubicBezTo>
                    <a:pt x="14811" y="14786"/>
                    <a:pt x="11417" y="14670"/>
                    <a:pt x="8486" y="15248"/>
                  </a:cubicBezTo>
                  <a:cubicBezTo>
                    <a:pt x="5554" y="15825"/>
                    <a:pt x="3086" y="17096"/>
                    <a:pt x="1697" y="18020"/>
                  </a:cubicBezTo>
                  <a:cubicBezTo>
                    <a:pt x="309" y="18944"/>
                    <a:pt x="0" y="19521"/>
                    <a:pt x="0" y="20099"/>
                  </a:cubicBezTo>
                  <a:cubicBezTo>
                    <a:pt x="0" y="20676"/>
                    <a:pt x="309" y="21254"/>
                    <a:pt x="2160" y="21369"/>
                  </a:cubicBezTo>
                  <a:cubicBezTo>
                    <a:pt x="4011" y="21485"/>
                    <a:pt x="7406" y="21138"/>
                    <a:pt x="10646" y="19810"/>
                  </a:cubicBezTo>
                  <a:cubicBezTo>
                    <a:pt x="13886" y="18482"/>
                    <a:pt x="16971" y="16172"/>
                    <a:pt x="18823" y="13053"/>
                  </a:cubicBezTo>
                  <a:cubicBezTo>
                    <a:pt x="20674" y="9934"/>
                    <a:pt x="21291" y="6007"/>
                    <a:pt x="21446" y="3755"/>
                  </a:cubicBezTo>
                  <a:cubicBezTo>
                    <a:pt x="21600" y="1502"/>
                    <a:pt x="21291" y="925"/>
                    <a:pt x="20366" y="520"/>
                  </a:cubicBezTo>
                  <a:cubicBezTo>
                    <a:pt x="19440" y="116"/>
                    <a:pt x="17897" y="-115"/>
                    <a:pt x="16354" y="58"/>
                  </a:cubicBezTo>
                  <a:cubicBezTo>
                    <a:pt x="14811" y="232"/>
                    <a:pt x="13269" y="809"/>
                    <a:pt x="11726" y="2426"/>
                  </a:cubicBezTo>
                  <a:cubicBezTo>
                    <a:pt x="10183" y="4043"/>
                    <a:pt x="8640" y="6700"/>
                    <a:pt x="8949" y="9645"/>
                  </a:cubicBezTo>
                  <a:cubicBezTo>
                    <a:pt x="9257" y="12591"/>
                    <a:pt x="11417" y="15825"/>
                    <a:pt x="13577" y="19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5477470" y="2567816"/>
              <a:ext cx="115165" cy="116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272" fill="norm" stroke="1" extrusionOk="0">
                  <a:moveTo>
                    <a:pt x="11830" y="5786"/>
                  </a:moveTo>
                  <a:cubicBezTo>
                    <a:pt x="10314" y="4629"/>
                    <a:pt x="8799" y="3471"/>
                    <a:pt x="7093" y="2893"/>
                  </a:cubicBezTo>
                  <a:cubicBezTo>
                    <a:pt x="5388" y="2314"/>
                    <a:pt x="3493" y="2314"/>
                    <a:pt x="1978" y="4629"/>
                  </a:cubicBezTo>
                  <a:cubicBezTo>
                    <a:pt x="462" y="6943"/>
                    <a:pt x="-675" y="11571"/>
                    <a:pt x="462" y="15043"/>
                  </a:cubicBezTo>
                  <a:cubicBezTo>
                    <a:pt x="1599" y="18514"/>
                    <a:pt x="5009" y="20829"/>
                    <a:pt x="8420" y="21214"/>
                  </a:cubicBezTo>
                  <a:cubicBezTo>
                    <a:pt x="11830" y="21600"/>
                    <a:pt x="15241" y="20057"/>
                    <a:pt x="17514" y="16586"/>
                  </a:cubicBezTo>
                  <a:cubicBezTo>
                    <a:pt x="19788" y="13114"/>
                    <a:pt x="20925" y="7714"/>
                    <a:pt x="20546" y="4629"/>
                  </a:cubicBezTo>
                  <a:cubicBezTo>
                    <a:pt x="20167" y="1543"/>
                    <a:pt x="18272" y="771"/>
                    <a:pt x="1637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5600700" y="2561416"/>
              <a:ext cx="228600" cy="1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1333"/>
                  </a:moveTo>
                  <a:cubicBezTo>
                    <a:pt x="1000" y="452"/>
                    <a:pt x="2000" y="-430"/>
                    <a:pt x="2800" y="231"/>
                  </a:cubicBezTo>
                  <a:cubicBezTo>
                    <a:pt x="3600" y="892"/>
                    <a:pt x="4200" y="3097"/>
                    <a:pt x="4500" y="5741"/>
                  </a:cubicBezTo>
                  <a:cubicBezTo>
                    <a:pt x="4800" y="8386"/>
                    <a:pt x="4800" y="11472"/>
                    <a:pt x="4800" y="14117"/>
                  </a:cubicBezTo>
                  <a:cubicBezTo>
                    <a:pt x="4800" y="16762"/>
                    <a:pt x="4800" y="18966"/>
                    <a:pt x="4800" y="18966"/>
                  </a:cubicBezTo>
                  <a:cubicBezTo>
                    <a:pt x="4800" y="18966"/>
                    <a:pt x="4800" y="16762"/>
                    <a:pt x="4900" y="14337"/>
                  </a:cubicBezTo>
                  <a:cubicBezTo>
                    <a:pt x="5000" y="11913"/>
                    <a:pt x="5200" y="9268"/>
                    <a:pt x="5600" y="6843"/>
                  </a:cubicBezTo>
                  <a:cubicBezTo>
                    <a:pt x="6000" y="4419"/>
                    <a:pt x="6600" y="2215"/>
                    <a:pt x="7300" y="1774"/>
                  </a:cubicBezTo>
                  <a:cubicBezTo>
                    <a:pt x="8000" y="1333"/>
                    <a:pt x="8800" y="2656"/>
                    <a:pt x="9500" y="5301"/>
                  </a:cubicBezTo>
                  <a:cubicBezTo>
                    <a:pt x="10200" y="7946"/>
                    <a:pt x="10800" y="11913"/>
                    <a:pt x="11200" y="12794"/>
                  </a:cubicBezTo>
                  <a:cubicBezTo>
                    <a:pt x="11600" y="13676"/>
                    <a:pt x="11800" y="11472"/>
                    <a:pt x="12300" y="8827"/>
                  </a:cubicBezTo>
                  <a:cubicBezTo>
                    <a:pt x="12800" y="6182"/>
                    <a:pt x="13600" y="3097"/>
                    <a:pt x="15000" y="1554"/>
                  </a:cubicBezTo>
                  <a:cubicBezTo>
                    <a:pt x="16400" y="11"/>
                    <a:pt x="18400" y="11"/>
                    <a:pt x="19600" y="3537"/>
                  </a:cubicBezTo>
                  <a:cubicBezTo>
                    <a:pt x="20800" y="7064"/>
                    <a:pt x="21200" y="14117"/>
                    <a:pt x="21600" y="211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6" name="Drawing"/>
          <p:cNvGrpSpPr/>
          <p:nvPr/>
        </p:nvGrpSpPr>
        <p:grpSpPr>
          <a:xfrm>
            <a:off x="985969" y="1915980"/>
            <a:ext cx="11120161" cy="7285621"/>
            <a:chOff x="0" y="0"/>
            <a:chExt cx="11120159" cy="7285620"/>
          </a:xfrm>
        </p:grpSpPr>
        <p:sp>
          <p:nvSpPr>
            <p:cNvPr id="2177" name="Line"/>
            <p:cNvSpPr/>
            <p:nvPr/>
          </p:nvSpPr>
          <p:spPr>
            <a:xfrm>
              <a:off x="449130" y="96969"/>
              <a:ext cx="444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3443"/>
                    <a:pt x="10286" y="6887"/>
                    <a:pt x="13886" y="10487"/>
                  </a:cubicBezTo>
                  <a:cubicBezTo>
                    <a:pt x="17486" y="14087"/>
                    <a:pt x="19543" y="17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449600" y="92328"/>
              <a:ext cx="228170" cy="46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54" fill="norm" stroke="1" extrusionOk="0">
                  <a:moveTo>
                    <a:pt x="541" y="5199"/>
                  </a:moveTo>
                  <a:cubicBezTo>
                    <a:pt x="346" y="4221"/>
                    <a:pt x="152" y="3244"/>
                    <a:pt x="54" y="2462"/>
                  </a:cubicBezTo>
                  <a:cubicBezTo>
                    <a:pt x="-43" y="1680"/>
                    <a:pt x="-43" y="1094"/>
                    <a:pt x="346" y="654"/>
                  </a:cubicBezTo>
                  <a:cubicBezTo>
                    <a:pt x="735" y="214"/>
                    <a:pt x="1514" y="-79"/>
                    <a:pt x="3752" y="19"/>
                  </a:cubicBezTo>
                  <a:cubicBezTo>
                    <a:pt x="5989" y="116"/>
                    <a:pt x="9687" y="605"/>
                    <a:pt x="12995" y="1973"/>
                  </a:cubicBezTo>
                  <a:cubicBezTo>
                    <a:pt x="16303" y="3342"/>
                    <a:pt x="19222" y="5590"/>
                    <a:pt x="20389" y="8082"/>
                  </a:cubicBezTo>
                  <a:cubicBezTo>
                    <a:pt x="21557" y="10574"/>
                    <a:pt x="20973" y="13311"/>
                    <a:pt x="18735" y="15559"/>
                  </a:cubicBezTo>
                  <a:cubicBezTo>
                    <a:pt x="16498" y="17807"/>
                    <a:pt x="12606" y="19566"/>
                    <a:pt x="10173" y="20495"/>
                  </a:cubicBezTo>
                  <a:cubicBezTo>
                    <a:pt x="7741" y="21423"/>
                    <a:pt x="6768" y="21521"/>
                    <a:pt x="5892" y="21423"/>
                  </a:cubicBezTo>
                  <a:cubicBezTo>
                    <a:pt x="5016" y="21326"/>
                    <a:pt x="4238" y="21032"/>
                    <a:pt x="3460" y="20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747580" y="452569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861880" y="338269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874580" y="446219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60" y="14400"/>
                    <a:pt x="9120" y="7200"/>
                    <a:pt x="12720" y="3600"/>
                  </a:cubicBezTo>
                  <a:cubicBezTo>
                    <a:pt x="16320" y="0"/>
                    <a:pt x="189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1217523" y="74691"/>
              <a:ext cx="203158" cy="545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397" fill="norm" stroke="1" extrusionOk="0">
                  <a:moveTo>
                    <a:pt x="16526" y="2370"/>
                  </a:moveTo>
                  <a:cubicBezTo>
                    <a:pt x="16306" y="1955"/>
                    <a:pt x="16086" y="1539"/>
                    <a:pt x="15204" y="1041"/>
                  </a:cubicBezTo>
                  <a:cubicBezTo>
                    <a:pt x="14322" y="543"/>
                    <a:pt x="12779" y="-39"/>
                    <a:pt x="10355" y="3"/>
                  </a:cubicBezTo>
                  <a:cubicBezTo>
                    <a:pt x="7931" y="44"/>
                    <a:pt x="4624" y="709"/>
                    <a:pt x="2531" y="1415"/>
                  </a:cubicBezTo>
                  <a:cubicBezTo>
                    <a:pt x="437" y="2121"/>
                    <a:pt x="-445" y="2869"/>
                    <a:pt x="216" y="3741"/>
                  </a:cubicBezTo>
                  <a:cubicBezTo>
                    <a:pt x="877" y="4613"/>
                    <a:pt x="3082" y="5610"/>
                    <a:pt x="4955" y="6524"/>
                  </a:cubicBezTo>
                  <a:cubicBezTo>
                    <a:pt x="6828" y="7438"/>
                    <a:pt x="8371" y="8269"/>
                    <a:pt x="9143" y="8892"/>
                  </a:cubicBezTo>
                  <a:cubicBezTo>
                    <a:pt x="9914" y="9515"/>
                    <a:pt x="9914" y="9930"/>
                    <a:pt x="9473" y="10304"/>
                  </a:cubicBezTo>
                  <a:cubicBezTo>
                    <a:pt x="9033" y="10678"/>
                    <a:pt x="8151" y="11010"/>
                    <a:pt x="7159" y="11301"/>
                  </a:cubicBezTo>
                  <a:cubicBezTo>
                    <a:pt x="6167" y="11592"/>
                    <a:pt x="5065" y="11841"/>
                    <a:pt x="5065" y="12049"/>
                  </a:cubicBezTo>
                  <a:cubicBezTo>
                    <a:pt x="5065" y="12256"/>
                    <a:pt x="6167" y="12423"/>
                    <a:pt x="6718" y="12838"/>
                  </a:cubicBezTo>
                  <a:cubicBezTo>
                    <a:pt x="7269" y="13253"/>
                    <a:pt x="7269" y="13918"/>
                    <a:pt x="6498" y="15081"/>
                  </a:cubicBezTo>
                  <a:cubicBezTo>
                    <a:pt x="5726" y="16244"/>
                    <a:pt x="4184" y="17906"/>
                    <a:pt x="3192" y="18986"/>
                  </a:cubicBezTo>
                  <a:cubicBezTo>
                    <a:pt x="2200" y="20066"/>
                    <a:pt x="1759" y="20564"/>
                    <a:pt x="2090" y="20938"/>
                  </a:cubicBezTo>
                  <a:cubicBezTo>
                    <a:pt x="2420" y="21312"/>
                    <a:pt x="3522" y="21561"/>
                    <a:pt x="6828" y="21270"/>
                  </a:cubicBezTo>
                  <a:cubicBezTo>
                    <a:pt x="10135" y="20979"/>
                    <a:pt x="15645" y="20149"/>
                    <a:pt x="21155" y="19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1554030" y="217619"/>
              <a:ext cx="2349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30" y="1500"/>
                    <a:pt x="5059" y="3000"/>
                    <a:pt x="7978" y="5775"/>
                  </a:cubicBezTo>
                  <a:cubicBezTo>
                    <a:pt x="10897" y="8550"/>
                    <a:pt x="14205" y="12600"/>
                    <a:pt x="16541" y="15450"/>
                  </a:cubicBezTo>
                  <a:cubicBezTo>
                    <a:pt x="18876" y="18300"/>
                    <a:pt x="20238" y="199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1646836" y="147769"/>
              <a:ext cx="12309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21291" y="0"/>
                  </a:moveTo>
                  <a:cubicBezTo>
                    <a:pt x="19460" y="953"/>
                    <a:pt x="17630" y="1906"/>
                    <a:pt x="14884" y="4288"/>
                  </a:cubicBezTo>
                  <a:cubicBezTo>
                    <a:pt x="12138" y="6671"/>
                    <a:pt x="8477" y="10482"/>
                    <a:pt x="5732" y="13341"/>
                  </a:cubicBezTo>
                  <a:cubicBezTo>
                    <a:pt x="2986" y="16200"/>
                    <a:pt x="1155" y="18106"/>
                    <a:pt x="423" y="19324"/>
                  </a:cubicBezTo>
                  <a:cubicBezTo>
                    <a:pt x="-309" y="20541"/>
                    <a:pt x="57" y="21071"/>
                    <a:pt x="4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1890580" y="503369"/>
              <a:ext cx="1" cy="635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2163630" y="541469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2589080" y="554169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3097080" y="243019"/>
              <a:ext cx="2095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91" y="0"/>
                    <a:pt x="2182" y="0"/>
                    <a:pt x="4473" y="1584"/>
                  </a:cubicBezTo>
                  <a:cubicBezTo>
                    <a:pt x="6764" y="3168"/>
                    <a:pt x="10255" y="6336"/>
                    <a:pt x="13309" y="9936"/>
                  </a:cubicBezTo>
                  <a:cubicBezTo>
                    <a:pt x="16364" y="13536"/>
                    <a:pt x="18982" y="17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3166930" y="222076"/>
              <a:ext cx="158751" cy="408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21600" y="100"/>
                  </a:moveTo>
                  <a:cubicBezTo>
                    <a:pt x="20160" y="-12"/>
                    <a:pt x="18720" y="-123"/>
                    <a:pt x="16992" y="322"/>
                  </a:cubicBezTo>
                  <a:cubicBezTo>
                    <a:pt x="15264" y="768"/>
                    <a:pt x="13248" y="1770"/>
                    <a:pt x="10656" y="4052"/>
                  </a:cubicBezTo>
                  <a:cubicBezTo>
                    <a:pt x="8064" y="6335"/>
                    <a:pt x="4896" y="9898"/>
                    <a:pt x="2880" y="12737"/>
                  </a:cubicBezTo>
                  <a:cubicBezTo>
                    <a:pt x="864" y="15576"/>
                    <a:pt x="0" y="17691"/>
                    <a:pt x="0" y="19028"/>
                  </a:cubicBezTo>
                  <a:cubicBezTo>
                    <a:pt x="0" y="20364"/>
                    <a:pt x="864" y="20920"/>
                    <a:pt x="1728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3418252" y="476297"/>
              <a:ext cx="97929" cy="166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273" fill="norm" stroke="1" extrusionOk="0">
                  <a:moveTo>
                    <a:pt x="581" y="5883"/>
                  </a:moveTo>
                  <a:cubicBezTo>
                    <a:pt x="1041" y="7233"/>
                    <a:pt x="1500" y="8583"/>
                    <a:pt x="1500" y="10473"/>
                  </a:cubicBezTo>
                  <a:cubicBezTo>
                    <a:pt x="1500" y="12363"/>
                    <a:pt x="1041" y="14793"/>
                    <a:pt x="581" y="15198"/>
                  </a:cubicBezTo>
                  <a:cubicBezTo>
                    <a:pt x="122" y="15603"/>
                    <a:pt x="-338" y="13983"/>
                    <a:pt x="351" y="11688"/>
                  </a:cubicBezTo>
                  <a:cubicBezTo>
                    <a:pt x="1041" y="9393"/>
                    <a:pt x="2879" y="6423"/>
                    <a:pt x="4717" y="4263"/>
                  </a:cubicBezTo>
                  <a:cubicBezTo>
                    <a:pt x="6556" y="2103"/>
                    <a:pt x="8394" y="753"/>
                    <a:pt x="10462" y="213"/>
                  </a:cubicBezTo>
                  <a:cubicBezTo>
                    <a:pt x="12530" y="-327"/>
                    <a:pt x="14828" y="-57"/>
                    <a:pt x="16666" y="3588"/>
                  </a:cubicBezTo>
                  <a:cubicBezTo>
                    <a:pt x="18505" y="7233"/>
                    <a:pt x="19883" y="14253"/>
                    <a:pt x="21262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3687630" y="157204"/>
              <a:ext cx="138756" cy="441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53" fill="norm" stroke="1" extrusionOk="0">
                  <a:moveTo>
                    <a:pt x="0" y="780"/>
                  </a:moveTo>
                  <a:cubicBezTo>
                    <a:pt x="1309" y="366"/>
                    <a:pt x="2618" y="-47"/>
                    <a:pt x="5236" y="5"/>
                  </a:cubicBezTo>
                  <a:cubicBezTo>
                    <a:pt x="7855" y="56"/>
                    <a:pt x="11782" y="573"/>
                    <a:pt x="13745" y="1710"/>
                  </a:cubicBezTo>
                  <a:cubicBezTo>
                    <a:pt x="15709" y="2847"/>
                    <a:pt x="15709" y="4604"/>
                    <a:pt x="15055" y="6257"/>
                  </a:cubicBezTo>
                  <a:cubicBezTo>
                    <a:pt x="14400" y="7911"/>
                    <a:pt x="13091" y="9461"/>
                    <a:pt x="12436" y="10546"/>
                  </a:cubicBezTo>
                  <a:cubicBezTo>
                    <a:pt x="11782" y="11631"/>
                    <a:pt x="11782" y="12252"/>
                    <a:pt x="12927" y="13027"/>
                  </a:cubicBezTo>
                  <a:cubicBezTo>
                    <a:pt x="14073" y="13802"/>
                    <a:pt x="16364" y="14732"/>
                    <a:pt x="18164" y="15869"/>
                  </a:cubicBezTo>
                  <a:cubicBezTo>
                    <a:pt x="19964" y="17006"/>
                    <a:pt x="21273" y="18349"/>
                    <a:pt x="21436" y="19228"/>
                  </a:cubicBezTo>
                  <a:cubicBezTo>
                    <a:pt x="21600" y="20106"/>
                    <a:pt x="20618" y="20520"/>
                    <a:pt x="18491" y="20830"/>
                  </a:cubicBezTo>
                  <a:cubicBezTo>
                    <a:pt x="16364" y="21140"/>
                    <a:pt x="13091" y="21346"/>
                    <a:pt x="9818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4164824" y="368481"/>
              <a:ext cx="303857" cy="128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156" fill="norm" stroke="1" extrusionOk="0">
                  <a:moveTo>
                    <a:pt x="1283" y="21156"/>
                  </a:moveTo>
                  <a:cubicBezTo>
                    <a:pt x="683" y="19762"/>
                    <a:pt x="83" y="18369"/>
                    <a:pt x="8" y="15756"/>
                  </a:cubicBezTo>
                  <a:cubicBezTo>
                    <a:pt x="-67" y="13143"/>
                    <a:pt x="383" y="9311"/>
                    <a:pt x="1283" y="6350"/>
                  </a:cubicBezTo>
                  <a:cubicBezTo>
                    <a:pt x="2183" y="3388"/>
                    <a:pt x="3533" y="1298"/>
                    <a:pt x="4583" y="427"/>
                  </a:cubicBezTo>
                  <a:cubicBezTo>
                    <a:pt x="5633" y="-444"/>
                    <a:pt x="6383" y="-96"/>
                    <a:pt x="7433" y="2517"/>
                  </a:cubicBezTo>
                  <a:cubicBezTo>
                    <a:pt x="8483" y="5130"/>
                    <a:pt x="9833" y="10008"/>
                    <a:pt x="10733" y="13317"/>
                  </a:cubicBezTo>
                  <a:cubicBezTo>
                    <a:pt x="11633" y="16627"/>
                    <a:pt x="12083" y="18369"/>
                    <a:pt x="12683" y="19414"/>
                  </a:cubicBezTo>
                  <a:cubicBezTo>
                    <a:pt x="13283" y="20459"/>
                    <a:pt x="14033" y="20808"/>
                    <a:pt x="15533" y="18021"/>
                  </a:cubicBezTo>
                  <a:cubicBezTo>
                    <a:pt x="17033" y="15233"/>
                    <a:pt x="19283" y="9311"/>
                    <a:pt x="21533" y="3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4271830" y="185869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4265480" y="116019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4367080" y="211269"/>
              <a:ext cx="1" cy="69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4379780" y="128719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4408451" y="0"/>
              <a:ext cx="146189" cy="276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0756" fill="norm" stroke="1" extrusionOk="0">
                  <a:moveTo>
                    <a:pt x="16871" y="14899"/>
                  </a:moveTo>
                  <a:cubicBezTo>
                    <a:pt x="15350" y="14423"/>
                    <a:pt x="13829" y="13946"/>
                    <a:pt x="10938" y="14423"/>
                  </a:cubicBezTo>
                  <a:cubicBezTo>
                    <a:pt x="8048" y="14899"/>
                    <a:pt x="3789" y="16329"/>
                    <a:pt x="1660" y="17440"/>
                  </a:cubicBezTo>
                  <a:cubicBezTo>
                    <a:pt x="-470" y="18552"/>
                    <a:pt x="-470" y="19346"/>
                    <a:pt x="1203" y="20061"/>
                  </a:cubicBezTo>
                  <a:cubicBezTo>
                    <a:pt x="2876" y="20776"/>
                    <a:pt x="6223" y="21411"/>
                    <a:pt x="9722" y="19426"/>
                  </a:cubicBezTo>
                  <a:cubicBezTo>
                    <a:pt x="13220" y="17440"/>
                    <a:pt x="16871" y="12835"/>
                    <a:pt x="18848" y="9499"/>
                  </a:cubicBezTo>
                  <a:cubicBezTo>
                    <a:pt x="20826" y="6164"/>
                    <a:pt x="21130" y="4099"/>
                    <a:pt x="20978" y="2670"/>
                  </a:cubicBezTo>
                  <a:cubicBezTo>
                    <a:pt x="20826" y="1240"/>
                    <a:pt x="20217" y="446"/>
                    <a:pt x="19000" y="129"/>
                  </a:cubicBezTo>
                  <a:cubicBezTo>
                    <a:pt x="17784" y="-189"/>
                    <a:pt x="15958" y="-30"/>
                    <a:pt x="14133" y="1876"/>
                  </a:cubicBezTo>
                  <a:cubicBezTo>
                    <a:pt x="12307" y="3782"/>
                    <a:pt x="10482" y="7435"/>
                    <a:pt x="10634" y="10849"/>
                  </a:cubicBezTo>
                  <a:cubicBezTo>
                    <a:pt x="10786" y="14264"/>
                    <a:pt x="12916" y="17440"/>
                    <a:pt x="15045" y="20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4900480" y="217619"/>
              <a:ext cx="1841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8" y="2965"/>
                    <a:pt x="6455" y="5929"/>
                    <a:pt x="9559" y="9318"/>
                  </a:cubicBezTo>
                  <a:cubicBezTo>
                    <a:pt x="12662" y="12706"/>
                    <a:pt x="15641" y="16518"/>
                    <a:pt x="17628" y="18635"/>
                  </a:cubicBezTo>
                  <a:cubicBezTo>
                    <a:pt x="19614" y="20753"/>
                    <a:pt x="20607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4887780" y="178956"/>
              <a:ext cx="241301" cy="38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1600" y="389"/>
                  </a:moveTo>
                  <a:cubicBezTo>
                    <a:pt x="20653" y="151"/>
                    <a:pt x="19705" y="-88"/>
                    <a:pt x="18853" y="31"/>
                  </a:cubicBezTo>
                  <a:cubicBezTo>
                    <a:pt x="18000" y="151"/>
                    <a:pt x="17242" y="628"/>
                    <a:pt x="15063" y="2597"/>
                  </a:cubicBezTo>
                  <a:cubicBezTo>
                    <a:pt x="12884" y="4566"/>
                    <a:pt x="9284" y="8027"/>
                    <a:pt x="6537" y="11428"/>
                  </a:cubicBezTo>
                  <a:cubicBezTo>
                    <a:pt x="3789" y="14829"/>
                    <a:pt x="1895" y="18171"/>
                    <a:pt x="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6628769" y="124421"/>
              <a:ext cx="241670" cy="442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400" fill="norm" stroke="1" extrusionOk="0">
                  <a:moveTo>
                    <a:pt x="4336" y="4815"/>
                  </a:moveTo>
                  <a:cubicBezTo>
                    <a:pt x="3782" y="8910"/>
                    <a:pt x="3228" y="13004"/>
                    <a:pt x="3043" y="15359"/>
                  </a:cubicBezTo>
                  <a:cubicBezTo>
                    <a:pt x="2859" y="17713"/>
                    <a:pt x="3043" y="18328"/>
                    <a:pt x="3320" y="19044"/>
                  </a:cubicBezTo>
                  <a:cubicBezTo>
                    <a:pt x="3597" y="19761"/>
                    <a:pt x="3967" y="20580"/>
                    <a:pt x="4243" y="20733"/>
                  </a:cubicBezTo>
                  <a:cubicBezTo>
                    <a:pt x="4520" y="20887"/>
                    <a:pt x="4705" y="20375"/>
                    <a:pt x="4520" y="18532"/>
                  </a:cubicBezTo>
                  <a:cubicBezTo>
                    <a:pt x="4336" y="16690"/>
                    <a:pt x="3782" y="13516"/>
                    <a:pt x="2951" y="10701"/>
                  </a:cubicBezTo>
                  <a:cubicBezTo>
                    <a:pt x="2120" y="7886"/>
                    <a:pt x="1013" y="5429"/>
                    <a:pt x="459" y="3893"/>
                  </a:cubicBezTo>
                  <a:cubicBezTo>
                    <a:pt x="-95" y="2358"/>
                    <a:pt x="-95" y="1744"/>
                    <a:pt x="182" y="1232"/>
                  </a:cubicBezTo>
                  <a:cubicBezTo>
                    <a:pt x="459" y="720"/>
                    <a:pt x="1013" y="310"/>
                    <a:pt x="2859" y="106"/>
                  </a:cubicBezTo>
                  <a:cubicBezTo>
                    <a:pt x="4705" y="-99"/>
                    <a:pt x="7843" y="-99"/>
                    <a:pt x="11167" y="976"/>
                  </a:cubicBezTo>
                  <a:cubicBezTo>
                    <a:pt x="14490" y="2051"/>
                    <a:pt x="17997" y="4201"/>
                    <a:pt x="19751" y="6401"/>
                  </a:cubicBezTo>
                  <a:cubicBezTo>
                    <a:pt x="21505" y="8602"/>
                    <a:pt x="21505" y="10855"/>
                    <a:pt x="19843" y="13158"/>
                  </a:cubicBezTo>
                  <a:cubicBezTo>
                    <a:pt x="18182" y="15461"/>
                    <a:pt x="14859" y="17816"/>
                    <a:pt x="12643" y="19146"/>
                  </a:cubicBezTo>
                  <a:cubicBezTo>
                    <a:pt x="10428" y="20477"/>
                    <a:pt x="9320" y="20784"/>
                    <a:pt x="8305" y="21040"/>
                  </a:cubicBezTo>
                  <a:cubicBezTo>
                    <a:pt x="7290" y="21296"/>
                    <a:pt x="6367" y="21501"/>
                    <a:pt x="6090" y="21347"/>
                  </a:cubicBezTo>
                  <a:cubicBezTo>
                    <a:pt x="5813" y="21194"/>
                    <a:pt x="6182" y="20682"/>
                    <a:pt x="6551" y="20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6933663" y="497019"/>
              <a:ext cx="87718" cy="143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0932" fill="norm" stroke="1" extrusionOk="0">
                  <a:moveTo>
                    <a:pt x="2733" y="0"/>
                  </a:moveTo>
                  <a:cubicBezTo>
                    <a:pt x="4743" y="1234"/>
                    <a:pt x="6752" y="2469"/>
                    <a:pt x="8008" y="4011"/>
                  </a:cubicBezTo>
                  <a:cubicBezTo>
                    <a:pt x="9264" y="5554"/>
                    <a:pt x="9766" y="7406"/>
                    <a:pt x="7757" y="10491"/>
                  </a:cubicBezTo>
                  <a:cubicBezTo>
                    <a:pt x="5747" y="13577"/>
                    <a:pt x="1226" y="17897"/>
                    <a:pt x="222" y="19749"/>
                  </a:cubicBezTo>
                  <a:cubicBezTo>
                    <a:pt x="-783" y="21600"/>
                    <a:pt x="1729" y="20983"/>
                    <a:pt x="5747" y="19903"/>
                  </a:cubicBezTo>
                  <a:cubicBezTo>
                    <a:pt x="9766" y="18823"/>
                    <a:pt x="15291" y="17280"/>
                    <a:pt x="20817" y="15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7192830" y="274769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7199180" y="393526"/>
              <a:ext cx="165101" cy="5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20682"/>
                  </a:moveTo>
                  <a:cubicBezTo>
                    <a:pt x="4154" y="13205"/>
                    <a:pt x="8308" y="5728"/>
                    <a:pt x="11908" y="2405"/>
                  </a:cubicBezTo>
                  <a:cubicBezTo>
                    <a:pt x="15508" y="-918"/>
                    <a:pt x="18554" y="-87"/>
                    <a:pt x="21600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7635127" y="41707"/>
              <a:ext cx="135554" cy="51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63" fill="norm" stroke="1" extrusionOk="0">
                  <a:moveTo>
                    <a:pt x="21281" y="1254"/>
                  </a:moveTo>
                  <a:cubicBezTo>
                    <a:pt x="18290" y="810"/>
                    <a:pt x="15299" y="365"/>
                    <a:pt x="12807" y="143"/>
                  </a:cubicBezTo>
                  <a:cubicBezTo>
                    <a:pt x="10315" y="-79"/>
                    <a:pt x="8321" y="-79"/>
                    <a:pt x="6826" y="410"/>
                  </a:cubicBezTo>
                  <a:cubicBezTo>
                    <a:pt x="5330" y="899"/>
                    <a:pt x="4333" y="1877"/>
                    <a:pt x="4666" y="3032"/>
                  </a:cubicBezTo>
                  <a:cubicBezTo>
                    <a:pt x="4998" y="4188"/>
                    <a:pt x="6659" y="5521"/>
                    <a:pt x="7823" y="6632"/>
                  </a:cubicBezTo>
                  <a:cubicBezTo>
                    <a:pt x="8986" y="7743"/>
                    <a:pt x="9650" y="8632"/>
                    <a:pt x="10149" y="9299"/>
                  </a:cubicBezTo>
                  <a:cubicBezTo>
                    <a:pt x="10647" y="9965"/>
                    <a:pt x="10979" y="10410"/>
                    <a:pt x="10149" y="10810"/>
                  </a:cubicBezTo>
                  <a:cubicBezTo>
                    <a:pt x="9318" y="11210"/>
                    <a:pt x="7324" y="11565"/>
                    <a:pt x="6493" y="11965"/>
                  </a:cubicBezTo>
                  <a:cubicBezTo>
                    <a:pt x="5663" y="12365"/>
                    <a:pt x="5995" y="12810"/>
                    <a:pt x="5995" y="13743"/>
                  </a:cubicBezTo>
                  <a:cubicBezTo>
                    <a:pt x="5995" y="14677"/>
                    <a:pt x="5663" y="16099"/>
                    <a:pt x="4666" y="17165"/>
                  </a:cubicBezTo>
                  <a:cubicBezTo>
                    <a:pt x="3669" y="18232"/>
                    <a:pt x="2007" y="18943"/>
                    <a:pt x="1010" y="19610"/>
                  </a:cubicBezTo>
                  <a:cubicBezTo>
                    <a:pt x="13" y="20277"/>
                    <a:pt x="-319" y="20899"/>
                    <a:pt x="346" y="21210"/>
                  </a:cubicBezTo>
                  <a:cubicBezTo>
                    <a:pt x="1010" y="21521"/>
                    <a:pt x="2672" y="21521"/>
                    <a:pt x="4998" y="21343"/>
                  </a:cubicBezTo>
                  <a:cubicBezTo>
                    <a:pt x="7324" y="21165"/>
                    <a:pt x="10315" y="20810"/>
                    <a:pt x="13306" y="20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8024680" y="123311"/>
              <a:ext cx="152401" cy="202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1250"/>
                  </a:moveTo>
                  <a:cubicBezTo>
                    <a:pt x="1200" y="575"/>
                    <a:pt x="2400" y="-100"/>
                    <a:pt x="3450" y="12"/>
                  </a:cubicBezTo>
                  <a:cubicBezTo>
                    <a:pt x="4500" y="125"/>
                    <a:pt x="5400" y="1025"/>
                    <a:pt x="7500" y="4062"/>
                  </a:cubicBezTo>
                  <a:cubicBezTo>
                    <a:pt x="9600" y="7100"/>
                    <a:pt x="12900" y="12275"/>
                    <a:pt x="15000" y="15537"/>
                  </a:cubicBezTo>
                  <a:cubicBezTo>
                    <a:pt x="17100" y="18800"/>
                    <a:pt x="18000" y="20150"/>
                    <a:pt x="18900" y="20825"/>
                  </a:cubicBezTo>
                  <a:cubicBezTo>
                    <a:pt x="19800" y="21500"/>
                    <a:pt x="20700" y="21500"/>
                    <a:pt x="2160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8088180" y="136822"/>
              <a:ext cx="158751" cy="404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1257"/>
                  </a:moveTo>
                  <a:cubicBezTo>
                    <a:pt x="20448" y="695"/>
                    <a:pt x="19296" y="132"/>
                    <a:pt x="18144" y="20"/>
                  </a:cubicBezTo>
                  <a:cubicBezTo>
                    <a:pt x="16992" y="-93"/>
                    <a:pt x="15840" y="245"/>
                    <a:pt x="13824" y="2101"/>
                  </a:cubicBezTo>
                  <a:cubicBezTo>
                    <a:pt x="11808" y="3957"/>
                    <a:pt x="8928" y="7332"/>
                    <a:pt x="6480" y="10820"/>
                  </a:cubicBezTo>
                  <a:cubicBezTo>
                    <a:pt x="4032" y="14307"/>
                    <a:pt x="2016" y="17907"/>
                    <a:pt x="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8259630" y="439869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564"/>
                    <a:pt x="0" y="11127"/>
                    <a:pt x="3600" y="14727"/>
                  </a:cubicBezTo>
                  <a:cubicBezTo>
                    <a:pt x="7200" y="18327"/>
                    <a:pt x="1440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8373930" y="528769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8761280" y="528769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9320080" y="126914"/>
              <a:ext cx="184151" cy="287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134"/>
                  </a:moveTo>
                  <a:cubicBezTo>
                    <a:pt x="1241" y="-23"/>
                    <a:pt x="2483" y="-181"/>
                    <a:pt x="3972" y="528"/>
                  </a:cubicBezTo>
                  <a:cubicBezTo>
                    <a:pt x="5462" y="1238"/>
                    <a:pt x="7200" y="2815"/>
                    <a:pt x="10179" y="6441"/>
                  </a:cubicBezTo>
                  <a:cubicBezTo>
                    <a:pt x="13159" y="10067"/>
                    <a:pt x="17379" y="15743"/>
                    <a:pt x="21600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9453430" y="185869"/>
              <a:ext cx="1333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120"/>
                    <a:pt x="18171" y="240"/>
                    <a:pt x="16286" y="1260"/>
                  </a:cubicBezTo>
                  <a:cubicBezTo>
                    <a:pt x="14400" y="2280"/>
                    <a:pt x="12343" y="4200"/>
                    <a:pt x="9771" y="7260"/>
                  </a:cubicBezTo>
                  <a:cubicBezTo>
                    <a:pt x="7200" y="10320"/>
                    <a:pt x="4114" y="14520"/>
                    <a:pt x="2400" y="17100"/>
                  </a:cubicBezTo>
                  <a:cubicBezTo>
                    <a:pt x="686" y="19680"/>
                    <a:pt x="343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9546290" y="475686"/>
              <a:ext cx="129391" cy="129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279" fill="norm" stroke="1" extrusionOk="0">
                  <a:moveTo>
                    <a:pt x="5620" y="5602"/>
                  </a:moveTo>
                  <a:cubicBezTo>
                    <a:pt x="4923" y="7692"/>
                    <a:pt x="4226" y="9782"/>
                    <a:pt x="3181" y="12569"/>
                  </a:cubicBezTo>
                  <a:cubicBezTo>
                    <a:pt x="2136" y="15356"/>
                    <a:pt x="742" y="18840"/>
                    <a:pt x="220" y="19711"/>
                  </a:cubicBezTo>
                  <a:cubicBezTo>
                    <a:pt x="-303" y="20582"/>
                    <a:pt x="45" y="18840"/>
                    <a:pt x="1962" y="15182"/>
                  </a:cubicBezTo>
                  <a:cubicBezTo>
                    <a:pt x="3878" y="11524"/>
                    <a:pt x="7362" y="5950"/>
                    <a:pt x="9974" y="2989"/>
                  </a:cubicBezTo>
                  <a:cubicBezTo>
                    <a:pt x="12587" y="27"/>
                    <a:pt x="14329" y="-321"/>
                    <a:pt x="15897" y="202"/>
                  </a:cubicBezTo>
                  <a:cubicBezTo>
                    <a:pt x="17465" y="724"/>
                    <a:pt x="18858" y="2118"/>
                    <a:pt x="19729" y="5776"/>
                  </a:cubicBezTo>
                  <a:cubicBezTo>
                    <a:pt x="20600" y="9434"/>
                    <a:pt x="20949" y="15356"/>
                    <a:pt x="21297" y="21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9821730" y="103319"/>
              <a:ext cx="83288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600" fill="norm" stroke="1" extrusionOk="0">
                  <a:moveTo>
                    <a:pt x="6322" y="0"/>
                  </a:moveTo>
                  <a:cubicBezTo>
                    <a:pt x="8956" y="85"/>
                    <a:pt x="11590" y="169"/>
                    <a:pt x="14751" y="1059"/>
                  </a:cubicBezTo>
                  <a:cubicBezTo>
                    <a:pt x="17912" y="1948"/>
                    <a:pt x="21600" y="3642"/>
                    <a:pt x="20546" y="5082"/>
                  </a:cubicBezTo>
                  <a:cubicBezTo>
                    <a:pt x="19493" y="6522"/>
                    <a:pt x="13698" y="7708"/>
                    <a:pt x="9746" y="8852"/>
                  </a:cubicBezTo>
                  <a:cubicBezTo>
                    <a:pt x="5795" y="9995"/>
                    <a:pt x="3688" y="11096"/>
                    <a:pt x="5005" y="12325"/>
                  </a:cubicBezTo>
                  <a:cubicBezTo>
                    <a:pt x="6322" y="13553"/>
                    <a:pt x="11063" y="14908"/>
                    <a:pt x="13434" y="16221"/>
                  </a:cubicBezTo>
                  <a:cubicBezTo>
                    <a:pt x="15805" y="17534"/>
                    <a:pt x="15805" y="18805"/>
                    <a:pt x="13171" y="19694"/>
                  </a:cubicBezTo>
                  <a:cubicBezTo>
                    <a:pt x="10537" y="20584"/>
                    <a:pt x="5268" y="21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0097072" y="427203"/>
              <a:ext cx="334259" cy="107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0626" fill="norm" stroke="1" extrusionOk="0">
                  <a:moveTo>
                    <a:pt x="4744" y="18333"/>
                  </a:moveTo>
                  <a:cubicBezTo>
                    <a:pt x="4064" y="19148"/>
                    <a:pt x="3385" y="19963"/>
                    <a:pt x="2570" y="20370"/>
                  </a:cubicBezTo>
                  <a:cubicBezTo>
                    <a:pt x="1755" y="20778"/>
                    <a:pt x="804" y="20778"/>
                    <a:pt x="328" y="19759"/>
                  </a:cubicBezTo>
                  <a:cubicBezTo>
                    <a:pt x="-147" y="18740"/>
                    <a:pt x="-147" y="16703"/>
                    <a:pt x="600" y="13238"/>
                  </a:cubicBezTo>
                  <a:cubicBezTo>
                    <a:pt x="1347" y="9774"/>
                    <a:pt x="2842" y="4884"/>
                    <a:pt x="3928" y="2235"/>
                  </a:cubicBezTo>
                  <a:cubicBezTo>
                    <a:pt x="5015" y="-414"/>
                    <a:pt x="5695" y="-822"/>
                    <a:pt x="6985" y="1623"/>
                  </a:cubicBezTo>
                  <a:cubicBezTo>
                    <a:pt x="8276" y="4069"/>
                    <a:pt x="10178" y="9367"/>
                    <a:pt x="11468" y="13035"/>
                  </a:cubicBezTo>
                  <a:cubicBezTo>
                    <a:pt x="12759" y="16703"/>
                    <a:pt x="13438" y="18740"/>
                    <a:pt x="14117" y="19759"/>
                  </a:cubicBezTo>
                  <a:cubicBezTo>
                    <a:pt x="14796" y="20778"/>
                    <a:pt x="15476" y="20778"/>
                    <a:pt x="16698" y="18740"/>
                  </a:cubicBezTo>
                  <a:cubicBezTo>
                    <a:pt x="17921" y="16703"/>
                    <a:pt x="19687" y="12627"/>
                    <a:pt x="21453" y="8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10190030" y="243019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10221780" y="16046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10247180" y="274769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10291630" y="166819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10287015" y="120674"/>
              <a:ext cx="182416" cy="31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066" fill="norm" stroke="1" extrusionOk="0">
                  <a:moveTo>
                    <a:pt x="13789" y="12130"/>
                  </a:moveTo>
                  <a:cubicBezTo>
                    <a:pt x="11335" y="11987"/>
                    <a:pt x="8880" y="11844"/>
                    <a:pt x="6426" y="12631"/>
                  </a:cubicBezTo>
                  <a:cubicBezTo>
                    <a:pt x="3971" y="13417"/>
                    <a:pt x="1517" y="15134"/>
                    <a:pt x="535" y="16707"/>
                  </a:cubicBezTo>
                  <a:cubicBezTo>
                    <a:pt x="-447" y="18281"/>
                    <a:pt x="44" y="19711"/>
                    <a:pt x="1026" y="20498"/>
                  </a:cubicBezTo>
                  <a:cubicBezTo>
                    <a:pt x="2008" y="21285"/>
                    <a:pt x="3480" y="21428"/>
                    <a:pt x="6303" y="19783"/>
                  </a:cubicBezTo>
                  <a:cubicBezTo>
                    <a:pt x="9126" y="18138"/>
                    <a:pt x="13298" y="14705"/>
                    <a:pt x="15876" y="11486"/>
                  </a:cubicBezTo>
                  <a:cubicBezTo>
                    <a:pt x="18453" y="8268"/>
                    <a:pt x="19435" y="5264"/>
                    <a:pt x="19803" y="3261"/>
                  </a:cubicBezTo>
                  <a:cubicBezTo>
                    <a:pt x="20171" y="1258"/>
                    <a:pt x="19926" y="257"/>
                    <a:pt x="19189" y="43"/>
                  </a:cubicBezTo>
                  <a:cubicBezTo>
                    <a:pt x="18453" y="-172"/>
                    <a:pt x="17226" y="400"/>
                    <a:pt x="16489" y="2117"/>
                  </a:cubicBezTo>
                  <a:cubicBezTo>
                    <a:pt x="15753" y="3833"/>
                    <a:pt x="15508" y="6694"/>
                    <a:pt x="16367" y="9054"/>
                  </a:cubicBezTo>
                  <a:cubicBezTo>
                    <a:pt x="17226" y="11415"/>
                    <a:pt x="19189" y="13274"/>
                    <a:pt x="21153" y="15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10805980" y="147769"/>
              <a:ext cx="698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4745"/>
                    <a:pt x="7855" y="9491"/>
                    <a:pt x="11455" y="13091"/>
                  </a:cubicBezTo>
                  <a:cubicBezTo>
                    <a:pt x="15055" y="16691"/>
                    <a:pt x="18327" y="191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10748830" y="249369"/>
              <a:ext cx="2286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0" y="118"/>
                    <a:pt x="19600" y="236"/>
                    <a:pt x="18200" y="1416"/>
                  </a:cubicBezTo>
                  <a:cubicBezTo>
                    <a:pt x="16800" y="2597"/>
                    <a:pt x="15000" y="4839"/>
                    <a:pt x="12400" y="7731"/>
                  </a:cubicBezTo>
                  <a:cubicBezTo>
                    <a:pt x="9800" y="10623"/>
                    <a:pt x="6400" y="14164"/>
                    <a:pt x="4200" y="16584"/>
                  </a:cubicBezTo>
                  <a:cubicBezTo>
                    <a:pt x="2000" y="19003"/>
                    <a:pt x="1000" y="203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849680" y="700219"/>
              <a:ext cx="304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0" y="14400"/>
                    <a:pt x="7800" y="7200"/>
                    <a:pt x="11400" y="3600"/>
                  </a:cubicBezTo>
                  <a:cubicBezTo>
                    <a:pt x="15000" y="0"/>
                    <a:pt x="183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875080" y="757369"/>
              <a:ext cx="241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4" y="14400"/>
                    <a:pt x="11368" y="7200"/>
                    <a:pt x="14968" y="3600"/>
                  </a:cubicBezTo>
                  <a:cubicBezTo>
                    <a:pt x="18568" y="0"/>
                    <a:pt x="2008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4856030" y="966919"/>
              <a:ext cx="165101" cy="131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0"/>
                  </a:moveTo>
                  <a:cubicBezTo>
                    <a:pt x="1385" y="5829"/>
                    <a:pt x="2769" y="11657"/>
                    <a:pt x="3738" y="15429"/>
                  </a:cubicBezTo>
                  <a:cubicBezTo>
                    <a:pt x="4708" y="19200"/>
                    <a:pt x="5262" y="20914"/>
                    <a:pt x="6092" y="21257"/>
                  </a:cubicBezTo>
                  <a:cubicBezTo>
                    <a:pt x="6923" y="21600"/>
                    <a:pt x="8031" y="20571"/>
                    <a:pt x="8862" y="18514"/>
                  </a:cubicBezTo>
                  <a:cubicBezTo>
                    <a:pt x="9692" y="16457"/>
                    <a:pt x="10246" y="13371"/>
                    <a:pt x="10800" y="10971"/>
                  </a:cubicBezTo>
                  <a:cubicBezTo>
                    <a:pt x="11354" y="8571"/>
                    <a:pt x="11908" y="6857"/>
                    <a:pt x="12462" y="6857"/>
                  </a:cubicBezTo>
                  <a:cubicBezTo>
                    <a:pt x="13015" y="6857"/>
                    <a:pt x="13569" y="8571"/>
                    <a:pt x="15092" y="10457"/>
                  </a:cubicBezTo>
                  <a:cubicBezTo>
                    <a:pt x="16615" y="12343"/>
                    <a:pt x="19108" y="14400"/>
                    <a:pt x="21600" y="164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5046530" y="985969"/>
              <a:ext cx="1016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" y="5143"/>
                    <a:pt x="900" y="10286"/>
                    <a:pt x="1350" y="14143"/>
                  </a:cubicBezTo>
                  <a:cubicBezTo>
                    <a:pt x="1800" y="18000"/>
                    <a:pt x="2250" y="20571"/>
                    <a:pt x="2025" y="20571"/>
                  </a:cubicBezTo>
                  <a:cubicBezTo>
                    <a:pt x="1800" y="20571"/>
                    <a:pt x="900" y="18000"/>
                    <a:pt x="450" y="15171"/>
                  </a:cubicBezTo>
                  <a:cubicBezTo>
                    <a:pt x="0" y="12343"/>
                    <a:pt x="0" y="9257"/>
                    <a:pt x="675" y="6686"/>
                  </a:cubicBezTo>
                  <a:cubicBezTo>
                    <a:pt x="1350" y="4114"/>
                    <a:pt x="2700" y="2057"/>
                    <a:pt x="4725" y="1286"/>
                  </a:cubicBezTo>
                  <a:cubicBezTo>
                    <a:pt x="6750" y="514"/>
                    <a:pt x="9450" y="1029"/>
                    <a:pt x="12375" y="4629"/>
                  </a:cubicBezTo>
                  <a:cubicBezTo>
                    <a:pt x="15300" y="8229"/>
                    <a:pt x="18450" y="149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5141780" y="858969"/>
              <a:ext cx="4155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0" y="0"/>
                  </a:moveTo>
                  <a:cubicBezTo>
                    <a:pt x="5400" y="2057"/>
                    <a:pt x="10800" y="4114"/>
                    <a:pt x="14580" y="7406"/>
                  </a:cubicBezTo>
                  <a:cubicBezTo>
                    <a:pt x="18360" y="10697"/>
                    <a:pt x="20520" y="15223"/>
                    <a:pt x="21060" y="17794"/>
                  </a:cubicBezTo>
                  <a:cubicBezTo>
                    <a:pt x="21600" y="20366"/>
                    <a:pt x="20520" y="20983"/>
                    <a:pt x="1944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5163160" y="918236"/>
              <a:ext cx="124671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257" fill="norm" stroke="1" extrusionOk="0">
                  <a:moveTo>
                    <a:pt x="5004" y="13028"/>
                  </a:moveTo>
                  <a:cubicBezTo>
                    <a:pt x="3924" y="11314"/>
                    <a:pt x="2844" y="9600"/>
                    <a:pt x="1764" y="7371"/>
                  </a:cubicBezTo>
                  <a:cubicBezTo>
                    <a:pt x="684" y="5143"/>
                    <a:pt x="-396" y="2400"/>
                    <a:pt x="144" y="1028"/>
                  </a:cubicBezTo>
                  <a:cubicBezTo>
                    <a:pt x="684" y="-343"/>
                    <a:pt x="2844" y="-343"/>
                    <a:pt x="5544" y="1028"/>
                  </a:cubicBezTo>
                  <a:cubicBezTo>
                    <a:pt x="8244" y="2400"/>
                    <a:pt x="11484" y="5143"/>
                    <a:pt x="13284" y="7371"/>
                  </a:cubicBezTo>
                  <a:cubicBezTo>
                    <a:pt x="15084" y="9600"/>
                    <a:pt x="15444" y="11314"/>
                    <a:pt x="15264" y="13028"/>
                  </a:cubicBezTo>
                  <a:cubicBezTo>
                    <a:pt x="15084" y="14743"/>
                    <a:pt x="14364" y="16457"/>
                    <a:pt x="13104" y="17314"/>
                  </a:cubicBezTo>
                  <a:cubicBezTo>
                    <a:pt x="11844" y="18171"/>
                    <a:pt x="10044" y="18171"/>
                    <a:pt x="8244" y="17314"/>
                  </a:cubicBezTo>
                  <a:cubicBezTo>
                    <a:pt x="6444" y="16457"/>
                    <a:pt x="4644" y="14743"/>
                    <a:pt x="4824" y="14228"/>
                  </a:cubicBezTo>
                  <a:cubicBezTo>
                    <a:pt x="5004" y="13714"/>
                    <a:pt x="7164" y="14400"/>
                    <a:pt x="10224" y="15771"/>
                  </a:cubicBezTo>
                  <a:cubicBezTo>
                    <a:pt x="13284" y="17143"/>
                    <a:pt x="17244" y="19200"/>
                    <a:pt x="21204" y="212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5287830" y="939002"/>
              <a:ext cx="88901" cy="110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485"/>
                  </a:moveTo>
                  <a:cubicBezTo>
                    <a:pt x="1029" y="4561"/>
                    <a:pt x="2057" y="8636"/>
                    <a:pt x="2829" y="12100"/>
                  </a:cubicBezTo>
                  <a:cubicBezTo>
                    <a:pt x="3600" y="15564"/>
                    <a:pt x="4114" y="18417"/>
                    <a:pt x="4114" y="18621"/>
                  </a:cubicBezTo>
                  <a:cubicBezTo>
                    <a:pt x="4114" y="18825"/>
                    <a:pt x="3600" y="16379"/>
                    <a:pt x="3343" y="13934"/>
                  </a:cubicBezTo>
                  <a:cubicBezTo>
                    <a:pt x="3086" y="11489"/>
                    <a:pt x="3086" y="9044"/>
                    <a:pt x="3086" y="6802"/>
                  </a:cubicBezTo>
                  <a:cubicBezTo>
                    <a:pt x="3086" y="4561"/>
                    <a:pt x="3086" y="2523"/>
                    <a:pt x="4371" y="1300"/>
                  </a:cubicBezTo>
                  <a:cubicBezTo>
                    <a:pt x="5657" y="78"/>
                    <a:pt x="8229" y="-330"/>
                    <a:pt x="10286" y="281"/>
                  </a:cubicBezTo>
                  <a:cubicBezTo>
                    <a:pt x="12343" y="893"/>
                    <a:pt x="13886" y="2523"/>
                    <a:pt x="15686" y="6191"/>
                  </a:cubicBezTo>
                  <a:cubicBezTo>
                    <a:pt x="17486" y="9859"/>
                    <a:pt x="19543" y="15564"/>
                    <a:pt x="21600" y="212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10596430" y="776419"/>
              <a:ext cx="298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04" y="14400"/>
                    <a:pt x="5209" y="7200"/>
                    <a:pt x="8809" y="3600"/>
                  </a:cubicBezTo>
                  <a:cubicBezTo>
                    <a:pt x="12409" y="0"/>
                    <a:pt x="1700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0685330" y="827582"/>
              <a:ext cx="2349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530" y="11918"/>
                    <a:pt x="5059" y="3818"/>
                    <a:pt x="8659" y="1118"/>
                  </a:cubicBezTo>
                  <a:cubicBezTo>
                    <a:pt x="12259" y="-1582"/>
                    <a:pt x="1693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0603250" y="1043119"/>
              <a:ext cx="151931" cy="15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267" fill="norm" stroke="1" extrusionOk="0">
                  <a:moveTo>
                    <a:pt x="833" y="0"/>
                  </a:moveTo>
                  <a:cubicBezTo>
                    <a:pt x="533" y="4800"/>
                    <a:pt x="233" y="9600"/>
                    <a:pt x="83" y="12900"/>
                  </a:cubicBezTo>
                  <a:cubicBezTo>
                    <a:pt x="-67" y="16200"/>
                    <a:pt x="-67" y="18000"/>
                    <a:pt x="533" y="19350"/>
                  </a:cubicBezTo>
                  <a:cubicBezTo>
                    <a:pt x="1133" y="20700"/>
                    <a:pt x="2333" y="21600"/>
                    <a:pt x="3233" y="21150"/>
                  </a:cubicBezTo>
                  <a:cubicBezTo>
                    <a:pt x="4133" y="20700"/>
                    <a:pt x="4733" y="18900"/>
                    <a:pt x="5333" y="17100"/>
                  </a:cubicBezTo>
                  <a:cubicBezTo>
                    <a:pt x="5933" y="15300"/>
                    <a:pt x="6533" y="13500"/>
                    <a:pt x="7883" y="13350"/>
                  </a:cubicBezTo>
                  <a:cubicBezTo>
                    <a:pt x="9233" y="13200"/>
                    <a:pt x="11333" y="14700"/>
                    <a:pt x="13433" y="15300"/>
                  </a:cubicBezTo>
                  <a:cubicBezTo>
                    <a:pt x="15533" y="15900"/>
                    <a:pt x="17633" y="15600"/>
                    <a:pt x="18983" y="14700"/>
                  </a:cubicBezTo>
                  <a:cubicBezTo>
                    <a:pt x="20333" y="13800"/>
                    <a:pt x="20933" y="12300"/>
                    <a:pt x="21533" y="108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10748830" y="1094448"/>
              <a:ext cx="95251" cy="11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1080"/>
                  </a:moveTo>
                  <a:cubicBezTo>
                    <a:pt x="960" y="5007"/>
                    <a:pt x="1920" y="8934"/>
                    <a:pt x="2160" y="11880"/>
                  </a:cubicBezTo>
                  <a:cubicBezTo>
                    <a:pt x="2400" y="14825"/>
                    <a:pt x="1920" y="16789"/>
                    <a:pt x="1680" y="16789"/>
                  </a:cubicBezTo>
                  <a:cubicBezTo>
                    <a:pt x="1440" y="16789"/>
                    <a:pt x="1440" y="14825"/>
                    <a:pt x="2640" y="11880"/>
                  </a:cubicBezTo>
                  <a:cubicBezTo>
                    <a:pt x="3840" y="8934"/>
                    <a:pt x="6240" y="5007"/>
                    <a:pt x="8640" y="2651"/>
                  </a:cubicBezTo>
                  <a:cubicBezTo>
                    <a:pt x="11040" y="294"/>
                    <a:pt x="13440" y="-491"/>
                    <a:pt x="15360" y="294"/>
                  </a:cubicBezTo>
                  <a:cubicBezTo>
                    <a:pt x="17280" y="1080"/>
                    <a:pt x="18720" y="3436"/>
                    <a:pt x="19680" y="7167"/>
                  </a:cubicBezTo>
                  <a:cubicBezTo>
                    <a:pt x="20640" y="10898"/>
                    <a:pt x="21120" y="16004"/>
                    <a:pt x="21600" y="211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10898335" y="960569"/>
              <a:ext cx="22182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600" fill="norm" stroke="1" extrusionOk="0">
                  <a:moveTo>
                    <a:pt x="3304" y="0"/>
                  </a:moveTo>
                  <a:cubicBezTo>
                    <a:pt x="2900" y="4457"/>
                    <a:pt x="2496" y="8914"/>
                    <a:pt x="2193" y="11571"/>
                  </a:cubicBezTo>
                  <a:cubicBezTo>
                    <a:pt x="1891" y="14229"/>
                    <a:pt x="1689" y="15086"/>
                    <a:pt x="1285" y="16200"/>
                  </a:cubicBezTo>
                  <a:cubicBezTo>
                    <a:pt x="881" y="17314"/>
                    <a:pt x="276" y="18686"/>
                    <a:pt x="74" y="18943"/>
                  </a:cubicBezTo>
                  <a:cubicBezTo>
                    <a:pt x="-128" y="19200"/>
                    <a:pt x="74" y="18343"/>
                    <a:pt x="780" y="16886"/>
                  </a:cubicBezTo>
                  <a:cubicBezTo>
                    <a:pt x="1487" y="15429"/>
                    <a:pt x="2698" y="13371"/>
                    <a:pt x="3607" y="12000"/>
                  </a:cubicBezTo>
                  <a:cubicBezTo>
                    <a:pt x="4515" y="10629"/>
                    <a:pt x="5121" y="9943"/>
                    <a:pt x="5625" y="10029"/>
                  </a:cubicBezTo>
                  <a:cubicBezTo>
                    <a:pt x="6130" y="10114"/>
                    <a:pt x="6534" y="10971"/>
                    <a:pt x="6332" y="11657"/>
                  </a:cubicBezTo>
                  <a:cubicBezTo>
                    <a:pt x="6130" y="12343"/>
                    <a:pt x="5322" y="12857"/>
                    <a:pt x="4616" y="13457"/>
                  </a:cubicBezTo>
                  <a:cubicBezTo>
                    <a:pt x="3909" y="14057"/>
                    <a:pt x="3304" y="14743"/>
                    <a:pt x="3405" y="15343"/>
                  </a:cubicBezTo>
                  <a:cubicBezTo>
                    <a:pt x="3506" y="15943"/>
                    <a:pt x="4313" y="16457"/>
                    <a:pt x="5222" y="16886"/>
                  </a:cubicBezTo>
                  <a:cubicBezTo>
                    <a:pt x="6130" y="17314"/>
                    <a:pt x="7139" y="17657"/>
                    <a:pt x="8149" y="17571"/>
                  </a:cubicBezTo>
                  <a:cubicBezTo>
                    <a:pt x="9158" y="17486"/>
                    <a:pt x="10167" y="16971"/>
                    <a:pt x="10773" y="16286"/>
                  </a:cubicBezTo>
                  <a:cubicBezTo>
                    <a:pt x="11379" y="15600"/>
                    <a:pt x="11580" y="14743"/>
                    <a:pt x="11782" y="14743"/>
                  </a:cubicBezTo>
                  <a:cubicBezTo>
                    <a:pt x="11984" y="14743"/>
                    <a:pt x="12186" y="15600"/>
                    <a:pt x="12287" y="16543"/>
                  </a:cubicBezTo>
                  <a:cubicBezTo>
                    <a:pt x="12388" y="17486"/>
                    <a:pt x="12388" y="18514"/>
                    <a:pt x="12287" y="18514"/>
                  </a:cubicBezTo>
                  <a:cubicBezTo>
                    <a:pt x="12186" y="18514"/>
                    <a:pt x="11984" y="17486"/>
                    <a:pt x="12085" y="16543"/>
                  </a:cubicBezTo>
                  <a:cubicBezTo>
                    <a:pt x="12186" y="15600"/>
                    <a:pt x="12590" y="14743"/>
                    <a:pt x="12993" y="13886"/>
                  </a:cubicBezTo>
                  <a:cubicBezTo>
                    <a:pt x="13397" y="13029"/>
                    <a:pt x="13801" y="12171"/>
                    <a:pt x="14508" y="11571"/>
                  </a:cubicBezTo>
                  <a:cubicBezTo>
                    <a:pt x="15214" y="10971"/>
                    <a:pt x="16223" y="10629"/>
                    <a:pt x="17536" y="11143"/>
                  </a:cubicBezTo>
                  <a:cubicBezTo>
                    <a:pt x="18848" y="11657"/>
                    <a:pt x="20463" y="13029"/>
                    <a:pt x="20967" y="14914"/>
                  </a:cubicBezTo>
                  <a:cubicBezTo>
                    <a:pt x="21472" y="16800"/>
                    <a:pt x="20866" y="19200"/>
                    <a:pt x="2026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1938537" y="1920436"/>
              <a:ext cx="186994" cy="364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83" fill="norm" stroke="1" extrusionOk="0">
                  <a:moveTo>
                    <a:pt x="3239" y="315"/>
                  </a:moveTo>
                  <a:cubicBezTo>
                    <a:pt x="3481" y="4685"/>
                    <a:pt x="3724" y="9054"/>
                    <a:pt x="3845" y="12363"/>
                  </a:cubicBezTo>
                  <a:cubicBezTo>
                    <a:pt x="3967" y="15672"/>
                    <a:pt x="3967" y="17919"/>
                    <a:pt x="3967" y="19355"/>
                  </a:cubicBezTo>
                  <a:cubicBezTo>
                    <a:pt x="3967" y="20791"/>
                    <a:pt x="3967" y="21415"/>
                    <a:pt x="3603" y="21478"/>
                  </a:cubicBezTo>
                  <a:cubicBezTo>
                    <a:pt x="3239" y="21540"/>
                    <a:pt x="2511" y="21041"/>
                    <a:pt x="1783" y="20104"/>
                  </a:cubicBezTo>
                  <a:cubicBezTo>
                    <a:pt x="1054" y="19168"/>
                    <a:pt x="326" y="17794"/>
                    <a:pt x="84" y="16795"/>
                  </a:cubicBezTo>
                  <a:cubicBezTo>
                    <a:pt x="-159" y="15797"/>
                    <a:pt x="84" y="15172"/>
                    <a:pt x="1419" y="14486"/>
                  </a:cubicBezTo>
                  <a:cubicBezTo>
                    <a:pt x="2753" y="13799"/>
                    <a:pt x="5180" y="13050"/>
                    <a:pt x="8214" y="11427"/>
                  </a:cubicBezTo>
                  <a:cubicBezTo>
                    <a:pt x="11248" y="9804"/>
                    <a:pt x="14888" y="7306"/>
                    <a:pt x="16951" y="5683"/>
                  </a:cubicBezTo>
                  <a:cubicBezTo>
                    <a:pt x="19014" y="4060"/>
                    <a:pt x="19499" y="3311"/>
                    <a:pt x="19985" y="2312"/>
                  </a:cubicBezTo>
                  <a:cubicBezTo>
                    <a:pt x="20470" y="1313"/>
                    <a:pt x="20956" y="65"/>
                    <a:pt x="21077" y="2"/>
                  </a:cubicBezTo>
                  <a:cubicBezTo>
                    <a:pt x="21198" y="-60"/>
                    <a:pt x="20956" y="1064"/>
                    <a:pt x="20713" y="3623"/>
                  </a:cubicBezTo>
                  <a:cubicBezTo>
                    <a:pt x="20470" y="6183"/>
                    <a:pt x="20228" y="10178"/>
                    <a:pt x="20349" y="12925"/>
                  </a:cubicBezTo>
                  <a:cubicBezTo>
                    <a:pt x="20470" y="15672"/>
                    <a:pt x="20956" y="17170"/>
                    <a:pt x="21441" y="18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2146696" y="2186119"/>
              <a:ext cx="81870" cy="128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126" fill="norm" stroke="1" extrusionOk="0">
                  <a:moveTo>
                    <a:pt x="9180" y="1045"/>
                  </a:moveTo>
                  <a:cubicBezTo>
                    <a:pt x="6480" y="2090"/>
                    <a:pt x="3780" y="3135"/>
                    <a:pt x="2160" y="5574"/>
                  </a:cubicBezTo>
                  <a:cubicBezTo>
                    <a:pt x="540" y="8013"/>
                    <a:pt x="0" y="11845"/>
                    <a:pt x="0" y="14632"/>
                  </a:cubicBezTo>
                  <a:cubicBezTo>
                    <a:pt x="0" y="17419"/>
                    <a:pt x="540" y="19161"/>
                    <a:pt x="2430" y="20206"/>
                  </a:cubicBezTo>
                  <a:cubicBezTo>
                    <a:pt x="4320" y="21252"/>
                    <a:pt x="7560" y="21600"/>
                    <a:pt x="10800" y="20206"/>
                  </a:cubicBezTo>
                  <a:cubicBezTo>
                    <a:pt x="14040" y="18813"/>
                    <a:pt x="17280" y="15677"/>
                    <a:pt x="19170" y="13065"/>
                  </a:cubicBezTo>
                  <a:cubicBezTo>
                    <a:pt x="21060" y="10452"/>
                    <a:pt x="21600" y="8361"/>
                    <a:pt x="19710" y="6271"/>
                  </a:cubicBezTo>
                  <a:cubicBezTo>
                    <a:pt x="17820" y="4181"/>
                    <a:pt x="13500" y="2090"/>
                    <a:pt x="91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2360480" y="1982919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2385880" y="2128969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2766880" y="1932119"/>
              <a:ext cx="2730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14" y="1833"/>
                    <a:pt x="6028" y="3665"/>
                    <a:pt x="9126" y="6022"/>
                  </a:cubicBezTo>
                  <a:cubicBezTo>
                    <a:pt x="12223" y="8378"/>
                    <a:pt x="15405" y="11258"/>
                    <a:pt x="17498" y="13942"/>
                  </a:cubicBezTo>
                  <a:cubicBezTo>
                    <a:pt x="19591" y="16625"/>
                    <a:pt x="20595" y="191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2843080" y="1938469"/>
              <a:ext cx="2032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75" y="107"/>
                    <a:pt x="19350" y="215"/>
                    <a:pt x="17662" y="1343"/>
                  </a:cubicBezTo>
                  <a:cubicBezTo>
                    <a:pt x="15975" y="2472"/>
                    <a:pt x="13725" y="4621"/>
                    <a:pt x="11363" y="7146"/>
                  </a:cubicBezTo>
                  <a:cubicBezTo>
                    <a:pt x="9000" y="9672"/>
                    <a:pt x="6525" y="12573"/>
                    <a:pt x="4613" y="15045"/>
                  </a:cubicBezTo>
                  <a:cubicBezTo>
                    <a:pt x="2700" y="17516"/>
                    <a:pt x="1350" y="19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3547930" y="1906719"/>
              <a:ext cx="63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789"/>
                    <a:pt x="0" y="7579"/>
                    <a:pt x="3600" y="11179"/>
                  </a:cubicBezTo>
                  <a:cubicBezTo>
                    <a:pt x="7200" y="14779"/>
                    <a:pt x="14400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3414580" y="2262319"/>
              <a:ext cx="342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7" y="16800"/>
                    <a:pt x="6933" y="12000"/>
                    <a:pt x="10533" y="8400"/>
                  </a:cubicBezTo>
                  <a:cubicBezTo>
                    <a:pt x="14133" y="4800"/>
                    <a:pt x="178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3967030" y="1849569"/>
              <a:ext cx="1841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4476"/>
                    <a:pt x="9931" y="8951"/>
                    <a:pt x="13531" y="12551"/>
                  </a:cubicBezTo>
                  <a:cubicBezTo>
                    <a:pt x="17131" y="16151"/>
                    <a:pt x="19366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4136217" y="1881319"/>
              <a:ext cx="78464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21071" y="0"/>
                  </a:moveTo>
                  <a:cubicBezTo>
                    <a:pt x="17092" y="3200"/>
                    <a:pt x="13113" y="6400"/>
                    <a:pt x="9418" y="9400"/>
                  </a:cubicBezTo>
                  <a:cubicBezTo>
                    <a:pt x="5724" y="12400"/>
                    <a:pt x="2313" y="15200"/>
                    <a:pt x="892" y="17200"/>
                  </a:cubicBezTo>
                  <a:cubicBezTo>
                    <a:pt x="-529" y="19200"/>
                    <a:pt x="39" y="20400"/>
                    <a:pt x="6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5357680" y="2065469"/>
              <a:ext cx="190501" cy="23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0"/>
                  </a:moveTo>
                  <a:cubicBezTo>
                    <a:pt x="3360" y="3697"/>
                    <a:pt x="6720" y="7395"/>
                    <a:pt x="8760" y="10508"/>
                  </a:cubicBezTo>
                  <a:cubicBezTo>
                    <a:pt x="10800" y="13622"/>
                    <a:pt x="11520" y="16151"/>
                    <a:pt x="12120" y="18000"/>
                  </a:cubicBezTo>
                  <a:cubicBezTo>
                    <a:pt x="12720" y="19849"/>
                    <a:pt x="13200" y="21016"/>
                    <a:pt x="13920" y="21308"/>
                  </a:cubicBezTo>
                  <a:cubicBezTo>
                    <a:pt x="14640" y="21600"/>
                    <a:pt x="15600" y="21016"/>
                    <a:pt x="16800" y="18097"/>
                  </a:cubicBezTo>
                  <a:cubicBezTo>
                    <a:pt x="18000" y="15178"/>
                    <a:pt x="19440" y="9924"/>
                    <a:pt x="20280" y="6811"/>
                  </a:cubicBezTo>
                  <a:cubicBezTo>
                    <a:pt x="21120" y="3697"/>
                    <a:pt x="21360" y="2724"/>
                    <a:pt x="21600" y="1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5611680" y="2047840"/>
              <a:ext cx="107951" cy="252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21600" y="3094"/>
                  </a:moveTo>
                  <a:cubicBezTo>
                    <a:pt x="20753" y="2201"/>
                    <a:pt x="19906" y="1309"/>
                    <a:pt x="17576" y="684"/>
                  </a:cubicBezTo>
                  <a:cubicBezTo>
                    <a:pt x="15247" y="59"/>
                    <a:pt x="11435" y="-298"/>
                    <a:pt x="8259" y="327"/>
                  </a:cubicBezTo>
                  <a:cubicBezTo>
                    <a:pt x="5082" y="952"/>
                    <a:pt x="2541" y="2558"/>
                    <a:pt x="1271" y="4254"/>
                  </a:cubicBezTo>
                  <a:cubicBezTo>
                    <a:pt x="0" y="5950"/>
                    <a:pt x="0" y="7735"/>
                    <a:pt x="2753" y="9877"/>
                  </a:cubicBezTo>
                  <a:cubicBezTo>
                    <a:pt x="5506" y="12019"/>
                    <a:pt x="11012" y="14519"/>
                    <a:pt x="14400" y="16125"/>
                  </a:cubicBezTo>
                  <a:cubicBezTo>
                    <a:pt x="17788" y="17732"/>
                    <a:pt x="19059" y="18446"/>
                    <a:pt x="19059" y="19160"/>
                  </a:cubicBezTo>
                  <a:cubicBezTo>
                    <a:pt x="19059" y="19874"/>
                    <a:pt x="17788" y="20588"/>
                    <a:pt x="14400" y="20945"/>
                  </a:cubicBezTo>
                  <a:cubicBezTo>
                    <a:pt x="11012" y="21302"/>
                    <a:pt x="5506" y="21302"/>
                    <a:pt x="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5916480" y="2217869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6938830" y="1881319"/>
              <a:ext cx="195952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90" fill="norm" stroke="1" extrusionOk="0">
                  <a:moveTo>
                    <a:pt x="0" y="0"/>
                  </a:moveTo>
                  <a:cubicBezTo>
                    <a:pt x="1626" y="3527"/>
                    <a:pt x="3252" y="7053"/>
                    <a:pt x="4181" y="10084"/>
                  </a:cubicBezTo>
                  <a:cubicBezTo>
                    <a:pt x="5110" y="13114"/>
                    <a:pt x="5342" y="15649"/>
                    <a:pt x="5458" y="17192"/>
                  </a:cubicBezTo>
                  <a:cubicBezTo>
                    <a:pt x="5574" y="18735"/>
                    <a:pt x="5574" y="19286"/>
                    <a:pt x="5110" y="19782"/>
                  </a:cubicBezTo>
                  <a:cubicBezTo>
                    <a:pt x="4645" y="20278"/>
                    <a:pt x="3716" y="20719"/>
                    <a:pt x="3019" y="20663"/>
                  </a:cubicBezTo>
                  <a:cubicBezTo>
                    <a:pt x="2323" y="20608"/>
                    <a:pt x="1858" y="20057"/>
                    <a:pt x="1394" y="18790"/>
                  </a:cubicBezTo>
                  <a:cubicBezTo>
                    <a:pt x="929" y="17523"/>
                    <a:pt x="465" y="15539"/>
                    <a:pt x="1161" y="14161"/>
                  </a:cubicBezTo>
                  <a:cubicBezTo>
                    <a:pt x="1858" y="12784"/>
                    <a:pt x="3716" y="12012"/>
                    <a:pt x="6503" y="10800"/>
                  </a:cubicBezTo>
                  <a:cubicBezTo>
                    <a:pt x="9290" y="9588"/>
                    <a:pt x="13006" y="7935"/>
                    <a:pt x="15677" y="6227"/>
                  </a:cubicBezTo>
                  <a:cubicBezTo>
                    <a:pt x="18348" y="4519"/>
                    <a:pt x="19974" y="2755"/>
                    <a:pt x="20787" y="1598"/>
                  </a:cubicBezTo>
                  <a:cubicBezTo>
                    <a:pt x="21600" y="441"/>
                    <a:pt x="21600" y="-110"/>
                    <a:pt x="21368" y="110"/>
                  </a:cubicBezTo>
                  <a:cubicBezTo>
                    <a:pt x="21135" y="331"/>
                    <a:pt x="20671" y="1323"/>
                    <a:pt x="20206" y="3692"/>
                  </a:cubicBezTo>
                  <a:cubicBezTo>
                    <a:pt x="19742" y="6061"/>
                    <a:pt x="19277" y="9808"/>
                    <a:pt x="18813" y="13004"/>
                  </a:cubicBezTo>
                  <a:cubicBezTo>
                    <a:pt x="18348" y="16200"/>
                    <a:pt x="17884" y="18845"/>
                    <a:pt x="17419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7205530" y="2186119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322"/>
                    <a:pt x="14400" y="10643"/>
                    <a:pt x="18000" y="14243"/>
                  </a:cubicBezTo>
                  <a:cubicBezTo>
                    <a:pt x="21600" y="17843"/>
                    <a:pt x="21600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7351580" y="2021019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7370630" y="219246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7688130" y="1951169"/>
              <a:ext cx="2476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2533"/>
                    <a:pt x="5538" y="5067"/>
                    <a:pt x="8769" y="8000"/>
                  </a:cubicBezTo>
                  <a:cubicBezTo>
                    <a:pt x="12000" y="10933"/>
                    <a:pt x="15692" y="14267"/>
                    <a:pt x="17908" y="16600"/>
                  </a:cubicBezTo>
                  <a:cubicBezTo>
                    <a:pt x="20123" y="18933"/>
                    <a:pt x="20862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7745280" y="1957519"/>
              <a:ext cx="1778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57" y="1688"/>
                    <a:pt x="14914" y="3375"/>
                    <a:pt x="11700" y="5962"/>
                  </a:cubicBezTo>
                  <a:cubicBezTo>
                    <a:pt x="8486" y="8550"/>
                    <a:pt x="5400" y="12038"/>
                    <a:pt x="3471" y="14794"/>
                  </a:cubicBezTo>
                  <a:cubicBezTo>
                    <a:pt x="1543" y="17550"/>
                    <a:pt x="771" y="195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8313786" y="1989269"/>
              <a:ext cx="1569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560"/>
                    <a:pt x="3818" y="5120"/>
                    <a:pt x="1118" y="8720"/>
                  </a:cubicBezTo>
                  <a:cubicBezTo>
                    <a:pt x="-1582" y="12320"/>
                    <a:pt x="1118" y="1696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8126280" y="2316476"/>
              <a:ext cx="3683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469" y="1118"/>
                    <a:pt x="8938" y="-1582"/>
                    <a:pt x="12538" y="1118"/>
                  </a:cubicBezTo>
                  <a:cubicBezTo>
                    <a:pt x="16138" y="3818"/>
                    <a:pt x="18869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8193346" y="1938469"/>
              <a:ext cx="358385" cy="560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21387" y="0"/>
                  </a:moveTo>
                  <a:cubicBezTo>
                    <a:pt x="19492" y="1875"/>
                    <a:pt x="17598" y="3749"/>
                    <a:pt x="15450" y="5991"/>
                  </a:cubicBezTo>
                  <a:cubicBezTo>
                    <a:pt x="13303" y="8232"/>
                    <a:pt x="10903" y="10841"/>
                    <a:pt x="8376" y="13368"/>
                  </a:cubicBezTo>
                  <a:cubicBezTo>
                    <a:pt x="5850" y="15894"/>
                    <a:pt x="3198" y="18340"/>
                    <a:pt x="1682" y="19766"/>
                  </a:cubicBezTo>
                  <a:cubicBezTo>
                    <a:pt x="166" y="21192"/>
                    <a:pt x="-213" y="21600"/>
                    <a:pt x="103" y="21600"/>
                  </a:cubicBezTo>
                  <a:cubicBezTo>
                    <a:pt x="419" y="21600"/>
                    <a:pt x="1429" y="21192"/>
                    <a:pt x="2440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8742230" y="1951169"/>
              <a:ext cx="1016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50" y="6353"/>
                    <a:pt x="11700" y="12706"/>
                    <a:pt x="15300" y="16306"/>
                  </a:cubicBezTo>
                  <a:cubicBezTo>
                    <a:pt x="18900" y="19906"/>
                    <a:pt x="20250" y="20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8735880" y="2021019"/>
              <a:ext cx="2095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91" y="3314"/>
                    <a:pt x="14182" y="6629"/>
                    <a:pt x="10582" y="10229"/>
                  </a:cubicBezTo>
                  <a:cubicBezTo>
                    <a:pt x="6982" y="13829"/>
                    <a:pt x="3491" y="17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61780" y="3011619"/>
              <a:ext cx="381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282"/>
                    <a:pt x="9600" y="6565"/>
                    <a:pt x="13200" y="10165"/>
                  </a:cubicBezTo>
                  <a:cubicBezTo>
                    <a:pt x="16800" y="13765"/>
                    <a:pt x="19200" y="176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177057" y="3297369"/>
              <a:ext cx="87511" cy="87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183" fill="norm" stroke="1" extrusionOk="0">
                  <a:moveTo>
                    <a:pt x="10317" y="0"/>
                  </a:moveTo>
                  <a:cubicBezTo>
                    <a:pt x="7805" y="0"/>
                    <a:pt x="5294" y="0"/>
                    <a:pt x="3535" y="1286"/>
                  </a:cubicBezTo>
                  <a:cubicBezTo>
                    <a:pt x="1777" y="2571"/>
                    <a:pt x="773" y="5143"/>
                    <a:pt x="270" y="7714"/>
                  </a:cubicBezTo>
                  <a:cubicBezTo>
                    <a:pt x="-232" y="10286"/>
                    <a:pt x="-232" y="12857"/>
                    <a:pt x="2028" y="15429"/>
                  </a:cubicBezTo>
                  <a:cubicBezTo>
                    <a:pt x="4289" y="18000"/>
                    <a:pt x="8810" y="20571"/>
                    <a:pt x="12075" y="21086"/>
                  </a:cubicBezTo>
                  <a:cubicBezTo>
                    <a:pt x="15340" y="21600"/>
                    <a:pt x="17349" y="20057"/>
                    <a:pt x="18856" y="16971"/>
                  </a:cubicBezTo>
                  <a:cubicBezTo>
                    <a:pt x="20363" y="13886"/>
                    <a:pt x="21368" y="9257"/>
                    <a:pt x="20363" y="6171"/>
                  </a:cubicBezTo>
                  <a:cubicBezTo>
                    <a:pt x="19359" y="3086"/>
                    <a:pt x="16345" y="1543"/>
                    <a:pt x="133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678243" y="3002111"/>
              <a:ext cx="151888" cy="39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25" fill="norm" stroke="1" extrusionOk="0">
                  <a:moveTo>
                    <a:pt x="21232" y="2960"/>
                  </a:moveTo>
                  <a:cubicBezTo>
                    <a:pt x="20640" y="1915"/>
                    <a:pt x="20048" y="870"/>
                    <a:pt x="19013" y="348"/>
                  </a:cubicBezTo>
                  <a:cubicBezTo>
                    <a:pt x="17977" y="-175"/>
                    <a:pt x="16498" y="-175"/>
                    <a:pt x="14131" y="812"/>
                  </a:cubicBezTo>
                  <a:cubicBezTo>
                    <a:pt x="11764" y="1799"/>
                    <a:pt x="8509" y="3773"/>
                    <a:pt x="5698" y="6560"/>
                  </a:cubicBezTo>
                  <a:cubicBezTo>
                    <a:pt x="2887" y="9348"/>
                    <a:pt x="520" y="12948"/>
                    <a:pt x="76" y="15502"/>
                  </a:cubicBezTo>
                  <a:cubicBezTo>
                    <a:pt x="-368" y="18057"/>
                    <a:pt x="1111" y="19567"/>
                    <a:pt x="4958" y="20380"/>
                  </a:cubicBezTo>
                  <a:cubicBezTo>
                    <a:pt x="8805" y="21193"/>
                    <a:pt x="15018" y="21309"/>
                    <a:pt x="21232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893110" y="3244052"/>
              <a:ext cx="95044" cy="133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0582" fill="norm" stroke="1" extrusionOk="0">
                  <a:moveTo>
                    <a:pt x="15611" y="3335"/>
                  </a:moveTo>
                  <a:cubicBezTo>
                    <a:pt x="14203" y="2026"/>
                    <a:pt x="12794" y="717"/>
                    <a:pt x="10916" y="226"/>
                  </a:cubicBezTo>
                  <a:cubicBezTo>
                    <a:pt x="9037" y="-265"/>
                    <a:pt x="6689" y="62"/>
                    <a:pt x="4576" y="1044"/>
                  </a:cubicBezTo>
                  <a:cubicBezTo>
                    <a:pt x="2463" y="2026"/>
                    <a:pt x="585" y="3662"/>
                    <a:pt x="116" y="6935"/>
                  </a:cubicBezTo>
                  <a:cubicBezTo>
                    <a:pt x="-354" y="10208"/>
                    <a:pt x="585" y="15117"/>
                    <a:pt x="3403" y="17899"/>
                  </a:cubicBezTo>
                  <a:cubicBezTo>
                    <a:pt x="6220" y="20680"/>
                    <a:pt x="10916" y="21335"/>
                    <a:pt x="14203" y="19699"/>
                  </a:cubicBezTo>
                  <a:cubicBezTo>
                    <a:pt x="17489" y="18062"/>
                    <a:pt x="19368" y="14135"/>
                    <a:pt x="20307" y="11353"/>
                  </a:cubicBezTo>
                  <a:cubicBezTo>
                    <a:pt x="21246" y="8571"/>
                    <a:pt x="21246" y="6935"/>
                    <a:pt x="20776" y="5135"/>
                  </a:cubicBezTo>
                  <a:cubicBezTo>
                    <a:pt x="20307" y="3335"/>
                    <a:pt x="19368" y="1371"/>
                    <a:pt x="17724" y="553"/>
                  </a:cubicBezTo>
                  <a:cubicBezTo>
                    <a:pt x="16081" y="-265"/>
                    <a:pt x="13733" y="62"/>
                    <a:pt x="11385" y="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1026980" y="3227511"/>
              <a:ext cx="222251" cy="141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3813"/>
                  </a:moveTo>
                  <a:cubicBezTo>
                    <a:pt x="823" y="6672"/>
                    <a:pt x="1646" y="9531"/>
                    <a:pt x="2057" y="11913"/>
                  </a:cubicBezTo>
                  <a:cubicBezTo>
                    <a:pt x="2469" y="14296"/>
                    <a:pt x="2469" y="16202"/>
                    <a:pt x="2366" y="17949"/>
                  </a:cubicBezTo>
                  <a:cubicBezTo>
                    <a:pt x="2263" y="19696"/>
                    <a:pt x="2057" y="21284"/>
                    <a:pt x="1749" y="21284"/>
                  </a:cubicBezTo>
                  <a:cubicBezTo>
                    <a:pt x="1440" y="21284"/>
                    <a:pt x="1029" y="19696"/>
                    <a:pt x="1029" y="16519"/>
                  </a:cubicBezTo>
                  <a:cubicBezTo>
                    <a:pt x="1029" y="13343"/>
                    <a:pt x="1440" y="8578"/>
                    <a:pt x="1954" y="5402"/>
                  </a:cubicBezTo>
                  <a:cubicBezTo>
                    <a:pt x="2469" y="2225"/>
                    <a:pt x="3086" y="637"/>
                    <a:pt x="4320" y="160"/>
                  </a:cubicBezTo>
                  <a:cubicBezTo>
                    <a:pt x="5554" y="-316"/>
                    <a:pt x="7406" y="319"/>
                    <a:pt x="8537" y="1431"/>
                  </a:cubicBezTo>
                  <a:cubicBezTo>
                    <a:pt x="9669" y="2543"/>
                    <a:pt x="10080" y="4131"/>
                    <a:pt x="10389" y="6513"/>
                  </a:cubicBezTo>
                  <a:cubicBezTo>
                    <a:pt x="10697" y="8896"/>
                    <a:pt x="10903" y="12072"/>
                    <a:pt x="11109" y="12231"/>
                  </a:cubicBezTo>
                  <a:cubicBezTo>
                    <a:pt x="11314" y="12390"/>
                    <a:pt x="11520" y="9531"/>
                    <a:pt x="11931" y="7308"/>
                  </a:cubicBezTo>
                  <a:cubicBezTo>
                    <a:pt x="12343" y="5084"/>
                    <a:pt x="12960" y="3496"/>
                    <a:pt x="13783" y="2384"/>
                  </a:cubicBezTo>
                  <a:cubicBezTo>
                    <a:pt x="14606" y="1272"/>
                    <a:pt x="15634" y="637"/>
                    <a:pt x="16971" y="2860"/>
                  </a:cubicBezTo>
                  <a:cubicBezTo>
                    <a:pt x="18309" y="5084"/>
                    <a:pt x="19954" y="10166"/>
                    <a:pt x="20777" y="13502"/>
                  </a:cubicBezTo>
                  <a:cubicBezTo>
                    <a:pt x="21600" y="16837"/>
                    <a:pt x="21600" y="18425"/>
                    <a:pt x="21600" y="2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1306380" y="3203831"/>
              <a:ext cx="115516" cy="362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98" fill="norm" stroke="1" extrusionOk="0">
                  <a:moveTo>
                    <a:pt x="0" y="2912"/>
                  </a:moveTo>
                  <a:cubicBezTo>
                    <a:pt x="393" y="7056"/>
                    <a:pt x="785" y="11200"/>
                    <a:pt x="982" y="13963"/>
                  </a:cubicBezTo>
                  <a:cubicBezTo>
                    <a:pt x="1178" y="16726"/>
                    <a:pt x="1178" y="18107"/>
                    <a:pt x="1178" y="19300"/>
                  </a:cubicBezTo>
                  <a:cubicBezTo>
                    <a:pt x="1178" y="20493"/>
                    <a:pt x="1178" y="21498"/>
                    <a:pt x="1178" y="21498"/>
                  </a:cubicBezTo>
                  <a:cubicBezTo>
                    <a:pt x="1178" y="21498"/>
                    <a:pt x="1178" y="20493"/>
                    <a:pt x="1571" y="17856"/>
                  </a:cubicBezTo>
                  <a:cubicBezTo>
                    <a:pt x="1964" y="15219"/>
                    <a:pt x="2749" y="10949"/>
                    <a:pt x="3731" y="8061"/>
                  </a:cubicBezTo>
                  <a:cubicBezTo>
                    <a:pt x="4713" y="5172"/>
                    <a:pt x="5891" y="3665"/>
                    <a:pt x="7265" y="2535"/>
                  </a:cubicBezTo>
                  <a:cubicBezTo>
                    <a:pt x="8640" y="1405"/>
                    <a:pt x="10211" y="651"/>
                    <a:pt x="12175" y="275"/>
                  </a:cubicBezTo>
                  <a:cubicBezTo>
                    <a:pt x="14138" y="-102"/>
                    <a:pt x="16495" y="-102"/>
                    <a:pt x="18262" y="338"/>
                  </a:cubicBezTo>
                  <a:cubicBezTo>
                    <a:pt x="20029" y="777"/>
                    <a:pt x="21207" y="1656"/>
                    <a:pt x="21404" y="2724"/>
                  </a:cubicBezTo>
                  <a:cubicBezTo>
                    <a:pt x="21600" y="3791"/>
                    <a:pt x="20815" y="5047"/>
                    <a:pt x="18655" y="6051"/>
                  </a:cubicBezTo>
                  <a:cubicBezTo>
                    <a:pt x="16495" y="7056"/>
                    <a:pt x="12960" y="7810"/>
                    <a:pt x="10211" y="8186"/>
                  </a:cubicBezTo>
                  <a:cubicBezTo>
                    <a:pt x="7462" y="8563"/>
                    <a:pt x="5498" y="8563"/>
                    <a:pt x="4320" y="8124"/>
                  </a:cubicBezTo>
                  <a:cubicBezTo>
                    <a:pt x="3142" y="7684"/>
                    <a:pt x="2749" y="6805"/>
                    <a:pt x="2356" y="5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1446080" y="3005014"/>
              <a:ext cx="336551" cy="31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13659"/>
                  </a:moveTo>
                  <a:cubicBezTo>
                    <a:pt x="408" y="14228"/>
                    <a:pt x="815" y="14796"/>
                    <a:pt x="1019" y="15791"/>
                  </a:cubicBezTo>
                  <a:cubicBezTo>
                    <a:pt x="1223" y="16786"/>
                    <a:pt x="1223" y="18207"/>
                    <a:pt x="1291" y="19343"/>
                  </a:cubicBezTo>
                  <a:cubicBezTo>
                    <a:pt x="1358" y="20480"/>
                    <a:pt x="1494" y="21333"/>
                    <a:pt x="1834" y="21404"/>
                  </a:cubicBezTo>
                  <a:cubicBezTo>
                    <a:pt x="2174" y="21475"/>
                    <a:pt x="2717" y="20764"/>
                    <a:pt x="3125" y="19983"/>
                  </a:cubicBezTo>
                  <a:cubicBezTo>
                    <a:pt x="3532" y="19201"/>
                    <a:pt x="3804" y="18349"/>
                    <a:pt x="4551" y="18420"/>
                  </a:cubicBezTo>
                  <a:cubicBezTo>
                    <a:pt x="5298" y="18491"/>
                    <a:pt x="6521" y="19486"/>
                    <a:pt x="7404" y="19770"/>
                  </a:cubicBezTo>
                  <a:cubicBezTo>
                    <a:pt x="8287" y="20054"/>
                    <a:pt x="8830" y="19628"/>
                    <a:pt x="9781" y="17851"/>
                  </a:cubicBezTo>
                  <a:cubicBezTo>
                    <a:pt x="10732" y="16075"/>
                    <a:pt x="12091" y="12949"/>
                    <a:pt x="13177" y="10107"/>
                  </a:cubicBezTo>
                  <a:cubicBezTo>
                    <a:pt x="14264" y="7264"/>
                    <a:pt x="15079" y="4707"/>
                    <a:pt x="15623" y="2930"/>
                  </a:cubicBezTo>
                  <a:cubicBezTo>
                    <a:pt x="16166" y="1154"/>
                    <a:pt x="16438" y="159"/>
                    <a:pt x="16438" y="17"/>
                  </a:cubicBezTo>
                  <a:cubicBezTo>
                    <a:pt x="16438" y="-125"/>
                    <a:pt x="16166" y="586"/>
                    <a:pt x="15555" y="3357"/>
                  </a:cubicBezTo>
                  <a:cubicBezTo>
                    <a:pt x="14943" y="6128"/>
                    <a:pt x="13992" y="10959"/>
                    <a:pt x="13517" y="13730"/>
                  </a:cubicBezTo>
                  <a:cubicBezTo>
                    <a:pt x="13042" y="16501"/>
                    <a:pt x="13042" y="17212"/>
                    <a:pt x="13042" y="17922"/>
                  </a:cubicBezTo>
                  <a:cubicBezTo>
                    <a:pt x="13042" y="18633"/>
                    <a:pt x="13042" y="19343"/>
                    <a:pt x="13381" y="19628"/>
                  </a:cubicBezTo>
                  <a:cubicBezTo>
                    <a:pt x="13721" y="19912"/>
                    <a:pt x="14400" y="19770"/>
                    <a:pt x="15419" y="18846"/>
                  </a:cubicBezTo>
                  <a:cubicBezTo>
                    <a:pt x="16438" y="17922"/>
                    <a:pt x="17796" y="16217"/>
                    <a:pt x="18611" y="15009"/>
                  </a:cubicBezTo>
                  <a:cubicBezTo>
                    <a:pt x="19426" y="13801"/>
                    <a:pt x="19698" y="13091"/>
                    <a:pt x="19562" y="12949"/>
                  </a:cubicBezTo>
                  <a:cubicBezTo>
                    <a:pt x="19426" y="12807"/>
                    <a:pt x="18883" y="13233"/>
                    <a:pt x="18272" y="14157"/>
                  </a:cubicBezTo>
                  <a:cubicBezTo>
                    <a:pt x="17660" y="15080"/>
                    <a:pt x="16981" y="16501"/>
                    <a:pt x="16642" y="17851"/>
                  </a:cubicBezTo>
                  <a:cubicBezTo>
                    <a:pt x="16302" y="19201"/>
                    <a:pt x="16302" y="20480"/>
                    <a:pt x="17185" y="20836"/>
                  </a:cubicBezTo>
                  <a:cubicBezTo>
                    <a:pt x="18068" y="21191"/>
                    <a:pt x="19834" y="20622"/>
                    <a:pt x="21600" y="20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1604830" y="3094169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5600"/>
                    <a:pt x="2057" y="9600"/>
                    <a:pt x="5657" y="6000"/>
                  </a:cubicBezTo>
                  <a:cubicBezTo>
                    <a:pt x="9257" y="2400"/>
                    <a:pt x="1542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2456906" y="3065363"/>
              <a:ext cx="186551" cy="297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257" fill="norm" stroke="1" extrusionOk="0">
                  <a:moveTo>
                    <a:pt x="11974" y="696"/>
                  </a:moveTo>
                  <a:cubicBezTo>
                    <a:pt x="10787" y="394"/>
                    <a:pt x="9600" y="92"/>
                    <a:pt x="8413" y="17"/>
                  </a:cubicBezTo>
                  <a:cubicBezTo>
                    <a:pt x="7227" y="-59"/>
                    <a:pt x="6040" y="92"/>
                    <a:pt x="4734" y="1149"/>
                  </a:cubicBezTo>
                  <a:cubicBezTo>
                    <a:pt x="3429" y="2207"/>
                    <a:pt x="2005" y="4170"/>
                    <a:pt x="1055" y="7116"/>
                  </a:cubicBezTo>
                  <a:cubicBezTo>
                    <a:pt x="106" y="10061"/>
                    <a:pt x="-369" y="13989"/>
                    <a:pt x="343" y="16632"/>
                  </a:cubicBezTo>
                  <a:cubicBezTo>
                    <a:pt x="1055" y="19275"/>
                    <a:pt x="2954" y="20635"/>
                    <a:pt x="5446" y="21088"/>
                  </a:cubicBezTo>
                  <a:cubicBezTo>
                    <a:pt x="7939" y="21541"/>
                    <a:pt x="11024" y="21088"/>
                    <a:pt x="13754" y="19653"/>
                  </a:cubicBezTo>
                  <a:cubicBezTo>
                    <a:pt x="16484" y="18218"/>
                    <a:pt x="18857" y="15801"/>
                    <a:pt x="20044" y="12629"/>
                  </a:cubicBezTo>
                  <a:cubicBezTo>
                    <a:pt x="21231" y="9457"/>
                    <a:pt x="21231" y="5530"/>
                    <a:pt x="19926" y="3189"/>
                  </a:cubicBezTo>
                  <a:cubicBezTo>
                    <a:pt x="18620" y="847"/>
                    <a:pt x="16009" y="92"/>
                    <a:pt x="13517" y="847"/>
                  </a:cubicBezTo>
                  <a:cubicBezTo>
                    <a:pt x="11024" y="1603"/>
                    <a:pt x="8651" y="3868"/>
                    <a:pt x="6277" y="6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2570030" y="3246569"/>
              <a:ext cx="1143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2800"/>
                    <a:pt x="8000" y="5600"/>
                    <a:pt x="11600" y="9200"/>
                  </a:cubicBezTo>
                  <a:cubicBezTo>
                    <a:pt x="15200" y="12800"/>
                    <a:pt x="18400" y="17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2776669" y="3354519"/>
              <a:ext cx="75014" cy="97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170" fill="norm" stroke="1" extrusionOk="0">
                  <a:moveTo>
                    <a:pt x="9559" y="0"/>
                  </a:moveTo>
                  <a:cubicBezTo>
                    <a:pt x="6640" y="919"/>
                    <a:pt x="3721" y="1838"/>
                    <a:pt x="1970" y="4366"/>
                  </a:cubicBezTo>
                  <a:cubicBezTo>
                    <a:pt x="219" y="6894"/>
                    <a:pt x="-365" y="11030"/>
                    <a:pt x="219" y="14017"/>
                  </a:cubicBezTo>
                  <a:cubicBezTo>
                    <a:pt x="803" y="17004"/>
                    <a:pt x="2554" y="18843"/>
                    <a:pt x="4889" y="19991"/>
                  </a:cubicBezTo>
                  <a:cubicBezTo>
                    <a:pt x="7224" y="21140"/>
                    <a:pt x="10143" y="21600"/>
                    <a:pt x="12770" y="20681"/>
                  </a:cubicBezTo>
                  <a:cubicBezTo>
                    <a:pt x="15397" y="19762"/>
                    <a:pt x="17732" y="17464"/>
                    <a:pt x="19192" y="15166"/>
                  </a:cubicBezTo>
                  <a:cubicBezTo>
                    <a:pt x="20651" y="12868"/>
                    <a:pt x="21235" y="10570"/>
                    <a:pt x="20067" y="8962"/>
                  </a:cubicBezTo>
                  <a:cubicBezTo>
                    <a:pt x="18900" y="7353"/>
                    <a:pt x="15981" y="6434"/>
                    <a:pt x="13062" y="5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2871342" y="3303719"/>
              <a:ext cx="64872" cy="164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470" fill="norm" stroke="1" extrusionOk="0">
                  <a:moveTo>
                    <a:pt x="1112" y="0"/>
                  </a:moveTo>
                  <a:cubicBezTo>
                    <a:pt x="2462" y="5815"/>
                    <a:pt x="3812" y="11631"/>
                    <a:pt x="3474" y="15508"/>
                  </a:cubicBezTo>
                  <a:cubicBezTo>
                    <a:pt x="3137" y="19385"/>
                    <a:pt x="1112" y="21323"/>
                    <a:pt x="437" y="21462"/>
                  </a:cubicBezTo>
                  <a:cubicBezTo>
                    <a:pt x="-238" y="21600"/>
                    <a:pt x="437" y="19938"/>
                    <a:pt x="2124" y="18000"/>
                  </a:cubicBezTo>
                  <a:cubicBezTo>
                    <a:pt x="3812" y="16062"/>
                    <a:pt x="6512" y="13846"/>
                    <a:pt x="9549" y="12462"/>
                  </a:cubicBezTo>
                  <a:cubicBezTo>
                    <a:pt x="12587" y="11077"/>
                    <a:pt x="15962" y="10523"/>
                    <a:pt x="17987" y="10938"/>
                  </a:cubicBezTo>
                  <a:cubicBezTo>
                    <a:pt x="20012" y="11354"/>
                    <a:pt x="20687" y="12738"/>
                    <a:pt x="20687" y="14123"/>
                  </a:cubicBezTo>
                  <a:cubicBezTo>
                    <a:pt x="20687" y="15508"/>
                    <a:pt x="20012" y="16892"/>
                    <a:pt x="18324" y="18138"/>
                  </a:cubicBezTo>
                  <a:cubicBezTo>
                    <a:pt x="16637" y="19385"/>
                    <a:pt x="13937" y="20492"/>
                    <a:pt x="10224" y="21046"/>
                  </a:cubicBezTo>
                  <a:cubicBezTo>
                    <a:pt x="6512" y="21600"/>
                    <a:pt x="1787" y="21600"/>
                    <a:pt x="437" y="20908"/>
                  </a:cubicBezTo>
                  <a:cubicBezTo>
                    <a:pt x="-913" y="20215"/>
                    <a:pt x="1112" y="18831"/>
                    <a:pt x="3137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2944680" y="3336413"/>
              <a:ext cx="101601" cy="151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21600" y="2566"/>
                  </a:moveTo>
                  <a:cubicBezTo>
                    <a:pt x="20250" y="1366"/>
                    <a:pt x="18900" y="166"/>
                    <a:pt x="17100" y="16"/>
                  </a:cubicBezTo>
                  <a:cubicBezTo>
                    <a:pt x="15300" y="-134"/>
                    <a:pt x="13050" y="766"/>
                    <a:pt x="11700" y="2116"/>
                  </a:cubicBezTo>
                  <a:cubicBezTo>
                    <a:pt x="10350" y="3466"/>
                    <a:pt x="9900" y="5266"/>
                    <a:pt x="11250" y="7516"/>
                  </a:cubicBezTo>
                  <a:cubicBezTo>
                    <a:pt x="12600" y="9766"/>
                    <a:pt x="15750" y="12466"/>
                    <a:pt x="17325" y="14566"/>
                  </a:cubicBezTo>
                  <a:cubicBezTo>
                    <a:pt x="18900" y="16666"/>
                    <a:pt x="18900" y="18166"/>
                    <a:pt x="15750" y="19216"/>
                  </a:cubicBezTo>
                  <a:cubicBezTo>
                    <a:pt x="12600" y="20266"/>
                    <a:pt x="6300" y="20866"/>
                    <a:pt x="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-1" y="4133052"/>
              <a:ext cx="169732" cy="312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33" fill="norm" stroke="1" extrusionOk="0">
                  <a:moveTo>
                    <a:pt x="8583" y="1477"/>
                  </a:moveTo>
                  <a:cubicBezTo>
                    <a:pt x="7250" y="1767"/>
                    <a:pt x="5916" y="2056"/>
                    <a:pt x="5250" y="1839"/>
                  </a:cubicBezTo>
                  <a:cubicBezTo>
                    <a:pt x="4583" y="1622"/>
                    <a:pt x="4583" y="897"/>
                    <a:pt x="5250" y="462"/>
                  </a:cubicBezTo>
                  <a:cubicBezTo>
                    <a:pt x="5916" y="27"/>
                    <a:pt x="7250" y="-118"/>
                    <a:pt x="9116" y="99"/>
                  </a:cubicBezTo>
                  <a:cubicBezTo>
                    <a:pt x="10983" y="317"/>
                    <a:pt x="13383" y="897"/>
                    <a:pt x="15250" y="1912"/>
                  </a:cubicBezTo>
                  <a:cubicBezTo>
                    <a:pt x="17116" y="2926"/>
                    <a:pt x="18450" y="4376"/>
                    <a:pt x="17516" y="6550"/>
                  </a:cubicBezTo>
                  <a:cubicBezTo>
                    <a:pt x="16583" y="8725"/>
                    <a:pt x="13383" y="11624"/>
                    <a:pt x="10316" y="13944"/>
                  </a:cubicBezTo>
                  <a:cubicBezTo>
                    <a:pt x="7250" y="16263"/>
                    <a:pt x="4316" y="18003"/>
                    <a:pt x="2450" y="19163"/>
                  </a:cubicBezTo>
                  <a:cubicBezTo>
                    <a:pt x="583" y="20322"/>
                    <a:pt x="-217" y="20902"/>
                    <a:pt x="50" y="21192"/>
                  </a:cubicBezTo>
                  <a:cubicBezTo>
                    <a:pt x="316" y="21482"/>
                    <a:pt x="1650" y="21482"/>
                    <a:pt x="5383" y="21337"/>
                  </a:cubicBezTo>
                  <a:cubicBezTo>
                    <a:pt x="9116" y="21192"/>
                    <a:pt x="15250" y="20902"/>
                    <a:pt x="21383" y="20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296730" y="4364169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854264" y="4113749"/>
              <a:ext cx="166367" cy="332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327" fill="norm" stroke="1" extrusionOk="0">
                  <a:moveTo>
                    <a:pt x="19360" y="3031"/>
                  </a:moveTo>
                  <a:cubicBezTo>
                    <a:pt x="19093" y="2351"/>
                    <a:pt x="18827" y="1672"/>
                    <a:pt x="18160" y="1129"/>
                  </a:cubicBezTo>
                  <a:cubicBezTo>
                    <a:pt x="17493" y="585"/>
                    <a:pt x="16427" y="178"/>
                    <a:pt x="15227" y="42"/>
                  </a:cubicBezTo>
                  <a:cubicBezTo>
                    <a:pt x="14027" y="-94"/>
                    <a:pt x="12693" y="42"/>
                    <a:pt x="10293" y="1332"/>
                  </a:cubicBezTo>
                  <a:cubicBezTo>
                    <a:pt x="7893" y="2623"/>
                    <a:pt x="4427" y="5068"/>
                    <a:pt x="2293" y="8057"/>
                  </a:cubicBezTo>
                  <a:cubicBezTo>
                    <a:pt x="160" y="11046"/>
                    <a:pt x="-640" y="14578"/>
                    <a:pt x="560" y="17091"/>
                  </a:cubicBezTo>
                  <a:cubicBezTo>
                    <a:pt x="1760" y="19604"/>
                    <a:pt x="4960" y="21098"/>
                    <a:pt x="8693" y="21302"/>
                  </a:cubicBezTo>
                  <a:cubicBezTo>
                    <a:pt x="12427" y="21506"/>
                    <a:pt x="16693" y="20419"/>
                    <a:pt x="20960" y="19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1026980" y="4323582"/>
              <a:ext cx="103758" cy="11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0502" fill="norm" stroke="1" extrusionOk="0">
                  <a:moveTo>
                    <a:pt x="9072" y="5082"/>
                  </a:moveTo>
                  <a:cubicBezTo>
                    <a:pt x="6912" y="5468"/>
                    <a:pt x="4752" y="5853"/>
                    <a:pt x="3024" y="6818"/>
                  </a:cubicBezTo>
                  <a:cubicBezTo>
                    <a:pt x="1296" y="7782"/>
                    <a:pt x="0" y="9325"/>
                    <a:pt x="0" y="12025"/>
                  </a:cubicBezTo>
                  <a:cubicBezTo>
                    <a:pt x="0" y="14725"/>
                    <a:pt x="1296" y="18582"/>
                    <a:pt x="4104" y="19932"/>
                  </a:cubicBezTo>
                  <a:cubicBezTo>
                    <a:pt x="6912" y="21282"/>
                    <a:pt x="11232" y="20125"/>
                    <a:pt x="14472" y="17618"/>
                  </a:cubicBezTo>
                  <a:cubicBezTo>
                    <a:pt x="17712" y="15111"/>
                    <a:pt x="19872" y="11253"/>
                    <a:pt x="20736" y="8168"/>
                  </a:cubicBezTo>
                  <a:cubicBezTo>
                    <a:pt x="21600" y="5082"/>
                    <a:pt x="21168" y="2768"/>
                    <a:pt x="19656" y="1418"/>
                  </a:cubicBezTo>
                  <a:cubicBezTo>
                    <a:pt x="18144" y="68"/>
                    <a:pt x="15552" y="-318"/>
                    <a:pt x="13608" y="261"/>
                  </a:cubicBezTo>
                  <a:cubicBezTo>
                    <a:pt x="11664" y="839"/>
                    <a:pt x="10368" y="2382"/>
                    <a:pt x="9072" y="3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1185730" y="4268919"/>
              <a:ext cx="1968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912"/>
                  </a:moveTo>
                  <a:cubicBezTo>
                    <a:pt x="1161" y="8064"/>
                    <a:pt x="2323" y="9216"/>
                    <a:pt x="2903" y="10944"/>
                  </a:cubicBezTo>
                  <a:cubicBezTo>
                    <a:pt x="3484" y="12672"/>
                    <a:pt x="3484" y="14976"/>
                    <a:pt x="3368" y="16848"/>
                  </a:cubicBezTo>
                  <a:cubicBezTo>
                    <a:pt x="3252" y="18720"/>
                    <a:pt x="3019" y="20160"/>
                    <a:pt x="2903" y="19872"/>
                  </a:cubicBezTo>
                  <a:cubicBezTo>
                    <a:pt x="2787" y="19584"/>
                    <a:pt x="2787" y="17568"/>
                    <a:pt x="3252" y="14256"/>
                  </a:cubicBezTo>
                  <a:cubicBezTo>
                    <a:pt x="3716" y="10944"/>
                    <a:pt x="4645" y="6336"/>
                    <a:pt x="5574" y="3600"/>
                  </a:cubicBezTo>
                  <a:cubicBezTo>
                    <a:pt x="6503" y="864"/>
                    <a:pt x="7432" y="0"/>
                    <a:pt x="8361" y="0"/>
                  </a:cubicBezTo>
                  <a:cubicBezTo>
                    <a:pt x="9290" y="0"/>
                    <a:pt x="10219" y="864"/>
                    <a:pt x="10916" y="2016"/>
                  </a:cubicBezTo>
                  <a:cubicBezTo>
                    <a:pt x="11613" y="3168"/>
                    <a:pt x="12077" y="4608"/>
                    <a:pt x="12426" y="6336"/>
                  </a:cubicBezTo>
                  <a:cubicBezTo>
                    <a:pt x="12774" y="8064"/>
                    <a:pt x="13006" y="10080"/>
                    <a:pt x="13006" y="10224"/>
                  </a:cubicBezTo>
                  <a:cubicBezTo>
                    <a:pt x="13006" y="10368"/>
                    <a:pt x="12774" y="8640"/>
                    <a:pt x="12890" y="7056"/>
                  </a:cubicBezTo>
                  <a:cubicBezTo>
                    <a:pt x="13006" y="5472"/>
                    <a:pt x="13471" y="4032"/>
                    <a:pt x="14516" y="2880"/>
                  </a:cubicBezTo>
                  <a:cubicBezTo>
                    <a:pt x="15561" y="1728"/>
                    <a:pt x="17187" y="864"/>
                    <a:pt x="18116" y="1152"/>
                  </a:cubicBezTo>
                  <a:cubicBezTo>
                    <a:pt x="19045" y="1440"/>
                    <a:pt x="19277" y="2880"/>
                    <a:pt x="19742" y="6480"/>
                  </a:cubicBezTo>
                  <a:cubicBezTo>
                    <a:pt x="20206" y="10080"/>
                    <a:pt x="20903" y="15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441846" y="4211769"/>
              <a:ext cx="108745" cy="445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52" fill="norm" stroke="1" extrusionOk="0">
                  <a:moveTo>
                    <a:pt x="831" y="4300"/>
                  </a:moveTo>
                  <a:cubicBezTo>
                    <a:pt x="831" y="7268"/>
                    <a:pt x="831" y="10237"/>
                    <a:pt x="1038" y="12950"/>
                  </a:cubicBezTo>
                  <a:cubicBezTo>
                    <a:pt x="1246" y="15663"/>
                    <a:pt x="1662" y="18119"/>
                    <a:pt x="1662" y="19604"/>
                  </a:cubicBezTo>
                  <a:cubicBezTo>
                    <a:pt x="1662" y="21088"/>
                    <a:pt x="1246" y="21600"/>
                    <a:pt x="831" y="21549"/>
                  </a:cubicBezTo>
                  <a:cubicBezTo>
                    <a:pt x="415" y="21498"/>
                    <a:pt x="0" y="20883"/>
                    <a:pt x="0" y="18836"/>
                  </a:cubicBezTo>
                  <a:cubicBezTo>
                    <a:pt x="0" y="16789"/>
                    <a:pt x="415" y="13308"/>
                    <a:pt x="1454" y="10237"/>
                  </a:cubicBezTo>
                  <a:cubicBezTo>
                    <a:pt x="2492" y="7166"/>
                    <a:pt x="4154" y="4504"/>
                    <a:pt x="5608" y="2969"/>
                  </a:cubicBezTo>
                  <a:cubicBezTo>
                    <a:pt x="7062" y="1433"/>
                    <a:pt x="8308" y="1024"/>
                    <a:pt x="9762" y="665"/>
                  </a:cubicBezTo>
                  <a:cubicBezTo>
                    <a:pt x="11215" y="307"/>
                    <a:pt x="12877" y="0"/>
                    <a:pt x="14746" y="0"/>
                  </a:cubicBezTo>
                  <a:cubicBezTo>
                    <a:pt x="16615" y="0"/>
                    <a:pt x="18692" y="307"/>
                    <a:pt x="19938" y="768"/>
                  </a:cubicBezTo>
                  <a:cubicBezTo>
                    <a:pt x="21185" y="1228"/>
                    <a:pt x="21600" y="1843"/>
                    <a:pt x="21185" y="2713"/>
                  </a:cubicBezTo>
                  <a:cubicBezTo>
                    <a:pt x="20769" y="3583"/>
                    <a:pt x="19523" y="4709"/>
                    <a:pt x="17446" y="5682"/>
                  </a:cubicBezTo>
                  <a:cubicBezTo>
                    <a:pt x="15369" y="6654"/>
                    <a:pt x="12462" y="7473"/>
                    <a:pt x="9969" y="7985"/>
                  </a:cubicBezTo>
                  <a:cubicBezTo>
                    <a:pt x="7477" y="8497"/>
                    <a:pt x="5400" y="8701"/>
                    <a:pt x="4154" y="8548"/>
                  </a:cubicBezTo>
                  <a:cubicBezTo>
                    <a:pt x="2908" y="8394"/>
                    <a:pt x="2492" y="7882"/>
                    <a:pt x="2077" y="7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573080" y="3975821"/>
              <a:ext cx="285751" cy="363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14499"/>
                  </a:moveTo>
                  <a:cubicBezTo>
                    <a:pt x="480" y="15733"/>
                    <a:pt x="960" y="16968"/>
                    <a:pt x="1280" y="17893"/>
                  </a:cubicBezTo>
                  <a:cubicBezTo>
                    <a:pt x="1600" y="18819"/>
                    <a:pt x="1760" y="19436"/>
                    <a:pt x="2080" y="19992"/>
                  </a:cubicBezTo>
                  <a:cubicBezTo>
                    <a:pt x="2400" y="20547"/>
                    <a:pt x="2880" y="21041"/>
                    <a:pt x="3440" y="21041"/>
                  </a:cubicBezTo>
                  <a:cubicBezTo>
                    <a:pt x="4000" y="21041"/>
                    <a:pt x="4640" y="20547"/>
                    <a:pt x="5200" y="19806"/>
                  </a:cubicBezTo>
                  <a:cubicBezTo>
                    <a:pt x="5760" y="19066"/>
                    <a:pt x="6240" y="18078"/>
                    <a:pt x="6560" y="17893"/>
                  </a:cubicBezTo>
                  <a:cubicBezTo>
                    <a:pt x="6880" y="17708"/>
                    <a:pt x="7040" y="18325"/>
                    <a:pt x="7440" y="18819"/>
                  </a:cubicBezTo>
                  <a:cubicBezTo>
                    <a:pt x="7840" y="19313"/>
                    <a:pt x="8480" y="19683"/>
                    <a:pt x="9200" y="19868"/>
                  </a:cubicBezTo>
                  <a:cubicBezTo>
                    <a:pt x="9920" y="20053"/>
                    <a:pt x="10720" y="20053"/>
                    <a:pt x="11680" y="19374"/>
                  </a:cubicBezTo>
                  <a:cubicBezTo>
                    <a:pt x="12640" y="18696"/>
                    <a:pt x="13760" y="17338"/>
                    <a:pt x="15040" y="14746"/>
                  </a:cubicBezTo>
                  <a:cubicBezTo>
                    <a:pt x="16320" y="12154"/>
                    <a:pt x="17760" y="8328"/>
                    <a:pt x="18640" y="6044"/>
                  </a:cubicBezTo>
                  <a:cubicBezTo>
                    <a:pt x="19520" y="3761"/>
                    <a:pt x="19840" y="3020"/>
                    <a:pt x="20080" y="2156"/>
                  </a:cubicBezTo>
                  <a:cubicBezTo>
                    <a:pt x="20320" y="1292"/>
                    <a:pt x="20480" y="305"/>
                    <a:pt x="20240" y="58"/>
                  </a:cubicBezTo>
                  <a:cubicBezTo>
                    <a:pt x="20000" y="-189"/>
                    <a:pt x="19360" y="305"/>
                    <a:pt x="18400" y="2403"/>
                  </a:cubicBezTo>
                  <a:cubicBezTo>
                    <a:pt x="17440" y="4501"/>
                    <a:pt x="16160" y="8204"/>
                    <a:pt x="15360" y="11228"/>
                  </a:cubicBezTo>
                  <a:cubicBezTo>
                    <a:pt x="14560" y="14252"/>
                    <a:pt x="14240" y="16597"/>
                    <a:pt x="14080" y="18140"/>
                  </a:cubicBezTo>
                  <a:cubicBezTo>
                    <a:pt x="13920" y="19683"/>
                    <a:pt x="13920" y="20424"/>
                    <a:pt x="14640" y="20856"/>
                  </a:cubicBezTo>
                  <a:cubicBezTo>
                    <a:pt x="15360" y="21288"/>
                    <a:pt x="16800" y="21411"/>
                    <a:pt x="18080" y="20485"/>
                  </a:cubicBezTo>
                  <a:cubicBezTo>
                    <a:pt x="19360" y="19560"/>
                    <a:pt x="20480" y="17585"/>
                    <a:pt x="21600" y="15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763580" y="4167319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1890580" y="4128669"/>
              <a:ext cx="152401" cy="150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5" fill="norm" stroke="1" extrusionOk="0">
                  <a:moveTo>
                    <a:pt x="0" y="10729"/>
                  </a:moveTo>
                  <a:cubicBezTo>
                    <a:pt x="1800" y="10729"/>
                    <a:pt x="3600" y="10729"/>
                    <a:pt x="5250" y="10137"/>
                  </a:cubicBezTo>
                  <a:cubicBezTo>
                    <a:pt x="6900" y="9545"/>
                    <a:pt x="8400" y="8362"/>
                    <a:pt x="9750" y="6438"/>
                  </a:cubicBezTo>
                  <a:cubicBezTo>
                    <a:pt x="11100" y="4515"/>
                    <a:pt x="12300" y="1852"/>
                    <a:pt x="12150" y="669"/>
                  </a:cubicBezTo>
                  <a:cubicBezTo>
                    <a:pt x="12000" y="-515"/>
                    <a:pt x="10500" y="-219"/>
                    <a:pt x="8250" y="2296"/>
                  </a:cubicBezTo>
                  <a:cubicBezTo>
                    <a:pt x="6000" y="4811"/>
                    <a:pt x="3000" y="9545"/>
                    <a:pt x="1500" y="12652"/>
                  </a:cubicBezTo>
                  <a:cubicBezTo>
                    <a:pt x="0" y="15759"/>
                    <a:pt x="0" y="17238"/>
                    <a:pt x="2100" y="18570"/>
                  </a:cubicBezTo>
                  <a:cubicBezTo>
                    <a:pt x="4200" y="19901"/>
                    <a:pt x="8400" y="21085"/>
                    <a:pt x="12000" y="21085"/>
                  </a:cubicBezTo>
                  <a:cubicBezTo>
                    <a:pt x="15600" y="21085"/>
                    <a:pt x="18600" y="19901"/>
                    <a:pt x="21600" y="18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2730771" y="3960765"/>
              <a:ext cx="207560" cy="39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134" fill="norm" stroke="1" extrusionOk="0">
                  <a:moveTo>
                    <a:pt x="11461" y="13608"/>
                  </a:moveTo>
                  <a:cubicBezTo>
                    <a:pt x="10813" y="13160"/>
                    <a:pt x="10165" y="12712"/>
                    <a:pt x="9193" y="12433"/>
                  </a:cubicBezTo>
                  <a:cubicBezTo>
                    <a:pt x="8221" y="12153"/>
                    <a:pt x="6925" y="12041"/>
                    <a:pt x="5197" y="12824"/>
                  </a:cubicBezTo>
                  <a:cubicBezTo>
                    <a:pt x="3469" y="13608"/>
                    <a:pt x="1309" y="15287"/>
                    <a:pt x="445" y="16909"/>
                  </a:cubicBezTo>
                  <a:cubicBezTo>
                    <a:pt x="-419" y="18532"/>
                    <a:pt x="13" y="20099"/>
                    <a:pt x="1417" y="20770"/>
                  </a:cubicBezTo>
                  <a:cubicBezTo>
                    <a:pt x="2821" y="21442"/>
                    <a:pt x="5197" y="21218"/>
                    <a:pt x="7897" y="19819"/>
                  </a:cubicBezTo>
                  <a:cubicBezTo>
                    <a:pt x="10597" y="18420"/>
                    <a:pt x="13621" y="15846"/>
                    <a:pt x="15565" y="12657"/>
                  </a:cubicBezTo>
                  <a:cubicBezTo>
                    <a:pt x="17509" y="9467"/>
                    <a:pt x="18373" y="5662"/>
                    <a:pt x="18805" y="3367"/>
                  </a:cubicBezTo>
                  <a:cubicBezTo>
                    <a:pt x="19237" y="1073"/>
                    <a:pt x="19237" y="290"/>
                    <a:pt x="18697" y="66"/>
                  </a:cubicBezTo>
                  <a:cubicBezTo>
                    <a:pt x="18157" y="-158"/>
                    <a:pt x="17077" y="178"/>
                    <a:pt x="16105" y="1297"/>
                  </a:cubicBezTo>
                  <a:cubicBezTo>
                    <a:pt x="15133" y="2416"/>
                    <a:pt x="14269" y="4319"/>
                    <a:pt x="13729" y="6893"/>
                  </a:cubicBezTo>
                  <a:cubicBezTo>
                    <a:pt x="13189" y="9467"/>
                    <a:pt x="12973" y="12712"/>
                    <a:pt x="13297" y="14895"/>
                  </a:cubicBezTo>
                  <a:cubicBezTo>
                    <a:pt x="13621" y="17077"/>
                    <a:pt x="14485" y="18196"/>
                    <a:pt x="15889" y="18644"/>
                  </a:cubicBezTo>
                  <a:cubicBezTo>
                    <a:pt x="17293" y="19092"/>
                    <a:pt x="19237" y="18868"/>
                    <a:pt x="21181" y="18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2963757" y="3942238"/>
              <a:ext cx="186801" cy="38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401" fill="norm" stroke="1" extrusionOk="0">
                  <a:moveTo>
                    <a:pt x="20877" y="3326"/>
                  </a:moveTo>
                  <a:cubicBezTo>
                    <a:pt x="21117" y="2505"/>
                    <a:pt x="21357" y="1683"/>
                    <a:pt x="20997" y="1096"/>
                  </a:cubicBezTo>
                  <a:cubicBezTo>
                    <a:pt x="20637" y="509"/>
                    <a:pt x="19677" y="157"/>
                    <a:pt x="18357" y="39"/>
                  </a:cubicBezTo>
                  <a:cubicBezTo>
                    <a:pt x="17037" y="-78"/>
                    <a:pt x="15357" y="39"/>
                    <a:pt x="13797" y="744"/>
                  </a:cubicBezTo>
                  <a:cubicBezTo>
                    <a:pt x="12237" y="1448"/>
                    <a:pt x="10797" y="2739"/>
                    <a:pt x="9957" y="5205"/>
                  </a:cubicBezTo>
                  <a:cubicBezTo>
                    <a:pt x="9117" y="7670"/>
                    <a:pt x="8877" y="11309"/>
                    <a:pt x="8997" y="13950"/>
                  </a:cubicBezTo>
                  <a:cubicBezTo>
                    <a:pt x="9117" y="16592"/>
                    <a:pt x="9597" y="18235"/>
                    <a:pt x="9837" y="19350"/>
                  </a:cubicBezTo>
                  <a:cubicBezTo>
                    <a:pt x="10077" y="20465"/>
                    <a:pt x="10077" y="21052"/>
                    <a:pt x="9477" y="21287"/>
                  </a:cubicBezTo>
                  <a:cubicBezTo>
                    <a:pt x="8877" y="21522"/>
                    <a:pt x="7677" y="21405"/>
                    <a:pt x="6117" y="20818"/>
                  </a:cubicBezTo>
                  <a:cubicBezTo>
                    <a:pt x="4557" y="20231"/>
                    <a:pt x="2637" y="19174"/>
                    <a:pt x="1437" y="18352"/>
                  </a:cubicBezTo>
                  <a:cubicBezTo>
                    <a:pt x="237" y="17531"/>
                    <a:pt x="-243" y="16944"/>
                    <a:pt x="117" y="16474"/>
                  </a:cubicBezTo>
                  <a:cubicBezTo>
                    <a:pt x="477" y="16005"/>
                    <a:pt x="1677" y="15652"/>
                    <a:pt x="4917" y="15183"/>
                  </a:cubicBezTo>
                  <a:cubicBezTo>
                    <a:pt x="8157" y="14713"/>
                    <a:pt x="13437" y="14126"/>
                    <a:pt x="18717" y="13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3192330" y="4129219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3185980" y="4307019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3513811" y="3969338"/>
              <a:ext cx="389162" cy="604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86" fill="norm" stroke="1" extrusionOk="0">
                  <a:moveTo>
                    <a:pt x="7136" y="11104"/>
                  </a:moveTo>
                  <a:cubicBezTo>
                    <a:pt x="6552" y="9824"/>
                    <a:pt x="5968" y="8545"/>
                    <a:pt x="5443" y="7792"/>
                  </a:cubicBezTo>
                  <a:cubicBezTo>
                    <a:pt x="4918" y="7040"/>
                    <a:pt x="4451" y="6814"/>
                    <a:pt x="3575" y="7077"/>
                  </a:cubicBezTo>
                  <a:cubicBezTo>
                    <a:pt x="2699" y="7341"/>
                    <a:pt x="1415" y="8093"/>
                    <a:pt x="714" y="9034"/>
                  </a:cubicBezTo>
                  <a:cubicBezTo>
                    <a:pt x="14" y="9975"/>
                    <a:pt x="-103" y="11104"/>
                    <a:pt x="72" y="11781"/>
                  </a:cubicBezTo>
                  <a:cubicBezTo>
                    <a:pt x="247" y="12458"/>
                    <a:pt x="714" y="12684"/>
                    <a:pt x="1356" y="12797"/>
                  </a:cubicBezTo>
                  <a:cubicBezTo>
                    <a:pt x="1999" y="12910"/>
                    <a:pt x="2816" y="12910"/>
                    <a:pt x="3867" y="12270"/>
                  </a:cubicBezTo>
                  <a:cubicBezTo>
                    <a:pt x="4918" y="11631"/>
                    <a:pt x="6202" y="10351"/>
                    <a:pt x="7194" y="8545"/>
                  </a:cubicBezTo>
                  <a:cubicBezTo>
                    <a:pt x="8187" y="6739"/>
                    <a:pt x="8887" y="4405"/>
                    <a:pt x="9238" y="3013"/>
                  </a:cubicBezTo>
                  <a:cubicBezTo>
                    <a:pt x="9588" y="1621"/>
                    <a:pt x="9588" y="1169"/>
                    <a:pt x="9529" y="755"/>
                  </a:cubicBezTo>
                  <a:cubicBezTo>
                    <a:pt x="9471" y="341"/>
                    <a:pt x="9354" y="-35"/>
                    <a:pt x="9062" y="3"/>
                  </a:cubicBezTo>
                  <a:cubicBezTo>
                    <a:pt x="8771" y="40"/>
                    <a:pt x="8303" y="492"/>
                    <a:pt x="7836" y="1922"/>
                  </a:cubicBezTo>
                  <a:cubicBezTo>
                    <a:pt x="7369" y="3352"/>
                    <a:pt x="6902" y="5760"/>
                    <a:pt x="6961" y="7529"/>
                  </a:cubicBezTo>
                  <a:cubicBezTo>
                    <a:pt x="7019" y="9297"/>
                    <a:pt x="7603" y="10426"/>
                    <a:pt x="8070" y="11179"/>
                  </a:cubicBezTo>
                  <a:cubicBezTo>
                    <a:pt x="8537" y="11932"/>
                    <a:pt x="8887" y="12308"/>
                    <a:pt x="9354" y="12534"/>
                  </a:cubicBezTo>
                  <a:cubicBezTo>
                    <a:pt x="9821" y="12759"/>
                    <a:pt x="10405" y="12835"/>
                    <a:pt x="10931" y="12722"/>
                  </a:cubicBezTo>
                  <a:cubicBezTo>
                    <a:pt x="11456" y="12609"/>
                    <a:pt x="11923" y="12308"/>
                    <a:pt x="12332" y="11856"/>
                  </a:cubicBezTo>
                  <a:cubicBezTo>
                    <a:pt x="12740" y="11405"/>
                    <a:pt x="13091" y="10803"/>
                    <a:pt x="13266" y="10201"/>
                  </a:cubicBezTo>
                  <a:cubicBezTo>
                    <a:pt x="13441" y="9598"/>
                    <a:pt x="13441" y="8996"/>
                    <a:pt x="13149" y="8695"/>
                  </a:cubicBezTo>
                  <a:cubicBezTo>
                    <a:pt x="12857" y="8394"/>
                    <a:pt x="12273" y="8394"/>
                    <a:pt x="11865" y="8582"/>
                  </a:cubicBezTo>
                  <a:cubicBezTo>
                    <a:pt x="11456" y="8771"/>
                    <a:pt x="11222" y="9147"/>
                    <a:pt x="11222" y="9711"/>
                  </a:cubicBezTo>
                  <a:cubicBezTo>
                    <a:pt x="11222" y="10276"/>
                    <a:pt x="11456" y="11028"/>
                    <a:pt x="11806" y="11518"/>
                  </a:cubicBezTo>
                  <a:cubicBezTo>
                    <a:pt x="12156" y="12007"/>
                    <a:pt x="12623" y="12233"/>
                    <a:pt x="13674" y="12233"/>
                  </a:cubicBezTo>
                  <a:cubicBezTo>
                    <a:pt x="14725" y="12233"/>
                    <a:pt x="16360" y="12007"/>
                    <a:pt x="17644" y="11518"/>
                  </a:cubicBezTo>
                  <a:cubicBezTo>
                    <a:pt x="18928" y="11028"/>
                    <a:pt x="19862" y="10276"/>
                    <a:pt x="20446" y="9711"/>
                  </a:cubicBezTo>
                  <a:cubicBezTo>
                    <a:pt x="21030" y="9147"/>
                    <a:pt x="21263" y="8771"/>
                    <a:pt x="21380" y="8394"/>
                  </a:cubicBezTo>
                  <a:cubicBezTo>
                    <a:pt x="21497" y="8018"/>
                    <a:pt x="21497" y="7642"/>
                    <a:pt x="21205" y="7454"/>
                  </a:cubicBezTo>
                  <a:cubicBezTo>
                    <a:pt x="20913" y="7265"/>
                    <a:pt x="20329" y="7265"/>
                    <a:pt x="19687" y="7378"/>
                  </a:cubicBezTo>
                  <a:cubicBezTo>
                    <a:pt x="19045" y="7491"/>
                    <a:pt x="18345" y="7717"/>
                    <a:pt x="17878" y="8018"/>
                  </a:cubicBezTo>
                  <a:cubicBezTo>
                    <a:pt x="17411" y="8319"/>
                    <a:pt x="17177" y="8695"/>
                    <a:pt x="17002" y="9072"/>
                  </a:cubicBezTo>
                  <a:cubicBezTo>
                    <a:pt x="16827" y="9448"/>
                    <a:pt x="16710" y="9824"/>
                    <a:pt x="16768" y="10201"/>
                  </a:cubicBezTo>
                  <a:cubicBezTo>
                    <a:pt x="16827" y="10577"/>
                    <a:pt x="17060" y="10953"/>
                    <a:pt x="17469" y="11179"/>
                  </a:cubicBezTo>
                  <a:cubicBezTo>
                    <a:pt x="17878" y="11405"/>
                    <a:pt x="18461" y="11480"/>
                    <a:pt x="19162" y="11292"/>
                  </a:cubicBezTo>
                  <a:cubicBezTo>
                    <a:pt x="19862" y="11104"/>
                    <a:pt x="20680" y="10652"/>
                    <a:pt x="21088" y="10803"/>
                  </a:cubicBezTo>
                  <a:cubicBezTo>
                    <a:pt x="21497" y="10953"/>
                    <a:pt x="21497" y="11706"/>
                    <a:pt x="21439" y="12872"/>
                  </a:cubicBezTo>
                  <a:cubicBezTo>
                    <a:pt x="21380" y="14039"/>
                    <a:pt x="21263" y="15619"/>
                    <a:pt x="20855" y="17087"/>
                  </a:cubicBezTo>
                  <a:cubicBezTo>
                    <a:pt x="20446" y="18555"/>
                    <a:pt x="19746" y="19909"/>
                    <a:pt x="19103" y="20662"/>
                  </a:cubicBezTo>
                  <a:cubicBezTo>
                    <a:pt x="18461" y="21414"/>
                    <a:pt x="17878" y="21565"/>
                    <a:pt x="17411" y="21452"/>
                  </a:cubicBezTo>
                  <a:cubicBezTo>
                    <a:pt x="16943" y="21339"/>
                    <a:pt x="16593" y="20963"/>
                    <a:pt x="16360" y="20022"/>
                  </a:cubicBezTo>
                  <a:cubicBezTo>
                    <a:pt x="16126" y="19081"/>
                    <a:pt x="16009" y="17576"/>
                    <a:pt x="15893" y="16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3986080" y="4184652"/>
              <a:ext cx="379628" cy="160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67" fill="norm" stroke="1" extrusionOk="0">
                  <a:moveTo>
                    <a:pt x="0" y="228"/>
                  </a:moveTo>
                  <a:cubicBezTo>
                    <a:pt x="600" y="509"/>
                    <a:pt x="1200" y="789"/>
                    <a:pt x="1740" y="3173"/>
                  </a:cubicBezTo>
                  <a:cubicBezTo>
                    <a:pt x="2280" y="5558"/>
                    <a:pt x="2760" y="10046"/>
                    <a:pt x="2880" y="13132"/>
                  </a:cubicBezTo>
                  <a:cubicBezTo>
                    <a:pt x="3000" y="16218"/>
                    <a:pt x="2760" y="17901"/>
                    <a:pt x="2340" y="18742"/>
                  </a:cubicBezTo>
                  <a:cubicBezTo>
                    <a:pt x="1920" y="19584"/>
                    <a:pt x="1320" y="19584"/>
                    <a:pt x="960" y="18883"/>
                  </a:cubicBezTo>
                  <a:cubicBezTo>
                    <a:pt x="600" y="18181"/>
                    <a:pt x="480" y="16779"/>
                    <a:pt x="660" y="14675"/>
                  </a:cubicBezTo>
                  <a:cubicBezTo>
                    <a:pt x="840" y="12571"/>
                    <a:pt x="1320" y="9766"/>
                    <a:pt x="2520" y="7802"/>
                  </a:cubicBezTo>
                  <a:cubicBezTo>
                    <a:pt x="3720" y="5838"/>
                    <a:pt x="5640" y="4716"/>
                    <a:pt x="6900" y="4155"/>
                  </a:cubicBezTo>
                  <a:cubicBezTo>
                    <a:pt x="8160" y="3594"/>
                    <a:pt x="8760" y="3594"/>
                    <a:pt x="8820" y="3173"/>
                  </a:cubicBezTo>
                  <a:cubicBezTo>
                    <a:pt x="8880" y="2753"/>
                    <a:pt x="8400" y="1911"/>
                    <a:pt x="7920" y="2051"/>
                  </a:cubicBezTo>
                  <a:cubicBezTo>
                    <a:pt x="7440" y="2192"/>
                    <a:pt x="6960" y="3314"/>
                    <a:pt x="6420" y="5277"/>
                  </a:cubicBezTo>
                  <a:cubicBezTo>
                    <a:pt x="5880" y="7241"/>
                    <a:pt x="5280" y="10046"/>
                    <a:pt x="4980" y="12150"/>
                  </a:cubicBezTo>
                  <a:cubicBezTo>
                    <a:pt x="4680" y="14254"/>
                    <a:pt x="4680" y="15657"/>
                    <a:pt x="4920" y="16779"/>
                  </a:cubicBezTo>
                  <a:cubicBezTo>
                    <a:pt x="5160" y="17901"/>
                    <a:pt x="5640" y="18742"/>
                    <a:pt x="6540" y="18883"/>
                  </a:cubicBezTo>
                  <a:cubicBezTo>
                    <a:pt x="7440" y="19023"/>
                    <a:pt x="8760" y="18462"/>
                    <a:pt x="10260" y="16498"/>
                  </a:cubicBezTo>
                  <a:cubicBezTo>
                    <a:pt x="11760" y="14535"/>
                    <a:pt x="13440" y="11168"/>
                    <a:pt x="14460" y="8223"/>
                  </a:cubicBezTo>
                  <a:cubicBezTo>
                    <a:pt x="15480" y="5277"/>
                    <a:pt x="15840" y="2753"/>
                    <a:pt x="15660" y="1490"/>
                  </a:cubicBezTo>
                  <a:cubicBezTo>
                    <a:pt x="15480" y="228"/>
                    <a:pt x="14760" y="228"/>
                    <a:pt x="14100" y="929"/>
                  </a:cubicBezTo>
                  <a:cubicBezTo>
                    <a:pt x="13440" y="1631"/>
                    <a:pt x="12840" y="3033"/>
                    <a:pt x="12480" y="4576"/>
                  </a:cubicBezTo>
                  <a:cubicBezTo>
                    <a:pt x="12120" y="6119"/>
                    <a:pt x="12000" y="7802"/>
                    <a:pt x="11940" y="9345"/>
                  </a:cubicBezTo>
                  <a:cubicBezTo>
                    <a:pt x="11880" y="10888"/>
                    <a:pt x="11880" y="12290"/>
                    <a:pt x="12000" y="13693"/>
                  </a:cubicBezTo>
                  <a:cubicBezTo>
                    <a:pt x="12120" y="15096"/>
                    <a:pt x="12360" y="16498"/>
                    <a:pt x="12780" y="17340"/>
                  </a:cubicBezTo>
                  <a:cubicBezTo>
                    <a:pt x="13200" y="18181"/>
                    <a:pt x="13800" y="18462"/>
                    <a:pt x="15060" y="17480"/>
                  </a:cubicBezTo>
                  <a:cubicBezTo>
                    <a:pt x="16320" y="16498"/>
                    <a:pt x="18240" y="14254"/>
                    <a:pt x="19440" y="11870"/>
                  </a:cubicBezTo>
                  <a:cubicBezTo>
                    <a:pt x="20640" y="9485"/>
                    <a:pt x="21120" y="6961"/>
                    <a:pt x="21360" y="4997"/>
                  </a:cubicBezTo>
                  <a:cubicBezTo>
                    <a:pt x="21600" y="3033"/>
                    <a:pt x="21600" y="1631"/>
                    <a:pt x="21180" y="789"/>
                  </a:cubicBezTo>
                  <a:cubicBezTo>
                    <a:pt x="20760" y="-52"/>
                    <a:pt x="19920" y="-333"/>
                    <a:pt x="19440" y="509"/>
                  </a:cubicBezTo>
                  <a:cubicBezTo>
                    <a:pt x="18960" y="1350"/>
                    <a:pt x="18840" y="3314"/>
                    <a:pt x="19020" y="4857"/>
                  </a:cubicBezTo>
                  <a:cubicBezTo>
                    <a:pt x="19200" y="6399"/>
                    <a:pt x="19680" y="7522"/>
                    <a:pt x="20100" y="8784"/>
                  </a:cubicBezTo>
                  <a:cubicBezTo>
                    <a:pt x="20520" y="10046"/>
                    <a:pt x="20880" y="11449"/>
                    <a:pt x="21000" y="13553"/>
                  </a:cubicBezTo>
                  <a:cubicBezTo>
                    <a:pt x="21120" y="15657"/>
                    <a:pt x="21000" y="18462"/>
                    <a:pt x="20640" y="19864"/>
                  </a:cubicBezTo>
                  <a:cubicBezTo>
                    <a:pt x="20280" y="21267"/>
                    <a:pt x="19680" y="21267"/>
                    <a:pt x="19080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4707546" y="4033435"/>
              <a:ext cx="345335" cy="497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28" fill="norm" stroke="1" extrusionOk="0">
                  <a:moveTo>
                    <a:pt x="6827" y="9319"/>
                  </a:moveTo>
                  <a:cubicBezTo>
                    <a:pt x="6827" y="8864"/>
                    <a:pt x="6827" y="8408"/>
                    <a:pt x="6565" y="8043"/>
                  </a:cubicBezTo>
                  <a:cubicBezTo>
                    <a:pt x="6303" y="7679"/>
                    <a:pt x="5780" y="7405"/>
                    <a:pt x="4733" y="7405"/>
                  </a:cubicBezTo>
                  <a:cubicBezTo>
                    <a:pt x="3685" y="7405"/>
                    <a:pt x="2114" y="7679"/>
                    <a:pt x="1133" y="8317"/>
                  </a:cubicBezTo>
                  <a:cubicBezTo>
                    <a:pt x="151" y="8955"/>
                    <a:pt x="-242" y="9957"/>
                    <a:pt x="151" y="10686"/>
                  </a:cubicBezTo>
                  <a:cubicBezTo>
                    <a:pt x="543" y="11416"/>
                    <a:pt x="1722" y="11871"/>
                    <a:pt x="3293" y="11735"/>
                  </a:cubicBezTo>
                  <a:cubicBezTo>
                    <a:pt x="4863" y="11598"/>
                    <a:pt x="6827" y="10869"/>
                    <a:pt x="7809" y="10048"/>
                  </a:cubicBezTo>
                  <a:cubicBezTo>
                    <a:pt x="8791" y="9228"/>
                    <a:pt x="8791" y="8317"/>
                    <a:pt x="8660" y="7633"/>
                  </a:cubicBezTo>
                  <a:cubicBezTo>
                    <a:pt x="8529" y="6950"/>
                    <a:pt x="8267" y="6494"/>
                    <a:pt x="8529" y="5628"/>
                  </a:cubicBezTo>
                  <a:cubicBezTo>
                    <a:pt x="8791" y="4762"/>
                    <a:pt x="9576" y="3486"/>
                    <a:pt x="10558" y="2529"/>
                  </a:cubicBezTo>
                  <a:cubicBezTo>
                    <a:pt x="11540" y="1573"/>
                    <a:pt x="12718" y="935"/>
                    <a:pt x="13700" y="524"/>
                  </a:cubicBezTo>
                  <a:cubicBezTo>
                    <a:pt x="14682" y="114"/>
                    <a:pt x="15467" y="-68"/>
                    <a:pt x="16056" y="23"/>
                  </a:cubicBezTo>
                  <a:cubicBezTo>
                    <a:pt x="16645" y="114"/>
                    <a:pt x="17038" y="479"/>
                    <a:pt x="16842" y="1254"/>
                  </a:cubicBezTo>
                  <a:cubicBezTo>
                    <a:pt x="16645" y="2028"/>
                    <a:pt x="15860" y="3213"/>
                    <a:pt x="14420" y="5583"/>
                  </a:cubicBezTo>
                  <a:cubicBezTo>
                    <a:pt x="12980" y="7952"/>
                    <a:pt x="10885" y="11507"/>
                    <a:pt x="9642" y="14150"/>
                  </a:cubicBezTo>
                  <a:cubicBezTo>
                    <a:pt x="8398" y="16793"/>
                    <a:pt x="8005" y="18524"/>
                    <a:pt x="7874" y="19618"/>
                  </a:cubicBezTo>
                  <a:cubicBezTo>
                    <a:pt x="7743" y="20712"/>
                    <a:pt x="7874" y="21167"/>
                    <a:pt x="8267" y="21350"/>
                  </a:cubicBezTo>
                  <a:cubicBezTo>
                    <a:pt x="8660" y="21532"/>
                    <a:pt x="9314" y="21441"/>
                    <a:pt x="10689" y="20621"/>
                  </a:cubicBezTo>
                  <a:cubicBezTo>
                    <a:pt x="12063" y="19800"/>
                    <a:pt x="14158" y="18251"/>
                    <a:pt x="15336" y="17248"/>
                  </a:cubicBezTo>
                  <a:cubicBezTo>
                    <a:pt x="16514" y="16246"/>
                    <a:pt x="16776" y="15790"/>
                    <a:pt x="17627" y="15061"/>
                  </a:cubicBezTo>
                  <a:cubicBezTo>
                    <a:pt x="18478" y="14332"/>
                    <a:pt x="19918" y="13329"/>
                    <a:pt x="21358" y="12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5539297" y="3966289"/>
              <a:ext cx="212084" cy="382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07" fill="norm" stroke="1" extrusionOk="0">
                  <a:moveTo>
                    <a:pt x="15654" y="4482"/>
                  </a:moveTo>
                  <a:cubicBezTo>
                    <a:pt x="16081" y="3892"/>
                    <a:pt x="16509" y="3302"/>
                    <a:pt x="16295" y="2476"/>
                  </a:cubicBezTo>
                  <a:cubicBezTo>
                    <a:pt x="16081" y="1650"/>
                    <a:pt x="15226" y="587"/>
                    <a:pt x="13836" y="174"/>
                  </a:cubicBezTo>
                  <a:cubicBezTo>
                    <a:pt x="12446" y="-239"/>
                    <a:pt x="10521" y="-3"/>
                    <a:pt x="8810" y="1827"/>
                  </a:cubicBezTo>
                  <a:cubicBezTo>
                    <a:pt x="7099" y="3656"/>
                    <a:pt x="5602" y="7079"/>
                    <a:pt x="4747" y="10384"/>
                  </a:cubicBezTo>
                  <a:cubicBezTo>
                    <a:pt x="3891" y="13689"/>
                    <a:pt x="3678" y="16876"/>
                    <a:pt x="3464" y="18764"/>
                  </a:cubicBezTo>
                  <a:cubicBezTo>
                    <a:pt x="3250" y="20653"/>
                    <a:pt x="3036" y="21243"/>
                    <a:pt x="2501" y="21302"/>
                  </a:cubicBezTo>
                  <a:cubicBezTo>
                    <a:pt x="1967" y="21361"/>
                    <a:pt x="1111" y="20889"/>
                    <a:pt x="683" y="20358"/>
                  </a:cubicBezTo>
                  <a:cubicBezTo>
                    <a:pt x="256" y="19827"/>
                    <a:pt x="256" y="19236"/>
                    <a:pt x="149" y="18646"/>
                  </a:cubicBezTo>
                  <a:cubicBezTo>
                    <a:pt x="42" y="18056"/>
                    <a:pt x="-172" y="17466"/>
                    <a:pt x="256" y="16994"/>
                  </a:cubicBezTo>
                  <a:cubicBezTo>
                    <a:pt x="683" y="16522"/>
                    <a:pt x="1753" y="16168"/>
                    <a:pt x="2715" y="16227"/>
                  </a:cubicBezTo>
                  <a:cubicBezTo>
                    <a:pt x="3678" y="16286"/>
                    <a:pt x="4533" y="16758"/>
                    <a:pt x="5068" y="17348"/>
                  </a:cubicBezTo>
                  <a:cubicBezTo>
                    <a:pt x="5602" y="17938"/>
                    <a:pt x="5816" y="18646"/>
                    <a:pt x="5923" y="19295"/>
                  </a:cubicBezTo>
                  <a:cubicBezTo>
                    <a:pt x="6030" y="19945"/>
                    <a:pt x="6030" y="20535"/>
                    <a:pt x="5816" y="20476"/>
                  </a:cubicBezTo>
                  <a:cubicBezTo>
                    <a:pt x="5602" y="20417"/>
                    <a:pt x="5175" y="19709"/>
                    <a:pt x="5709" y="18705"/>
                  </a:cubicBezTo>
                  <a:cubicBezTo>
                    <a:pt x="6244" y="17702"/>
                    <a:pt x="7741" y="16404"/>
                    <a:pt x="9666" y="15577"/>
                  </a:cubicBezTo>
                  <a:cubicBezTo>
                    <a:pt x="11590" y="14751"/>
                    <a:pt x="13943" y="14397"/>
                    <a:pt x="15975" y="14633"/>
                  </a:cubicBezTo>
                  <a:cubicBezTo>
                    <a:pt x="18006" y="14869"/>
                    <a:pt x="19717" y="15695"/>
                    <a:pt x="21428" y="16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5730919" y="4219369"/>
              <a:ext cx="280812" cy="12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635" fill="norm" stroke="1" extrusionOk="0">
                  <a:moveTo>
                    <a:pt x="2525" y="11112"/>
                  </a:moveTo>
                  <a:cubicBezTo>
                    <a:pt x="2848" y="9398"/>
                    <a:pt x="3170" y="7684"/>
                    <a:pt x="3734" y="6826"/>
                  </a:cubicBezTo>
                  <a:cubicBezTo>
                    <a:pt x="4298" y="5969"/>
                    <a:pt x="5104" y="5969"/>
                    <a:pt x="5669" y="5112"/>
                  </a:cubicBezTo>
                  <a:cubicBezTo>
                    <a:pt x="6233" y="4255"/>
                    <a:pt x="6555" y="2541"/>
                    <a:pt x="6313" y="1684"/>
                  </a:cubicBezTo>
                  <a:cubicBezTo>
                    <a:pt x="6072" y="826"/>
                    <a:pt x="5266" y="826"/>
                    <a:pt x="4218" y="2026"/>
                  </a:cubicBezTo>
                  <a:cubicBezTo>
                    <a:pt x="3170" y="3226"/>
                    <a:pt x="1881" y="5626"/>
                    <a:pt x="1155" y="7684"/>
                  </a:cubicBezTo>
                  <a:cubicBezTo>
                    <a:pt x="430" y="9741"/>
                    <a:pt x="269" y="11455"/>
                    <a:pt x="107" y="13512"/>
                  </a:cubicBezTo>
                  <a:cubicBezTo>
                    <a:pt x="-54" y="15569"/>
                    <a:pt x="-215" y="17969"/>
                    <a:pt x="1075" y="19169"/>
                  </a:cubicBezTo>
                  <a:cubicBezTo>
                    <a:pt x="2364" y="20369"/>
                    <a:pt x="5104" y="20369"/>
                    <a:pt x="7603" y="18998"/>
                  </a:cubicBezTo>
                  <a:cubicBezTo>
                    <a:pt x="10101" y="17626"/>
                    <a:pt x="12358" y="14884"/>
                    <a:pt x="13648" y="12655"/>
                  </a:cubicBezTo>
                  <a:cubicBezTo>
                    <a:pt x="14937" y="10426"/>
                    <a:pt x="15260" y="8712"/>
                    <a:pt x="15340" y="6484"/>
                  </a:cubicBezTo>
                  <a:cubicBezTo>
                    <a:pt x="15421" y="4255"/>
                    <a:pt x="15260" y="1512"/>
                    <a:pt x="14776" y="484"/>
                  </a:cubicBezTo>
                  <a:cubicBezTo>
                    <a:pt x="14292" y="-545"/>
                    <a:pt x="13486" y="141"/>
                    <a:pt x="12600" y="1855"/>
                  </a:cubicBezTo>
                  <a:cubicBezTo>
                    <a:pt x="11713" y="3569"/>
                    <a:pt x="10746" y="6312"/>
                    <a:pt x="10182" y="8541"/>
                  </a:cubicBezTo>
                  <a:cubicBezTo>
                    <a:pt x="9618" y="10769"/>
                    <a:pt x="9457" y="12484"/>
                    <a:pt x="9376" y="14369"/>
                  </a:cubicBezTo>
                  <a:cubicBezTo>
                    <a:pt x="9295" y="16255"/>
                    <a:pt x="9295" y="18312"/>
                    <a:pt x="10182" y="19512"/>
                  </a:cubicBezTo>
                  <a:cubicBezTo>
                    <a:pt x="11069" y="20712"/>
                    <a:pt x="12842" y="21055"/>
                    <a:pt x="14857" y="20026"/>
                  </a:cubicBezTo>
                  <a:cubicBezTo>
                    <a:pt x="16872" y="18998"/>
                    <a:pt x="19128" y="16598"/>
                    <a:pt x="21385" y="14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5980485" y="3978567"/>
              <a:ext cx="266196" cy="386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28" fill="norm" stroke="1" extrusionOk="0">
                  <a:moveTo>
                    <a:pt x="8188" y="16367"/>
                  </a:moveTo>
                  <a:cubicBezTo>
                    <a:pt x="7502" y="16016"/>
                    <a:pt x="6816" y="15666"/>
                    <a:pt x="5530" y="15900"/>
                  </a:cubicBezTo>
                  <a:cubicBezTo>
                    <a:pt x="4245" y="16133"/>
                    <a:pt x="2359" y="16950"/>
                    <a:pt x="1330" y="17651"/>
                  </a:cubicBezTo>
                  <a:cubicBezTo>
                    <a:pt x="302" y="18352"/>
                    <a:pt x="130" y="18935"/>
                    <a:pt x="45" y="19519"/>
                  </a:cubicBezTo>
                  <a:cubicBezTo>
                    <a:pt x="-41" y="20103"/>
                    <a:pt x="-41" y="20687"/>
                    <a:pt x="388" y="21037"/>
                  </a:cubicBezTo>
                  <a:cubicBezTo>
                    <a:pt x="816" y="21387"/>
                    <a:pt x="1673" y="21504"/>
                    <a:pt x="3045" y="20920"/>
                  </a:cubicBezTo>
                  <a:cubicBezTo>
                    <a:pt x="4416" y="20336"/>
                    <a:pt x="6302" y="19052"/>
                    <a:pt x="8530" y="16425"/>
                  </a:cubicBezTo>
                  <a:cubicBezTo>
                    <a:pt x="10759" y="13798"/>
                    <a:pt x="13330" y="9828"/>
                    <a:pt x="14788" y="7085"/>
                  </a:cubicBezTo>
                  <a:cubicBezTo>
                    <a:pt x="16245" y="4341"/>
                    <a:pt x="16588" y="2823"/>
                    <a:pt x="16759" y="1772"/>
                  </a:cubicBezTo>
                  <a:cubicBezTo>
                    <a:pt x="16930" y="721"/>
                    <a:pt x="16930" y="138"/>
                    <a:pt x="16416" y="21"/>
                  </a:cubicBezTo>
                  <a:cubicBezTo>
                    <a:pt x="15902" y="-96"/>
                    <a:pt x="14873" y="254"/>
                    <a:pt x="13588" y="2006"/>
                  </a:cubicBezTo>
                  <a:cubicBezTo>
                    <a:pt x="12302" y="3757"/>
                    <a:pt x="10759" y="6909"/>
                    <a:pt x="9902" y="9536"/>
                  </a:cubicBezTo>
                  <a:cubicBezTo>
                    <a:pt x="9045" y="12163"/>
                    <a:pt x="8873" y="14265"/>
                    <a:pt x="9130" y="15608"/>
                  </a:cubicBezTo>
                  <a:cubicBezTo>
                    <a:pt x="9388" y="16950"/>
                    <a:pt x="10073" y="17534"/>
                    <a:pt x="11016" y="17826"/>
                  </a:cubicBezTo>
                  <a:cubicBezTo>
                    <a:pt x="11959" y="18118"/>
                    <a:pt x="13159" y="18118"/>
                    <a:pt x="14445" y="17709"/>
                  </a:cubicBezTo>
                  <a:cubicBezTo>
                    <a:pt x="15730" y="17301"/>
                    <a:pt x="17102" y="16483"/>
                    <a:pt x="17959" y="15783"/>
                  </a:cubicBezTo>
                  <a:cubicBezTo>
                    <a:pt x="18816" y="15082"/>
                    <a:pt x="19159" y="14499"/>
                    <a:pt x="18816" y="14090"/>
                  </a:cubicBezTo>
                  <a:cubicBezTo>
                    <a:pt x="18473" y="13681"/>
                    <a:pt x="17445" y="13448"/>
                    <a:pt x="16588" y="13506"/>
                  </a:cubicBezTo>
                  <a:cubicBezTo>
                    <a:pt x="15730" y="13565"/>
                    <a:pt x="15045" y="13915"/>
                    <a:pt x="14445" y="14732"/>
                  </a:cubicBezTo>
                  <a:cubicBezTo>
                    <a:pt x="13845" y="15549"/>
                    <a:pt x="13330" y="16834"/>
                    <a:pt x="13159" y="17768"/>
                  </a:cubicBezTo>
                  <a:cubicBezTo>
                    <a:pt x="12988" y="18702"/>
                    <a:pt x="13159" y="19286"/>
                    <a:pt x="13673" y="19694"/>
                  </a:cubicBezTo>
                  <a:cubicBezTo>
                    <a:pt x="14188" y="20103"/>
                    <a:pt x="15045" y="20336"/>
                    <a:pt x="15902" y="20278"/>
                  </a:cubicBezTo>
                  <a:cubicBezTo>
                    <a:pt x="16759" y="20220"/>
                    <a:pt x="17616" y="19869"/>
                    <a:pt x="18302" y="19052"/>
                  </a:cubicBezTo>
                  <a:cubicBezTo>
                    <a:pt x="18988" y="18235"/>
                    <a:pt x="19502" y="16950"/>
                    <a:pt x="20016" y="16075"/>
                  </a:cubicBezTo>
                  <a:cubicBezTo>
                    <a:pt x="20530" y="15199"/>
                    <a:pt x="21045" y="14732"/>
                    <a:pt x="21559" y="14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6283556" y="4209567"/>
              <a:ext cx="186593" cy="12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266" fill="norm" stroke="1" extrusionOk="0">
                  <a:moveTo>
                    <a:pt x="1597" y="3498"/>
                  </a:moveTo>
                  <a:cubicBezTo>
                    <a:pt x="1354" y="5240"/>
                    <a:pt x="1111" y="6982"/>
                    <a:pt x="747" y="9421"/>
                  </a:cubicBezTo>
                  <a:cubicBezTo>
                    <a:pt x="383" y="11860"/>
                    <a:pt x="-102" y="14995"/>
                    <a:pt x="19" y="15866"/>
                  </a:cubicBezTo>
                  <a:cubicBezTo>
                    <a:pt x="141" y="16737"/>
                    <a:pt x="869" y="15343"/>
                    <a:pt x="1961" y="13079"/>
                  </a:cubicBezTo>
                  <a:cubicBezTo>
                    <a:pt x="3053" y="10814"/>
                    <a:pt x="4509" y="7679"/>
                    <a:pt x="5844" y="5589"/>
                  </a:cubicBezTo>
                  <a:cubicBezTo>
                    <a:pt x="7179" y="3498"/>
                    <a:pt x="8392" y="2453"/>
                    <a:pt x="8999" y="2801"/>
                  </a:cubicBezTo>
                  <a:cubicBezTo>
                    <a:pt x="9606" y="3150"/>
                    <a:pt x="9606" y="4892"/>
                    <a:pt x="9606" y="6634"/>
                  </a:cubicBezTo>
                  <a:cubicBezTo>
                    <a:pt x="9606" y="8376"/>
                    <a:pt x="9606" y="10118"/>
                    <a:pt x="9970" y="9943"/>
                  </a:cubicBezTo>
                  <a:cubicBezTo>
                    <a:pt x="10334" y="9769"/>
                    <a:pt x="11062" y="7679"/>
                    <a:pt x="12154" y="5763"/>
                  </a:cubicBezTo>
                  <a:cubicBezTo>
                    <a:pt x="13246" y="3847"/>
                    <a:pt x="14702" y="2105"/>
                    <a:pt x="16159" y="1060"/>
                  </a:cubicBezTo>
                  <a:cubicBezTo>
                    <a:pt x="17615" y="14"/>
                    <a:pt x="19071" y="-334"/>
                    <a:pt x="20042" y="363"/>
                  </a:cubicBezTo>
                  <a:cubicBezTo>
                    <a:pt x="21013" y="1060"/>
                    <a:pt x="21498" y="2801"/>
                    <a:pt x="21377" y="6460"/>
                  </a:cubicBezTo>
                  <a:cubicBezTo>
                    <a:pt x="21255" y="10118"/>
                    <a:pt x="20527" y="15692"/>
                    <a:pt x="19799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99880" y="5218932"/>
              <a:ext cx="152505" cy="358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495" fill="norm" stroke="1" extrusionOk="0">
                  <a:moveTo>
                    <a:pt x="0" y="2436"/>
                  </a:moveTo>
                  <a:cubicBezTo>
                    <a:pt x="0" y="1674"/>
                    <a:pt x="0" y="911"/>
                    <a:pt x="720" y="467"/>
                  </a:cubicBezTo>
                  <a:cubicBezTo>
                    <a:pt x="1440" y="22"/>
                    <a:pt x="2880" y="-105"/>
                    <a:pt x="5472" y="86"/>
                  </a:cubicBezTo>
                  <a:cubicBezTo>
                    <a:pt x="8064" y="276"/>
                    <a:pt x="11808" y="784"/>
                    <a:pt x="14112" y="2182"/>
                  </a:cubicBezTo>
                  <a:cubicBezTo>
                    <a:pt x="16416" y="3580"/>
                    <a:pt x="17280" y="5867"/>
                    <a:pt x="16848" y="7646"/>
                  </a:cubicBezTo>
                  <a:cubicBezTo>
                    <a:pt x="16416" y="9424"/>
                    <a:pt x="14688" y="10695"/>
                    <a:pt x="12816" y="11521"/>
                  </a:cubicBezTo>
                  <a:cubicBezTo>
                    <a:pt x="10944" y="12347"/>
                    <a:pt x="8928" y="12728"/>
                    <a:pt x="8784" y="12855"/>
                  </a:cubicBezTo>
                  <a:cubicBezTo>
                    <a:pt x="8640" y="12982"/>
                    <a:pt x="10368" y="12855"/>
                    <a:pt x="12528" y="13173"/>
                  </a:cubicBezTo>
                  <a:cubicBezTo>
                    <a:pt x="14688" y="13490"/>
                    <a:pt x="17280" y="14253"/>
                    <a:pt x="19008" y="15142"/>
                  </a:cubicBezTo>
                  <a:cubicBezTo>
                    <a:pt x="20736" y="16031"/>
                    <a:pt x="21600" y="17048"/>
                    <a:pt x="19584" y="18128"/>
                  </a:cubicBezTo>
                  <a:cubicBezTo>
                    <a:pt x="17568" y="19208"/>
                    <a:pt x="12672" y="20351"/>
                    <a:pt x="7776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430080" y="548176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950780" y="5188049"/>
              <a:ext cx="163181" cy="582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467" fill="norm" stroke="1" extrusionOk="0">
                  <a:moveTo>
                    <a:pt x="0" y="11289"/>
                  </a:moveTo>
                  <a:cubicBezTo>
                    <a:pt x="2160" y="13082"/>
                    <a:pt x="4320" y="14876"/>
                    <a:pt x="5535" y="16357"/>
                  </a:cubicBezTo>
                  <a:cubicBezTo>
                    <a:pt x="6750" y="17839"/>
                    <a:pt x="7020" y="19009"/>
                    <a:pt x="7155" y="19905"/>
                  </a:cubicBezTo>
                  <a:cubicBezTo>
                    <a:pt x="7290" y="20802"/>
                    <a:pt x="7290" y="21426"/>
                    <a:pt x="6885" y="21465"/>
                  </a:cubicBezTo>
                  <a:cubicBezTo>
                    <a:pt x="6480" y="21504"/>
                    <a:pt x="5670" y="20958"/>
                    <a:pt x="4590" y="19360"/>
                  </a:cubicBezTo>
                  <a:cubicBezTo>
                    <a:pt x="3510" y="17761"/>
                    <a:pt x="2160" y="15110"/>
                    <a:pt x="1350" y="12381"/>
                  </a:cubicBezTo>
                  <a:cubicBezTo>
                    <a:pt x="540" y="9651"/>
                    <a:pt x="270" y="6844"/>
                    <a:pt x="810" y="4934"/>
                  </a:cubicBezTo>
                  <a:cubicBezTo>
                    <a:pt x="1350" y="3023"/>
                    <a:pt x="2700" y="2009"/>
                    <a:pt x="3780" y="1347"/>
                  </a:cubicBezTo>
                  <a:cubicBezTo>
                    <a:pt x="4860" y="684"/>
                    <a:pt x="5670" y="372"/>
                    <a:pt x="7020" y="177"/>
                  </a:cubicBezTo>
                  <a:cubicBezTo>
                    <a:pt x="8370" y="-18"/>
                    <a:pt x="10260" y="-96"/>
                    <a:pt x="12420" y="177"/>
                  </a:cubicBezTo>
                  <a:cubicBezTo>
                    <a:pt x="14580" y="450"/>
                    <a:pt x="17010" y="1074"/>
                    <a:pt x="18765" y="2204"/>
                  </a:cubicBezTo>
                  <a:cubicBezTo>
                    <a:pt x="20520" y="3335"/>
                    <a:pt x="21600" y="4973"/>
                    <a:pt x="20115" y="6376"/>
                  </a:cubicBezTo>
                  <a:cubicBezTo>
                    <a:pt x="18630" y="7780"/>
                    <a:pt x="14580" y="8949"/>
                    <a:pt x="11205" y="9534"/>
                  </a:cubicBezTo>
                  <a:cubicBezTo>
                    <a:pt x="7830" y="10119"/>
                    <a:pt x="5130" y="10119"/>
                    <a:pt x="2430" y="10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1211130" y="5380169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1369880" y="5234119"/>
              <a:ext cx="177801" cy="181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0"/>
                  </a:moveTo>
                  <a:cubicBezTo>
                    <a:pt x="1543" y="3767"/>
                    <a:pt x="3086" y="7535"/>
                    <a:pt x="4629" y="10674"/>
                  </a:cubicBezTo>
                  <a:cubicBezTo>
                    <a:pt x="6171" y="13814"/>
                    <a:pt x="7714" y="16326"/>
                    <a:pt x="8871" y="18209"/>
                  </a:cubicBezTo>
                  <a:cubicBezTo>
                    <a:pt x="10029" y="20093"/>
                    <a:pt x="10800" y="21349"/>
                    <a:pt x="11571" y="21474"/>
                  </a:cubicBezTo>
                  <a:cubicBezTo>
                    <a:pt x="12343" y="21600"/>
                    <a:pt x="13114" y="20595"/>
                    <a:pt x="13629" y="17707"/>
                  </a:cubicBezTo>
                  <a:cubicBezTo>
                    <a:pt x="14143" y="14819"/>
                    <a:pt x="14400" y="10047"/>
                    <a:pt x="14657" y="7033"/>
                  </a:cubicBezTo>
                  <a:cubicBezTo>
                    <a:pt x="14914" y="4019"/>
                    <a:pt x="15171" y="2763"/>
                    <a:pt x="16329" y="2135"/>
                  </a:cubicBezTo>
                  <a:cubicBezTo>
                    <a:pt x="17486" y="1507"/>
                    <a:pt x="19543" y="1507"/>
                    <a:pt x="21600" y="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1559162" y="5046709"/>
              <a:ext cx="585419" cy="32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412" fill="norm" stroke="1" extrusionOk="0">
                  <a:moveTo>
                    <a:pt x="3788" y="14658"/>
                  </a:moveTo>
                  <a:cubicBezTo>
                    <a:pt x="3398" y="14245"/>
                    <a:pt x="3008" y="13833"/>
                    <a:pt x="2462" y="13901"/>
                  </a:cubicBezTo>
                  <a:cubicBezTo>
                    <a:pt x="1916" y="13970"/>
                    <a:pt x="1215" y="14520"/>
                    <a:pt x="747" y="15483"/>
                  </a:cubicBezTo>
                  <a:cubicBezTo>
                    <a:pt x="279" y="16447"/>
                    <a:pt x="45" y="17822"/>
                    <a:pt x="6" y="18854"/>
                  </a:cubicBezTo>
                  <a:cubicBezTo>
                    <a:pt x="-33" y="19886"/>
                    <a:pt x="123" y="20574"/>
                    <a:pt x="435" y="20780"/>
                  </a:cubicBezTo>
                  <a:cubicBezTo>
                    <a:pt x="747" y="20987"/>
                    <a:pt x="1215" y="20712"/>
                    <a:pt x="1605" y="20230"/>
                  </a:cubicBezTo>
                  <a:cubicBezTo>
                    <a:pt x="1994" y="19748"/>
                    <a:pt x="2306" y="19061"/>
                    <a:pt x="2618" y="18098"/>
                  </a:cubicBezTo>
                  <a:cubicBezTo>
                    <a:pt x="2930" y="17134"/>
                    <a:pt x="3242" y="15896"/>
                    <a:pt x="3320" y="15690"/>
                  </a:cubicBezTo>
                  <a:cubicBezTo>
                    <a:pt x="3398" y="15483"/>
                    <a:pt x="3242" y="16309"/>
                    <a:pt x="3164" y="17066"/>
                  </a:cubicBezTo>
                  <a:cubicBezTo>
                    <a:pt x="3086" y="17822"/>
                    <a:pt x="3086" y="18510"/>
                    <a:pt x="3086" y="19198"/>
                  </a:cubicBezTo>
                  <a:cubicBezTo>
                    <a:pt x="3086" y="19886"/>
                    <a:pt x="3086" y="20574"/>
                    <a:pt x="3281" y="20918"/>
                  </a:cubicBezTo>
                  <a:cubicBezTo>
                    <a:pt x="3476" y="21262"/>
                    <a:pt x="3866" y="21262"/>
                    <a:pt x="4295" y="20436"/>
                  </a:cubicBezTo>
                  <a:cubicBezTo>
                    <a:pt x="4724" y="19611"/>
                    <a:pt x="5192" y="17960"/>
                    <a:pt x="5776" y="15140"/>
                  </a:cubicBezTo>
                  <a:cubicBezTo>
                    <a:pt x="6361" y="12319"/>
                    <a:pt x="7063" y="8329"/>
                    <a:pt x="7453" y="5853"/>
                  </a:cubicBezTo>
                  <a:cubicBezTo>
                    <a:pt x="7843" y="3376"/>
                    <a:pt x="7921" y="2413"/>
                    <a:pt x="7999" y="1588"/>
                  </a:cubicBezTo>
                  <a:cubicBezTo>
                    <a:pt x="8077" y="762"/>
                    <a:pt x="8155" y="75"/>
                    <a:pt x="8038" y="6"/>
                  </a:cubicBezTo>
                  <a:cubicBezTo>
                    <a:pt x="7921" y="-63"/>
                    <a:pt x="7609" y="487"/>
                    <a:pt x="7258" y="2895"/>
                  </a:cubicBezTo>
                  <a:cubicBezTo>
                    <a:pt x="6907" y="5303"/>
                    <a:pt x="6517" y="9568"/>
                    <a:pt x="6439" y="12732"/>
                  </a:cubicBezTo>
                  <a:cubicBezTo>
                    <a:pt x="6361" y="15896"/>
                    <a:pt x="6595" y="17960"/>
                    <a:pt x="6829" y="19267"/>
                  </a:cubicBezTo>
                  <a:cubicBezTo>
                    <a:pt x="7063" y="20574"/>
                    <a:pt x="7297" y="21124"/>
                    <a:pt x="7609" y="21331"/>
                  </a:cubicBezTo>
                  <a:cubicBezTo>
                    <a:pt x="7921" y="21537"/>
                    <a:pt x="8311" y="21399"/>
                    <a:pt x="8818" y="20368"/>
                  </a:cubicBezTo>
                  <a:cubicBezTo>
                    <a:pt x="9324" y="19336"/>
                    <a:pt x="9948" y="17410"/>
                    <a:pt x="10338" y="16034"/>
                  </a:cubicBezTo>
                  <a:cubicBezTo>
                    <a:pt x="10728" y="14658"/>
                    <a:pt x="10884" y="13833"/>
                    <a:pt x="10845" y="13970"/>
                  </a:cubicBezTo>
                  <a:cubicBezTo>
                    <a:pt x="10806" y="14108"/>
                    <a:pt x="10572" y="15208"/>
                    <a:pt x="10455" y="16103"/>
                  </a:cubicBezTo>
                  <a:cubicBezTo>
                    <a:pt x="10338" y="16997"/>
                    <a:pt x="10338" y="17685"/>
                    <a:pt x="10533" y="18098"/>
                  </a:cubicBezTo>
                  <a:cubicBezTo>
                    <a:pt x="10728" y="18510"/>
                    <a:pt x="11118" y="18648"/>
                    <a:pt x="11469" y="18441"/>
                  </a:cubicBezTo>
                  <a:cubicBezTo>
                    <a:pt x="11820" y="18235"/>
                    <a:pt x="12132" y="17685"/>
                    <a:pt x="12366" y="17066"/>
                  </a:cubicBezTo>
                  <a:cubicBezTo>
                    <a:pt x="12599" y="16447"/>
                    <a:pt x="12755" y="15759"/>
                    <a:pt x="12950" y="15071"/>
                  </a:cubicBezTo>
                  <a:cubicBezTo>
                    <a:pt x="13145" y="14383"/>
                    <a:pt x="13379" y="13695"/>
                    <a:pt x="13457" y="13764"/>
                  </a:cubicBezTo>
                  <a:cubicBezTo>
                    <a:pt x="13535" y="13833"/>
                    <a:pt x="13457" y="14658"/>
                    <a:pt x="13418" y="15415"/>
                  </a:cubicBezTo>
                  <a:cubicBezTo>
                    <a:pt x="13379" y="16171"/>
                    <a:pt x="13379" y="16859"/>
                    <a:pt x="13418" y="17547"/>
                  </a:cubicBezTo>
                  <a:cubicBezTo>
                    <a:pt x="13457" y="18235"/>
                    <a:pt x="13535" y="18923"/>
                    <a:pt x="13769" y="19336"/>
                  </a:cubicBezTo>
                  <a:cubicBezTo>
                    <a:pt x="14003" y="19748"/>
                    <a:pt x="14393" y="19886"/>
                    <a:pt x="15056" y="19405"/>
                  </a:cubicBezTo>
                  <a:cubicBezTo>
                    <a:pt x="15719" y="18923"/>
                    <a:pt x="16654" y="17822"/>
                    <a:pt x="17239" y="16997"/>
                  </a:cubicBezTo>
                  <a:cubicBezTo>
                    <a:pt x="17824" y="16171"/>
                    <a:pt x="18058" y="15621"/>
                    <a:pt x="18253" y="15002"/>
                  </a:cubicBezTo>
                  <a:cubicBezTo>
                    <a:pt x="18448" y="14383"/>
                    <a:pt x="18604" y="13695"/>
                    <a:pt x="18448" y="13626"/>
                  </a:cubicBezTo>
                  <a:cubicBezTo>
                    <a:pt x="18292" y="13557"/>
                    <a:pt x="17824" y="14108"/>
                    <a:pt x="17512" y="14727"/>
                  </a:cubicBezTo>
                  <a:cubicBezTo>
                    <a:pt x="17200" y="15346"/>
                    <a:pt x="17044" y="16034"/>
                    <a:pt x="17083" y="17066"/>
                  </a:cubicBezTo>
                  <a:cubicBezTo>
                    <a:pt x="17122" y="18098"/>
                    <a:pt x="17356" y="19473"/>
                    <a:pt x="18136" y="19955"/>
                  </a:cubicBezTo>
                  <a:cubicBezTo>
                    <a:pt x="18916" y="20436"/>
                    <a:pt x="20241" y="20024"/>
                    <a:pt x="21567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2493830" y="5196019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2512880" y="5310319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74" y="5760"/>
                    <a:pt x="11148" y="11520"/>
                    <a:pt x="14748" y="15120"/>
                  </a:cubicBezTo>
                  <a:cubicBezTo>
                    <a:pt x="18348" y="18720"/>
                    <a:pt x="19974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2519230" y="3602963"/>
              <a:ext cx="508001" cy="18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2250" y="13500"/>
                    <a:pt x="4500" y="6300"/>
                    <a:pt x="7335" y="2700"/>
                  </a:cubicBezTo>
                  <a:cubicBezTo>
                    <a:pt x="10170" y="-900"/>
                    <a:pt x="13590" y="-900"/>
                    <a:pt x="16065" y="2700"/>
                  </a:cubicBezTo>
                  <a:cubicBezTo>
                    <a:pt x="18540" y="6300"/>
                    <a:pt x="20070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2544630" y="3699536"/>
              <a:ext cx="4318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8" y="10800"/>
                    <a:pt x="7835" y="0"/>
                    <a:pt x="11435" y="0"/>
                  </a:cubicBezTo>
                  <a:cubicBezTo>
                    <a:pt x="15035" y="0"/>
                    <a:pt x="1831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3086425" y="5017764"/>
              <a:ext cx="182106" cy="50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529" fill="norm" stroke="1" extrusionOk="0">
                  <a:moveTo>
                    <a:pt x="20648" y="2198"/>
                  </a:moveTo>
                  <a:cubicBezTo>
                    <a:pt x="20168" y="1744"/>
                    <a:pt x="19688" y="1290"/>
                    <a:pt x="19088" y="882"/>
                  </a:cubicBezTo>
                  <a:cubicBezTo>
                    <a:pt x="18488" y="474"/>
                    <a:pt x="17768" y="111"/>
                    <a:pt x="16808" y="20"/>
                  </a:cubicBezTo>
                  <a:cubicBezTo>
                    <a:pt x="15848" y="-71"/>
                    <a:pt x="14648" y="111"/>
                    <a:pt x="11888" y="1517"/>
                  </a:cubicBezTo>
                  <a:cubicBezTo>
                    <a:pt x="9128" y="2924"/>
                    <a:pt x="4808" y="5556"/>
                    <a:pt x="2288" y="7961"/>
                  </a:cubicBezTo>
                  <a:cubicBezTo>
                    <a:pt x="-232" y="10366"/>
                    <a:pt x="-952" y="12544"/>
                    <a:pt x="1568" y="14768"/>
                  </a:cubicBezTo>
                  <a:cubicBezTo>
                    <a:pt x="4088" y="16991"/>
                    <a:pt x="9848" y="19260"/>
                    <a:pt x="15608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3413369" y="5090186"/>
              <a:ext cx="331412" cy="39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516" fill="norm" stroke="1" extrusionOk="0">
                  <a:moveTo>
                    <a:pt x="5820" y="7086"/>
                  </a:moveTo>
                  <a:cubicBezTo>
                    <a:pt x="5137" y="7200"/>
                    <a:pt x="4453" y="7314"/>
                    <a:pt x="3496" y="7200"/>
                  </a:cubicBezTo>
                  <a:cubicBezTo>
                    <a:pt x="2539" y="7086"/>
                    <a:pt x="1309" y="6743"/>
                    <a:pt x="625" y="5886"/>
                  </a:cubicBezTo>
                  <a:cubicBezTo>
                    <a:pt x="-58" y="5029"/>
                    <a:pt x="-195" y="3657"/>
                    <a:pt x="283" y="2400"/>
                  </a:cubicBezTo>
                  <a:cubicBezTo>
                    <a:pt x="762" y="1143"/>
                    <a:pt x="1856" y="0"/>
                    <a:pt x="3701" y="0"/>
                  </a:cubicBezTo>
                  <a:cubicBezTo>
                    <a:pt x="5547" y="0"/>
                    <a:pt x="8144" y="1143"/>
                    <a:pt x="10263" y="3429"/>
                  </a:cubicBezTo>
                  <a:cubicBezTo>
                    <a:pt x="12382" y="5714"/>
                    <a:pt x="14023" y="9143"/>
                    <a:pt x="15458" y="12171"/>
                  </a:cubicBezTo>
                  <a:cubicBezTo>
                    <a:pt x="16894" y="15200"/>
                    <a:pt x="18124" y="17829"/>
                    <a:pt x="18944" y="19371"/>
                  </a:cubicBezTo>
                  <a:cubicBezTo>
                    <a:pt x="19764" y="20914"/>
                    <a:pt x="20175" y="21371"/>
                    <a:pt x="20516" y="21486"/>
                  </a:cubicBezTo>
                  <a:cubicBezTo>
                    <a:pt x="20858" y="21600"/>
                    <a:pt x="21132" y="21371"/>
                    <a:pt x="21405" y="21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3533501" y="5021939"/>
              <a:ext cx="204930" cy="504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64" fill="norm" stroke="1" extrusionOk="0">
                  <a:moveTo>
                    <a:pt x="21339" y="380"/>
                  </a:moveTo>
                  <a:cubicBezTo>
                    <a:pt x="20457" y="111"/>
                    <a:pt x="19576" y="-158"/>
                    <a:pt x="18804" y="111"/>
                  </a:cubicBezTo>
                  <a:cubicBezTo>
                    <a:pt x="18033" y="380"/>
                    <a:pt x="17372" y="1186"/>
                    <a:pt x="15939" y="2889"/>
                  </a:cubicBezTo>
                  <a:cubicBezTo>
                    <a:pt x="14506" y="4592"/>
                    <a:pt x="12302" y="7191"/>
                    <a:pt x="9878" y="9835"/>
                  </a:cubicBezTo>
                  <a:cubicBezTo>
                    <a:pt x="7453" y="12479"/>
                    <a:pt x="4808" y="15168"/>
                    <a:pt x="3155" y="16871"/>
                  </a:cubicBezTo>
                  <a:cubicBezTo>
                    <a:pt x="1502" y="18574"/>
                    <a:pt x="841" y="19291"/>
                    <a:pt x="400" y="19963"/>
                  </a:cubicBezTo>
                  <a:cubicBezTo>
                    <a:pt x="-41" y="20635"/>
                    <a:pt x="-261" y="21263"/>
                    <a:pt x="510" y="21352"/>
                  </a:cubicBezTo>
                  <a:cubicBezTo>
                    <a:pt x="1282" y="21442"/>
                    <a:pt x="3045" y="20994"/>
                    <a:pt x="4808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3768063" y="4892399"/>
              <a:ext cx="135468" cy="128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02" fill="norm" stroke="1" extrusionOk="0">
                  <a:moveTo>
                    <a:pt x="333" y="5032"/>
                  </a:moveTo>
                  <a:cubicBezTo>
                    <a:pt x="0" y="3290"/>
                    <a:pt x="-332" y="1548"/>
                    <a:pt x="665" y="677"/>
                  </a:cubicBezTo>
                  <a:cubicBezTo>
                    <a:pt x="1662" y="-194"/>
                    <a:pt x="3988" y="-194"/>
                    <a:pt x="5816" y="503"/>
                  </a:cubicBezTo>
                  <a:cubicBezTo>
                    <a:pt x="7643" y="1200"/>
                    <a:pt x="8973" y="2593"/>
                    <a:pt x="9139" y="5206"/>
                  </a:cubicBezTo>
                  <a:cubicBezTo>
                    <a:pt x="9305" y="7819"/>
                    <a:pt x="8308" y="11651"/>
                    <a:pt x="7145" y="14090"/>
                  </a:cubicBezTo>
                  <a:cubicBezTo>
                    <a:pt x="5982" y="16529"/>
                    <a:pt x="4653" y="17574"/>
                    <a:pt x="3323" y="18619"/>
                  </a:cubicBezTo>
                  <a:cubicBezTo>
                    <a:pt x="1994" y="19664"/>
                    <a:pt x="665" y="20709"/>
                    <a:pt x="997" y="21058"/>
                  </a:cubicBezTo>
                  <a:cubicBezTo>
                    <a:pt x="1330" y="21406"/>
                    <a:pt x="3323" y="21058"/>
                    <a:pt x="6979" y="20709"/>
                  </a:cubicBezTo>
                  <a:cubicBezTo>
                    <a:pt x="10634" y="20361"/>
                    <a:pt x="15951" y="20012"/>
                    <a:pt x="21268" y="19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3846380" y="5380169"/>
              <a:ext cx="31751" cy="219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0"/>
                  </a:moveTo>
                  <a:cubicBezTo>
                    <a:pt x="4320" y="6171"/>
                    <a:pt x="8640" y="12343"/>
                    <a:pt x="10800" y="16046"/>
                  </a:cubicBezTo>
                  <a:cubicBezTo>
                    <a:pt x="12960" y="19749"/>
                    <a:pt x="12960" y="20983"/>
                    <a:pt x="14400" y="21291"/>
                  </a:cubicBezTo>
                  <a:cubicBezTo>
                    <a:pt x="15840" y="21600"/>
                    <a:pt x="18720" y="20983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3891345" y="5418269"/>
              <a:ext cx="94736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600" fill="norm" stroke="1" extrusionOk="0">
                  <a:moveTo>
                    <a:pt x="16433" y="0"/>
                  </a:moveTo>
                  <a:cubicBezTo>
                    <a:pt x="10918" y="3709"/>
                    <a:pt x="5403" y="7418"/>
                    <a:pt x="2416" y="9927"/>
                  </a:cubicBezTo>
                  <a:cubicBezTo>
                    <a:pt x="-571" y="12436"/>
                    <a:pt x="-1031" y="13745"/>
                    <a:pt x="2416" y="15491"/>
                  </a:cubicBezTo>
                  <a:cubicBezTo>
                    <a:pt x="5863" y="17236"/>
                    <a:pt x="13216" y="19418"/>
                    <a:pt x="205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4373430" y="5132519"/>
              <a:ext cx="155179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0" y="0"/>
                  </a:moveTo>
                  <a:cubicBezTo>
                    <a:pt x="4086" y="2110"/>
                    <a:pt x="8173" y="4221"/>
                    <a:pt x="11384" y="6145"/>
                  </a:cubicBezTo>
                  <a:cubicBezTo>
                    <a:pt x="14595" y="8069"/>
                    <a:pt x="16930" y="9807"/>
                    <a:pt x="18535" y="10924"/>
                  </a:cubicBezTo>
                  <a:cubicBezTo>
                    <a:pt x="20141" y="12041"/>
                    <a:pt x="21016" y="12538"/>
                    <a:pt x="21308" y="13407"/>
                  </a:cubicBezTo>
                  <a:cubicBezTo>
                    <a:pt x="21600" y="14276"/>
                    <a:pt x="21308" y="15517"/>
                    <a:pt x="18681" y="16697"/>
                  </a:cubicBezTo>
                  <a:cubicBezTo>
                    <a:pt x="16054" y="17876"/>
                    <a:pt x="11092" y="18993"/>
                    <a:pt x="7881" y="19738"/>
                  </a:cubicBezTo>
                  <a:cubicBezTo>
                    <a:pt x="4670" y="20483"/>
                    <a:pt x="3211" y="20855"/>
                    <a:pt x="3211" y="21103"/>
                  </a:cubicBezTo>
                  <a:cubicBezTo>
                    <a:pt x="3211" y="21352"/>
                    <a:pt x="4670" y="21476"/>
                    <a:pt x="6130" y="21538"/>
                  </a:cubicBezTo>
                  <a:cubicBezTo>
                    <a:pt x="7589" y="21600"/>
                    <a:pt x="9049" y="21600"/>
                    <a:pt x="10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4902988" y="5133516"/>
              <a:ext cx="254427" cy="329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535" fill="norm" stroke="1" extrusionOk="0">
                  <a:moveTo>
                    <a:pt x="14016" y="2843"/>
                  </a:moveTo>
                  <a:cubicBezTo>
                    <a:pt x="13841" y="2150"/>
                    <a:pt x="13665" y="1458"/>
                    <a:pt x="13138" y="1043"/>
                  </a:cubicBezTo>
                  <a:cubicBezTo>
                    <a:pt x="12612" y="627"/>
                    <a:pt x="11733" y="489"/>
                    <a:pt x="10241" y="766"/>
                  </a:cubicBezTo>
                  <a:cubicBezTo>
                    <a:pt x="8748" y="1043"/>
                    <a:pt x="6641" y="1735"/>
                    <a:pt x="4797" y="3604"/>
                  </a:cubicBezTo>
                  <a:cubicBezTo>
                    <a:pt x="2953" y="5473"/>
                    <a:pt x="1372" y="8520"/>
                    <a:pt x="582" y="11289"/>
                  </a:cubicBezTo>
                  <a:cubicBezTo>
                    <a:pt x="-208" y="14058"/>
                    <a:pt x="-208" y="16550"/>
                    <a:pt x="670" y="18420"/>
                  </a:cubicBezTo>
                  <a:cubicBezTo>
                    <a:pt x="1548" y="20289"/>
                    <a:pt x="3304" y="21535"/>
                    <a:pt x="6202" y="21535"/>
                  </a:cubicBezTo>
                  <a:cubicBezTo>
                    <a:pt x="9099" y="21535"/>
                    <a:pt x="13138" y="20289"/>
                    <a:pt x="16036" y="18489"/>
                  </a:cubicBezTo>
                  <a:cubicBezTo>
                    <a:pt x="18933" y="16689"/>
                    <a:pt x="20690" y="14335"/>
                    <a:pt x="21041" y="11497"/>
                  </a:cubicBezTo>
                  <a:cubicBezTo>
                    <a:pt x="21392" y="8658"/>
                    <a:pt x="20338" y="5335"/>
                    <a:pt x="18846" y="3189"/>
                  </a:cubicBezTo>
                  <a:cubicBezTo>
                    <a:pt x="17353" y="1043"/>
                    <a:pt x="15421" y="73"/>
                    <a:pt x="13665" y="4"/>
                  </a:cubicBezTo>
                  <a:cubicBezTo>
                    <a:pt x="11909" y="-65"/>
                    <a:pt x="10329" y="766"/>
                    <a:pt x="9275" y="2150"/>
                  </a:cubicBezTo>
                  <a:cubicBezTo>
                    <a:pt x="8221" y="3535"/>
                    <a:pt x="7694" y="5473"/>
                    <a:pt x="7168" y="7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5040180" y="5323019"/>
              <a:ext cx="1016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6336"/>
                    <a:pt x="9900" y="12672"/>
                    <a:pt x="13500" y="16272"/>
                  </a:cubicBezTo>
                  <a:cubicBezTo>
                    <a:pt x="17100" y="19872"/>
                    <a:pt x="19350" y="207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5223108" y="5412861"/>
              <a:ext cx="67310" cy="103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064" fill="norm" stroke="1" extrusionOk="0">
                  <a:moveTo>
                    <a:pt x="16087" y="2400"/>
                  </a:moveTo>
                  <a:cubicBezTo>
                    <a:pt x="13468" y="1104"/>
                    <a:pt x="10850" y="-192"/>
                    <a:pt x="8559" y="24"/>
                  </a:cubicBezTo>
                  <a:cubicBezTo>
                    <a:pt x="6268" y="240"/>
                    <a:pt x="4305" y="1968"/>
                    <a:pt x="2668" y="4992"/>
                  </a:cubicBezTo>
                  <a:cubicBezTo>
                    <a:pt x="1032" y="8016"/>
                    <a:pt x="-277" y="12336"/>
                    <a:pt x="50" y="15360"/>
                  </a:cubicBezTo>
                  <a:cubicBezTo>
                    <a:pt x="378" y="18384"/>
                    <a:pt x="2341" y="20112"/>
                    <a:pt x="4959" y="20760"/>
                  </a:cubicBezTo>
                  <a:cubicBezTo>
                    <a:pt x="7578" y="21408"/>
                    <a:pt x="10850" y="20976"/>
                    <a:pt x="13468" y="19896"/>
                  </a:cubicBezTo>
                  <a:cubicBezTo>
                    <a:pt x="16087" y="18816"/>
                    <a:pt x="18050" y="17088"/>
                    <a:pt x="19359" y="14928"/>
                  </a:cubicBezTo>
                  <a:cubicBezTo>
                    <a:pt x="20668" y="12768"/>
                    <a:pt x="21323" y="10176"/>
                    <a:pt x="20341" y="8232"/>
                  </a:cubicBezTo>
                  <a:cubicBezTo>
                    <a:pt x="19359" y="6288"/>
                    <a:pt x="16741" y="4992"/>
                    <a:pt x="14123" y="3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5341516" y="5282803"/>
              <a:ext cx="88594" cy="24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1" h="21376" fill="norm" stroke="1" extrusionOk="0">
                  <a:moveTo>
                    <a:pt x="7986" y="1815"/>
                  </a:moveTo>
                  <a:cubicBezTo>
                    <a:pt x="7986" y="908"/>
                    <a:pt x="7986" y="0"/>
                    <a:pt x="7986" y="0"/>
                  </a:cubicBezTo>
                  <a:cubicBezTo>
                    <a:pt x="7986" y="0"/>
                    <a:pt x="7986" y="908"/>
                    <a:pt x="7506" y="3630"/>
                  </a:cubicBezTo>
                  <a:cubicBezTo>
                    <a:pt x="7026" y="6353"/>
                    <a:pt x="6066" y="10891"/>
                    <a:pt x="5346" y="13613"/>
                  </a:cubicBezTo>
                  <a:cubicBezTo>
                    <a:pt x="4626" y="16336"/>
                    <a:pt x="4146" y="17244"/>
                    <a:pt x="3426" y="18424"/>
                  </a:cubicBezTo>
                  <a:cubicBezTo>
                    <a:pt x="2706" y="19603"/>
                    <a:pt x="1746" y="21055"/>
                    <a:pt x="1266" y="21328"/>
                  </a:cubicBezTo>
                  <a:cubicBezTo>
                    <a:pt x="786" y="21600"/>
                    <a:pt x="786" y="20692"/>
                    <a:pt x="1746" y="19059"/>
                  </a:cubicBezTo>
                  <a:cubicBezTo>
                    <a:pt x="2706" y="17425"/>
                    <a:pt x="4626" y="15066"/>
                    <a:pt x="6306" y="13523"/>
                  </a:cubicBezTo>
                  <a:cubicBezTo>
                    <a:pt x="7986" y="11980"/>
                    <a:pt x="9426" y="11254"/>
                    <a:pt x="11346" y="10800"/>
                  </a:cubicBezTo>
                  <a:cubicBezTo>
                    <a:pt x="13266" y="10346"/>
                    <a:pt x="15666" y="10165"/>
                    <a:pt x="17586" y="11072"/>
                  </a:cubicBezTo>
                  <a:cubicBezTo>
                    <a:pt x="19506" y="11980"/>
                    <a:pt x="20946" y="13976"/>
                    <a:pt x="19506" y="15701"/>
                  </a:cubicBezTo>
                  <a:cubicBezTo>
                    <a:pt x="18066" y="17425"/>
                    <a:pt x="13746" y="18877"/>
                    <a:pt x="10386" y="19603"/>
                  </a:cubicBezTo>
                  <a:cubicBezTo>
                    <a:pt x="7026" y="20329"/>
                    <a:pt x="4626" y="20329"/>
                    <a:pt x="2706" y="19966"/>
                  </a:cubicBezTo>
                  <a:cubicBezTo>
                    <a:pt x="786" y="19603"/>
                    <a:pt x="-654" y="18877"/>
                    <a:pt x="306" y="18061"/>
                  </a:cubicBezTo>
                  <a:cubicBezTo>
                    <a:pt x="1266" y="17244"/>
                    <a:pt x="4626" y="16336"/>
                    <a:pt x="7986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5452930" y="5396377"/>
              <a:ext cx="101601" cy="164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21600" y="2007"/>
                  </a:moveTo>
                  <a:cubicBezTo>
                    <a:pt x="19800" y="1187"/>
                    <a:pt x="18000" y="367"/>
                    <a:pt x="15975" y="93"/>
                  </a:cubicBezTo>
                  <a:cubicBezTo>
                    <a:pt x="13950" y="-180"/>
                    <a:pt x="11700" y="93"/>
                    <a:pt x="9675" y="1597"/>
                  </a:cubicBezTo>
                  <a:cubicBezTo>
                    <a:pt x="7650" y="3101"/>
                    <a:pt x="5850" y="5835"/>
                    <a:pt x="6750" y="8159"/>
                  </a:cubicBezTo>
                  <a:cubicBezTo>
                    <a:pt x="7650" y="10483"/>
                    <a:pt x="11250" y="12397"/>
                    <a:pt x="13950" y="13764"/>
                  </a:cubicBezTo>
                  <a:cubicBezTo>
                    <a:pt x="16650" y="15131"/>
                    <a:pt x="18450" y="15952"/>
                    <a:pt x="19575" y="17045"/>
                  </a:cubicBezTo>
                  <a:cubicBezTo>
                    <a:pt x="20700" y="18139"/>
                    <a:pt x="21150" y="19506"/>
                    <a:pt x="20250" y="20326"/>
                  </a:cubicBezTo>
                  <a:cubicBezTo>
                    <a:pt x="19350" y="21147"/>
                    <a:pt x="17100" y="21420"/>
                    <a:pt x="13500" y="21147"/>
                  </a:cubicBezTo>
                  <a:cubicBezTo>
                    <a:pt x="9900" y="20873"/>
                    <a:pt x="4950" y="20053"/>
                    <a:pt x="0" y="19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5934990" y="4999169"/>
              <a:ext cx="47885" cy="679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1542" fill="norm" stroke="1" extrusionOk="0">
                  <a:moveTo>
                    <a:pt x="13729" y="0"/>
                  </a:moveTo>
                  <a:cubicBezTo>
                    <a:pt x="16429" y="2750"/>
                    <a:pt x="19129" y="5501"/>
                    <a:pt x="20029" y="8016"/>
                  </a:cubicBezTo>
                  <a:cubicBezTo>
                    <a:pt x="20929" y="10532"/>
                    <a:pt x="20029" y="12812"/>
                    <a:pt x="16879" y="14858"/>
                  </a:cubicBezTo>
                  <a:cubicBezTo>
                    <a:pt x="13729" y="16904"/>
                    <a:pt x="8329" y="18716"/>
                    <a:pt x="4729" y="19856"/>
                  </a:cubicBezTo>
                  <a:cubicBezTo>
                    <a:pt x="1129" y="20996"/>
                    <a:pt x="-671" y="21466"/>
                    <a:pt x="229" y="21533"/>
                  </a:cubicBezTo>
                  <a:cubicBezTo>
                    <a:pt x="1129" y="21600"/>
                    <a:pt x="4729" y="21265"/>
                    <a:pt x="8329" y="20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6211936" y="5138869"/>
              <a:ext cx="41095" cy="39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545" fill="norm" stroke="1" extrusionOk="0">
                  <a:moveTo>
                    <a:pt x="20967" y="0"/>
                  </a:moveTo>
                  <a:cubicBezTo>
                    <a:pt x="17727" y="2629"/>
                    <a:pt x="14487" y="5257"/>
                    <a:pt x="11787" y="8057"/>
                  </a:cubicBezTo>
                  <a:cubicBezTo>
                    <a:pt x="9087" y="10857"/>
                    <a:pt x="6927" y="13829"/>
                    <a:pt x="5307" y="15714"/>
                  </a:cubicBezTo>
                  <a:cubicBezTo>
                    <a:pt x="3687" y="17600"/>
                    <a:pt x="2607" y="18400"/>
                    <a:pt x="1527" y="19371"/>
                  </a:cubicBezTo>
                  <a:cubicBezTo>
                    <a:pt x="447" y="20343"/>
                    <a:pt x="-633" y="21486"/>
                    <a:pt x="447" y="21543"/>
                  </a:cubicBezTo>
                  <a:cubicBezTo>
                    <a:pt x="1527" y="21600"/>
                    <a:pt x="4767" y="20571"/>
                    <a:pt x="8007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6164130" y="5183141"/>
              <a:ext cx="256117" cy="330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13219"/>
                  </a:moveTo>
                  <a:cubicBezTo>
                    <a:pt x="4463" y="11843"/>
                    <a:pt x="8926" y="10468"/>
                    <a:pt x="12407" y="8610"/>
                  </a:cubicBezTo>
                  <a:cubicBezTo>
                    <a:pt x="15888" y="6753"/>
                    <a:pt x="18387" y="4414"/>
                    <a:pt x="19815" y="2694"/>
                  </a:cubicBezTo>
                  <a:cubicBezTo>
                    <a:pt x="21243" y="975"/>
                    <a:pt x="21600" y="-126"/>
                    <a:pt x="21600" y="12"/>
                  </a:cubicBezTo>
                  <a:cubicBezTo>
                    <a:pt x="21600" y="149"/>
                    <a:pt x="21243" y="1525"/>
                    <a:pt x="20975" y="4208"/>
                  </a:cubicBezTo>
                  <a:cubicBezTo>
                    <a:pt x="20707" y="6891"/>
                    <a:pt x="20529" y="10880"/>
                    <a:pt x="20261" y="13976"/>
                  </a:cubicBezTo>
                  <a:cubicBezTo>
                    <a:pt x="19993" y="17071"/>
                    <a:pt x="19636" y="19273"/>
                    <a:pt x="19279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6478190" y="5424619"/>
              <a:ext cx="62793" cy="100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386" fill="norm" stroke="1" extrusionOk="0">
                  <a:moveTo>
                    <a:pt x="13674" y="5400"/>
                  </a:moveTo>
                  <a:cubicBezTo>
                    <a:pt x="10191" y="4950"/>
                    <a:pt x="6707" y="4500"/>
                    <a:pt x="4268" y="5400"/>
                  </a:cubicBezTo>
                  <a:cubicBezTo>
                    <a:pt x="1829" y="6300"/>
                    <a:pt x="436" y="8550"/>
                    <a:pt x="87" y="10800"/>
                  </a:cubicBezTo>
                  <a:cubicBezTo>
                    <a:pt x="-261" y="13050"/>
                    <a:pt x="436" y="15300"/>
                    <a:pt x="2178" y="17100"/>
                  </a:cubicBezTo>
                  <a:cubicBezTo>
                    <a:pt x="3920" y="18900"/>
                    <a:pt x="6707" y="20250"/>
                    <a:pt x="9842" y="20925"/>
                  </a:cubicBezTo>
                  <a:cubicBezTo>
                    <a:pt x="12978" y="21600"/>
                    <a:pt x="16462" y="21600"/>
                    <a:pt x="18552" y="20475"/>
                  </a:cubicBezTo>
                  <a:cubicBezTo>
                    <a:pt x="20642" y="19350"/>
                    <a:pt x="21339" y="17100"/>
                    <a:pt x="19945" y="13500"/>
                  </a:cubicBezTo>
                  <a:cubicBezTo>
                    <a:pt x="18552" y="9900"/>
                    <a:pt x="15068" y="4950"/>
                    <a:pt x="115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6916364" y="5088069"/>
              <a:ext cx="124067" cy="417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12" fill="norm" stroke="1" extrusionOk="0">
                  <a:moveTo>
                    <a:pt x="21459" y="0"/>
                  </a:moveTo>
                  <a:cubicBezTo>
                    <a:pt x="19628" y="109"/>
                    <a:pt x="17798" y="218"/>
                    <a:pt x="16151" y="982"/>
                  </a:cubicBezTo>
                  <a:cubicBezTo>
                    <a:pt x="14503" y="1745"/>
                    <a:pt x="13039" y="3164"/>
                    <a:pt x="10476" y="5618"/>
                  </a:cubicBezTo>
                  <a:cubicBezTo>
                    <a:pt x="7913" y="8073"/>
                    <a:pt x="4252" y="11564"/>
                    <a:pt x="2239" y="14182"/>
                  </a:cubicBezTo>
                  <a:cubicBezTo>
                    <a:pt x="225" y="16800"/>
                    <a:pt x="-141" y="18545"/>
                    <a:pt x="42" y="19691"/>
                  </a:cubicBezTo>
                  <a:cubicBezTo>
                    <a:pt x="225" y="20836"/>
                    <a:pt x="957" y="21382"/>
                    <a:pt x="2971" y="21491"/>
                  </a:cubicBezTo>
                  <a:cubicBezTo>
                    <a:pt x="4984" y="21600"/>
                    <a:pt x="8279" y="21273"/>
                    <a:pt x="11574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6882043" y="5301452"/>
              <a:ext cx="501288" cy="169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114" fill="norm" stroke="1" extrusionOk="0">
                  <a:moveTo>
                    <a:pt x="257" y="4264"/>
                  </a:moveTo>
                  <a:cubicBezTo>
                    <a:pt x="76" y="2947"/>
                    <a:pt x="-106" y="1630"/>
                    <a:pt x="76" y="840"/>
                  </a:cubicBezTo>
                  <a:cubicBezTo>
                    <a:pt x="257" y="49"/>
                    <a:pt x="802" y="-214"/>
                    <a:pt x="1845" y="181"/>
                  </a:cubicBezTo>
                  <a:cubicBezTo>
                    <a:pt x="2889" y="576"/>
                    <a:pt x="4432" y="1630"/>
                    <a:pt x="5612" y="4001"/>
                  </a:cubicBezTo>
                  <a:cubicBezTo>
                    <a:pt x="6791" y="6371"/>
                    <a:pt x="7608" y="10059"/>
                    <a:pt x="7744" y="13088"/>
                  </a:cubicBezTo>
                  <a:cubicBezTo>
                    <a:pt x="7881" y="16118"/>
                    <a:pt x="7336" y="18488"/>
                    <a:pt x="6837" y="19806"/>
                  </a:cubicBezTo>
                  <a:cubicBezTo>
                    <a:pt x="6338" y="21123"/>
                    <a:pt x="5884" y="21386"/>
                    <a:pt x="5612" y="20859"/>
                  </a:cubicBezTo>
                  <a:cubicBezTo>
                    <a:pt x="5339" y="20332"/>
                    <a:pt x="5249" y="19015"/>
                    <a:pt x="5521" y="17171"/>
                  </a:cubicBezTo>
                  <a:cubicBezTo>
                    <a:pt x="5793" y="15327"/>
                    <a:pt x="6428" y="12957"/>
                    <a:pt x="6973" y="11376"/>
                  </a:cubicBezTo>
                  <a:cubicBezTo>
                    <a:pt x="7518" y="9796"/>
                    <a:pt x="7971" y="9006"/>
                    <a:pt x="8425" y="8347"/>
                  </a:cubicBezTo>
                  <a:cubicBezTo>
                    <a:pt x="8879" y="7688"/>
                    <a:pt x="9333" y="7162"/>
                    <a:pt x="9741" y="7293"/>
                  </a:cubicBezTo>
                  <a:cubicBezTo>
                    <a:pt x="10149" y="7425"/>
                    <a:pt x="10512" y="8215"/>
                    <a:pt x="10603" y="9664"/>
                  </a:cubicBezTo>
                  <a:cubicBezTo>
                    <a:pt x="10694" y="11113"/>
                    <a:pt x="10512" y="13220"/>
                    <a:pt x="10649" y="14274"/>
                  </a:cubicBezTo>
                  <a:cubicBezTo>
                    <a:pt x="10785" y="15327"/>
                    <a:pt x="11239" y="15327"/>
                    <a:pt x="11647" y="14932"/>
                  </a:cubicBezTo>
                  <a:cubicBezTo>
                    <a:pt x="12055" y="14537"/>
                    <a:pt x="12418" y="13747"/>
                    <a:pt x="12827" y="12693"/>
                  </a:cubicBezTo>
                  <a:cubicBezTo>
                    <a:pt x="13235" y="11640"/>
                    <a:pt x="13689" y="10323"/>
                    <a:pt x="14007" y="10323"/>
                  </a:cubicBezTo>
                  <a:cubicBezTo>
                    <a:pt x="14324" y="10323"/>
                    <a:pt x="14506" y="11640"/>
                    <a:pt x="14823" y="12562"/>
                  </a:cubicBezTo>
                  <a:cubicBezTo>
                    <a:pt x="15141" y="13484"/>
                    <a:pt x="15595" y="14010"/>
                    <a:pt x="16276" y="13615"/>
                  </a:cubicBezTo>
                  <a:cubicBezTo>
                    <a:pt x="16956" y="13220"/>
                    <a:pt x="17864" y="11903"/>
                    <a:pt x="18544" y="10586"/>
                  </a:cubicBezTo>
                  <a:cubicBezTo>
                    <a:pt x="19225" y="9269"/>
                    <a:pt x="19679" y="7952"/>
                    <a:pt x="19997" y="6635"/>
                  </a:cubicBezTo>
                  <a:cubicBezTo>
                    <a:pt x="20314" y="5318"/>
                    <a:pt x="20496" y="4001"/>
                    <a:pt x="20360" y="3737"/>
                  </a:cubicBezTo>
                  <a:cubicBezTo>
                    <a:pt x="20223" y="3474"/>
                    <a:pt x="19770" y="4264"/>
                    <a:pt x="19225" y="5845"/>
                  </a:cubicBezTo>
                  <a:cubicBezTo>
                    <a:pt x="18681" y="7425"/>
                    <a:pt x="18045" y="9796"/>
                    <a:pt x="17682" y="11771"/>
                  </a:cubicBezTo>
                  <a:cubicBezTo>
                    <a:pt x="17319" y="13747"/>
                    <a:pt x="17228" y="15327"/>
                    <a:pt x="17909" y="16776"/>
                  </a:cubicBezTo>
                  <a:cubicBezTo>
                    <a:pt x="18590" y="18225"/>
                    <a:pt x="20042" y="19542"/>
                    <a:pt x="21494" y="20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7484930" y="5024569"/>
              <a:ext cx="157465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600" fill="norm" stroke="1" extrusionOk="0">
                  <a:moveTo>
                    <a:pt x="10099" y="0"/>
                  </a:moveTo>
                  <a:cubicBezTo>
                    <a:pt x="13184" y="1735"/>
                    <a:pt x="16270" y="3470"/>
                    <a:pt x="18374" y="5508"/>
                  </a:cubicBezTo>
                  <a:cubicBezTo>
                    <a:pt x="20478" y="7547"/>
                    <a:pt x="21600" y="9889"/>
                    <a:pt x="20338" y="12275"/>
                  </a:cubicBezTo>
                  <a:cubicBezTo>
                    <a:pt x="19075" y="14660"/>
                    <a:pt x="15429" y="17089"/>
                    <a:pt x="11642" y="18651"/>
                  </a:cubicBezTo>
                  <a:cubicBezTo>
                    <a:pt x="7855" y="20212"/>
                    <a:pt x="3927" y="20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24474" y="6313619"/>
              <a:ext cx="145257" cy="344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37" fill="norm" stroke="1" extrusionOk="0">
                  <a:moveTo>
                    <a:pt x="11153" y="0"/>
                  </a:moveTo>
                  <a:cubicBezTo>
                    <a:pt x="10840" y="2502"/>
                    <a:pt x="10526" y="5005"/>
                    <a:pt x="8961" y="7837"/>
                  </a:cubicBezTo>
                  <a:cubicBezTo>
                    <a:pt x="7396" y="10668"/>
                    <a:pt x="4579" y="13829"/>
                    <a:pt x="2857" y="15805"/>
                  </a:cubicBezTo>
                  <a:cubicBezTo>
                    <a:pt x="1135" y="17780"/>
                    <a:pt x="509" y="18571"/>
                    <a:pt x="196" y="19361"/>
                  </a:cubicBezTo>
                  <a:cubicBezTo>
                    <a:pt x="-117" y="20151"/>
                    <a:pt x="-117" y="20941"/>
                    <a:pt x="666" y="21271"/>
                  </a:cubicBezTo>
                  <a:cubicBezTo>
                    <a:pt x="1448" y="21600"/>
                    <a:pt x="3013" y="21468"/>
                    <a:pt x="6613" y="20612"/>
                  </a:cubicBezTo>
                  <a:cubicBezTo>
                    <a:pt x="10213" y="19756"/>
                    <a:pt x="15848" y="18176"/>
                    <a:pt x="21483" y="16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170456" y="6510469"/>
              <a:ext cx="2467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5495"/>
                    <a:pt x="2982" y="10989"/>
                    <a:pt x="1182" y="14211"/>
                  </a:cubicBezTo>
                  <a:cubicBezTo>
                    <a:pt x="-618" y="17432"/>
                    <a:pt x="-618" y="18379"/>
                    <a:pt x="2982" y="19232"/>
                  </a:cubicBezTo>
                  <a:cubicBezTo>
                    <a:pt x="6582" y="20084"/>
                    <a:pt x="13782" y="20842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92830" y="6602263"/>
              <a:ext cx="61471" cy="77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0762" fill="norm" stroke="1" extrusionOk="0">
                  <a:moveTo>
                    <a:pt x="4031" y="928"/>
                  </a:moveTo>
                  <a:cubicBezTo>
                    <a:pt x="2591" y="3770"/>
                    <a:pt x="1151" y="6612"/>
                    <a:pt x="431" y="9454"/>
                  </a:cubicBezTo>
                  <a:cubicBezTo>
                    <a:pt x="-289" y="12296"/>
                    <a:pt x="-289" y="15138"/>
                    <a:pt x="1871" y="17412"/>
                  </a:cubicBezTo>
                  <a:cubicBezTo>
                    <a:pt x="4031" y="19686"/>
                    <a:pt x="8351" y="21391"/>
                    <a:pt x="11951" y="20538"/>
                  </a:cubicBezTo>
                  <a:cubicBezTo>
                    <a:pt x="15551" y="19686"/>
                    <a:pt x="18431" y="16275"/>
                    <a:pt x="19871" y="12865"/>
                  </a:cubicBezTo>
                  <a:cubicBezTo>
                    <a:pt x="21311" y="9454"/>
                    <a:pt x="21311" y="6044"/>
                    <a:pt x="19511" y="3770"/>
                  </a:cubicBezTo>
                  <a:cubicBezTo>
                    <a:pt x="17711" y="1496"/>
                    <a:pt x="14111" y="359"/>
                    <a:pt x="11951" y="75"/>
                  </a:cubicBezTo>
                  <a:cubicBezTo>
                    <a:pt x="9791" y="-209"/>
                    <a:pt x="9071" y="359"/>
                    <a:pt x="8351" y="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1058730" y="6157528"/>
              <a:ext cx="193729" cy="48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29" fill="norm" stroke="1" extrusionOk="0">
                  <a:moveTo>
                    <a:pt x="0" y="6054"/>
                  </a:moveTo>
                  <a:cubicBezTo>
                    <a:pt x="704" y="9234"/>
                    <a:pt x="1409" y="12413"/>
                    <a:pt x="1761" y="14610"/>
                  </a:cubicBezTo>
                  <a:cubicBezTo>
                    <a:pt x="2113" y="16808"/>
                    <a:pt x="2113" y="18023"/>
                    <a:pt x="1878" y="19099"/>
                  </a:cubicBezTo>
                  <a:cubicBezTo>
                    <a:pt x="1643" y="20174"/>
                    <a:pt x="1174" y="21109"/>
                    <a:pt x="939" y="21296"/>
                  </a:cubicBezTo>
                  <a:cubicBezTo>
                    <a:pt x="704" y="21483"/>
                    <a:pt x="704" y="20922"/>
                    <a:pt x="822" y="19005"/>
                  </a:cubicBezTo>
                  <a:cubicBezTo>
                    <a:pt x="939" y="17088"/>
                    <a:pt x="1174" y="13815"/>
                    <a:pt x="2348" y="10777"/>
                  </a:cubicBezTo>
                  <a:cubicBezTo>
                    <a:pt x="3522" y="7738"/>
                    <a:pt x="5635" y="4932"/>
                    <a:pt x="7630" y="3156"/>
                  </a:cubicBezTo>
                  <a:cubicBezTo>
                    <a:pt x="9626" y="1379"/>
                    <a:pt x="11504" y="631"/>
                    <a:pt x="13148" y="257"/>
                  </a:cubicBezTo>
                  <a:cubicBezTo>
                    <a:pt x="14791" y="-117"/>
                    <a:pt x="16200" y="-117"/>
                    <a:pt x="17843" y="491"/>
                  </a:cubicBezTo>
                  <a:cubicBezTo>
                    <a:pt x="19487" y="1099"/>
                    <a:pt x="21365" y="2314"/>
                    <a:pt x="21483" y="4091"/>
                  </a:cubicBezTo>
                  <a:cubicBezTo>
                    <a:pt x="21600" y="5867"/>
                    <a:pt x="19957" y="8205"/>
                    <a:pt x="17374" y="9748"/>
                  </a:cubicBezTo>
                  <a:cubicBezTo>
                    <a:pt x="14791" y="11291"/>
                    <a:pt x="11270" y="12039"/>
                    <a:pt x="8922" y="12366"/>
                  </a:cubicBezTo>
                  <a:cubicBezTo>
                    <a:pt x="6574" y="12693"/>
                    <a:pt x="5400" y="12600"/>
                    <a:pt x="5283" y="12740"/>
                  </a:cubicBezTo>
                  <a:cubicBezTo>
                    <a:pt x="5165" y="12880"/>
                    <a:pt x="6104" y="13254"/>
                    <a:pt x="8687" y="14236"/>
                  </a:cubicBezTo>
                  <a:cubicBezTo>
                    <a:pt x="11270" y="15218"/>
                    <a:pt x="15496" y="16808"/>
                    <a:pt x="19722" y="18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1274630" y="6418215"/>
              <a:ext cx="127001" cy="181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10077"/>
                  </a:moveTo>
                  <a:cubicBezTo>
                    <a:pt x="5040" y="8090"/>
                    <a:pt x="10080" y="6104"/>
                    <a:pt x="12960" y="4242"/>
                  </a:cubicBezTo>
                  <a:cubicBezTo>
                    <a:pt x="15840" y="2380"/>
                    <a:pt x="16560" y="642"/>
                    <a:pt x="16020" y="146"/>
                  </a:cubicBezTo>
                  <a:cubicBezTo>
                    <a:pt x="15480" y="-351"/>
                    <a:pt x="13680" y="394"/>
                    <a:pt x="11880" y="2877"/>
                  </a:cubicBezTo>
                  <a:cubicBezTo>
                    <a:pt x="10080" y="5359"/>
                    <a:pt x="8280" y="9580"/>
                    <a:pt x="7560" y="12311"/>
                  </a:cubicBezTo>
                  <a:cubicBezTo>
                    <a:pt x="6840" y="15042"/>
                    <a:pt x="7200" y="16283"/>
                    <a:pt x="9720" y="17525"/>
                  </a:cubicBezTo>
                  <a:cubicBezTo>
                    <a:pt x="12240" y="18766"/>
                    <a:pt x="16920" y="20008"/>
                    <a:pt x="21600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1490530" y="6466019"/>
              <a:ext cx="75142" cy="322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37" fill="norm" stroke="1" extrusionOk="0">
                  <a:moveTo>
                    <a:pt x="16200" y="0"/>
                  </a:moveTo>
                  <a:cubicBezTo>
                    <a:pt x="14400" y="565"/>
                    <a:pt x="12600" y="1129"/>
                    <a:pt x="12300" y="2329"/>
                  </a:cubicBezTo>
                  <a:cubicBezTo>
                    <a:pt x="12000" y="3529"/>
                    <a:pt x="13200" y="5365"/>
                    <a:pt x="15000" y="7906"/>
                  </a:cubicBezTo>
                  <a:cubicBezTo>
                    <a:pt x="16800" y="10447"/>
                    <a:pt x="19200" y="13694"/>
                    <a:pt x="20400" y="15882"/>
                  </a:cubicBezTo>
                  <a:cubicBezTo>
                    <a:pt x="21600" y="18071"/>
                    <a:pt x="21600" y="19200"/>
                    <a:pt x="20400" y="20047"/>
                  </a:cubicBezTo>
                  <a:cubicBezTo>
                    <a:pt x="19200" y="20894"/>
                    <a:pt x="16800" y="21459"/>
                    <a:pt x="14400" y="21529"/>
                  </a:cubicBezTo>
                  <a:cubicBezTo>
                    <a:pt x="12000" y="21600"/>
                    <a:pt x="9600" y="21176"/>
                    <a:pt x="7200" y="19482"/>
                  </a:cubicBezTo>
                  <a:cubicBezTo>
                    <a:pt x="4800" y="17788"/>
                    <a:pt x="2400" y="14824"/>
                    <a:pt x="0" y="11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1554030" y="6319969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1633338" y="6383562"/>
              <a:ext cx="89788" cy="17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1" h="21335" fill="norm" stroke="1" extrusionOk="0">
                  <a:moveTo>
                    <a:pt x="7935" y="9137"/>
                  </a:moveTo>
                  <a:cubicBezTo>
                    <a:pt x="11295" y="7104"/>
                    <a:pt x="14655" y="5071"/>
                    <a:pt x="17055" y="3420"/>
                  </a:cubicBezTo>
                  <a:cubicBezTo>
                    <a:pt x="19455" y="1768"/>
                    <a:pt x="20895" y="497"/>
                    <a:pt x="20175" y="116"/>
                  </a:cubicBezTo>
                  <a:cubicBezTo>
                    <a:pt x="19455" y="-265"/>
                    <a:pt x="16575" y="243"/>
                    <a:pt x="12735" y="2403"/>
                  </a:cubicBezTo>
                  <a:cubicBezTo>
                    <a:pt x="8895" y="4563"/>
                    <a:pt x="4095" y="8375"/>
                    <a:pt x="1695" y="11043"/>
                  </a:cubicBezTo>
                  <a:cubicBezTo>
                    <a:pt x="-705" y="13711"/>
                    <a:pt x="-705" y="15236"/>
                    <a:pt x="2655" y="16761"/>
                  </a:cubicBezTo>
                  <a:cubicBezTo>
                    <a:pt x="6015" y="18286"/>
                    <a:pt x="12735" y="19810"/>
                    <a:pt x="19455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822055" y="6409811"/>
              <a:ext cx="100276" cy="13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54" fill="norm" stroke="1" extrusionOk="0">
                  <a:moveTo>
                    <a:pt x="19968" y="1818"/>
                  </a:moveTo>
                  <a:cubicBezTo>
                    <a:pt x="15918" y="836"/>
                    <a:pt x="11868" y="-146"/>
                    <a:pt x="9168" y="18"/>
                  </a:cubicBezTo>
                  <a:cubicBezTo>
                    <a:pt x="6468" y="181"/>
                    <a:pt x="5118" y="1490"/>
                    <a:pt x="3768" y="4109"/>
                  </a:cubicBezTo>
                  <a:cubicBezTo>
                    <a:pt x="2418" y="6727"/>
                    <a:pt x="1068" y="10654"/>
                    <a:pt x="393" y="13436"/>
                  </a:cubicBezTo>
                  <a:cubicBezTo>
                    <a:pt x="-282" y="16218"/>
                    <a:pt x="-282" y="17854"/>
                    <a:pt x="1968" y="19163"/>
                  </a:cubicBezTo>
                  <a:cubicBezTo>
                    <a:pt x="4218" y="20472"/>
                    <a:pt x="8718" y="21454"/>
                    <a:pt x="12318" y="21454"/>
                  </a:cubicBezTo>
                  <a:cubicBezTo>
                    <a:pt x="15918" y="21454"/>
                    <a:pt x="18618" y="20472"/>
                    <a:pt x="21318" y="19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2000346" y="6123119"/>
              <a:ext cx="93435" cy="435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552" fill="norm" stroke="1" extrusionOk="0">
                  <a:moveTo>
                    <a:pt x="18308" y="0"/>
                  </a:moveTo>
                  <a:cubicBezTo>
                    <a:pt x="14468" y="1783"/>
                    <a:pt x="10628" y="3565"/>
                    <a:pt x="7508" y="6186"/>
                  </a:cubicBezTo>
                  <a:cubicBezTo>
                    <a:pt x="4388" y="8808"/>
                    <a:pt x="1988" y="12268"/>
                    <a:pt x="788" y="14784"/>
                  </a:cubicBezTo>
                  <a:cubicBezTo>
                    <a:pt x="-412" y="17301"/>
                    <a:pt x="-412" y="18874"/>
                    <a:pt x="1988" y="19922"/>
                  </a:cubicBezTo>
                  <a:cubicBezTo>
                    <a:pt x="4388" y="20971"/>
                    <a:pt x="9188" y="21495"/>
                    <a:pt x="12788" y="21548"/>
                  </a:cubicBezTo>
                  <a:cubicBezTo>
                    <a:pt x="16388" y="21600"/>
                    <a:pt x="18788" y="21181"/>
                    <a:pt x="21188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1941380" y="6377119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4400"/>
                    <a:pt x="1728" y="7200"/>
                    <a:pt x="5328" y="3600"/>
                  </a:cubicBezTo>
                  <a:cubicBezTo>
                    <a:pt x="8928" y="0"/>
                    <a:pt x="152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2843080" y="6402519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2849430" y="6307269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2979750" y="6101519"/>
              <a:ext cx="79231" cy="48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525" fill="norm" stroke="1" extrusionOk="0">
                  <a:moveTo>
                    <a:pt x="20731" y="1240"/>
                  </a:moveTo>
                  <a:cubicBezTo>
                    <a:pt x="19069" y="864"/>
                    <a:pt x="17408" y="488"/>
                    <a:pt x="15193" y="254"/>
                  </a:cubicBezTo>
                  <a:cubicBezTo>
                    <a:pt x="12977" y="19"/>
                    <a:pt x="10208" y="-75"/>
                    <a:pt x="7993" y="66"/>
                  </a:cubicBezTo>
                  <a:cubicBezTo>
                    <a:pt x="5777" y="207"/>
                    <a:pt x="4116" y="582"/>
                    <a:pt x="2454" y="1991"/>
                  </a:cubicBezTo>
                  <a:cubicBezTo>
                    <a:pt x="793" y="3400"/>
                    <a:pt x="-869" y="5842"/>
                    <a:pt x="516" y="9269"/>
                  </a:cubicBezTo>
                  <a:cubicBezTo>
                    <a:pt x="1900" y="12697"/>
                    <a:pt x="6331" y="17111"/>
                    <a:pt x="10762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2941192" y="6402519"/>
              <a:ext cx="19398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600" fill="norm" stroke="1" extrusionOk="0">
                  <a:moveTo>
                    <a:pt x="1080" y="21600"/>
                  </a:moveTo>
                  <a:cubicBezTo>
                    <a:pt x="383" y="19906"/>
                    <a:pt x="-314" y="18212"/>
                    <a:pt x="151" y="15247"/>
                  </a:cubicBezTo>
                  <a:cubicBezTo>
                    <a:pt x="615" y="12282"/>
                    <a:pt x="2241" y="8047"/>
                    <a:pt x="5957" y="5294"/>
                  </a:cubicBezTo>
                  <a:cubicBezTo>
                    <a:pt x="9673" y="2541"/>
                    <a:pt x="15480" y="1271"/>
                    <a:pt x="212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3770180" y="6323930"/>
              <a:ext cx="125233" cy="559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378" fill="norm" stroke="1" extrusionOk="0">
                  <a:moveTo>
                    <a:pt x="2125" y="9072"/>
                  </a:moveTo>
                  <a:cubicBezTo>
                    <a:pt x="3187" y="11337"/>
                    <a:pt x="4249" y="13602"/>
                    <a:pt x="4603" y="15543"/>
                  </a:cubicBezTo>
                  <a:cubicBezTo>
                    <a:pt x="4957" y="17485"/>
                    <a:pt x="4603" y="19103"/>
                    <a:pt x="4249" y="20114"/>
                  </a:cubicBezTo>
                  <a:cubicBezTo>
                    <a:pt x="3895" y="21126"/>
                    <a:pt x="3541" y="21530"/>
                    <a:pt x="3010" y="21328"/>
                  </a:cubicBezTo>
                  <a:cubicBezTo>
                    <a:pt x="2479" y="21126"/>
                    <a:pt x="1770" y="20317"/>
                    <a:pt x="1239" y="18456"/>
                  </a:cubicBezTo>
                  <a:cubicBezTo>
                    <a:pt x="708" y="16595"/>
                    <a:pt x="354" y="13683"/>
                    <a:pt x="885" y="10851"/>
                  </a:cubicBezTo>
                  <a:cubicBezTo>
                    <a:pt x="1416" y="8020"/>
                    <a:pt x="2833" y="5269"/>
                    <a:pt x="4249" y="3611"/>
                  </a:cubicBezTo>
                  <a:cubicBezTo>
                    <a:pt x="5666" y="1952"/>
                    <a:pt x="7082" y="1386"/>
                    <a:pt x="8498" y="941"/>
                  </a:cubicBezTo>
                  <a:cubicBezTo>
                    <a:pt x="9915" y="496"/>
                    <a:pt x="11331" y="173"/>
                    <a:pt x="12925" y="51"/>
                  </a:cubicBezTo>
                  <a:cubicBezTo>
                    <a:pt x="14518" y="-70"/>
                    <a:pt x="16289" y="11"/>
                    <a:pt x="18059" y="456"/>
                  </a:cubicBezTo>
                  <a:cubicBezTo>
                    <a:pt x="19830" y="901"/>
                    <a:pt x="21600" y="1710"/>
                    <a:pt x="20715" y="2923"/>
                  </a:cubicBezTo>
                  <a:cubicBezTo>
                    <a:pt x="19830" y="4137"/>
                    <a:pt x="16289" y="5755"/>
                    <a:pt x="12393" y="6806"/>
                  </a:cubicBezTo>
                  <a:cubicBezTo>
                    <a:pt x="8498" y="7858"/>
                    <a:pt x="4249" y="8343"/>
                    <a:pt x="0" y="8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3954330" y="6478719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4132130" y="6326319"/>
              <a:ext cx="152401" cy="181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8" fill="norm" stroke="1" extrusionOk="0">
                  <a:moveTo>
                    <a:pt x="0" y="3682"/>
                  </a:moveTo>
                  <a:cubicBezTo>
                    <a:pt x="1800" y="8100"/>
                    <a:pt x="3600" y="12518"/>
                    <a:pt x="4800" y="15341"/>
                  </a:cubicBezTo>
                  <a:cubicBezTo>
                    <a:pt x="6000" y="18164"/>
                    <a:pt x="6600" y="19391"/>
                    <a:pt x="7650" y="20250"/>
                  </a:cubicBezTo>
                  <a:cubicBezTo>
                    <a:pt x="8700" y="21109"/>
                    <a:pt x="10200" y="21600"/>
                    <a:pt x="12000" y="20127"/>
                  </a:cubicBezTo>
                  <a:cubicBezTo>
                    <a:pt x="13800" y="18655"/>
                    <a:pt x="15900" y="15218"/>
                    <a:pt x="17550" y="11536"/>
                  </a:cubicBezTo>
                  <a:cubicBezTo>
                    <a:pt x="19200" y="7855"/>
                    <a:pt x="204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4290360" y="6132513"/>
              <a:ext cx="635521" cy="34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245" fill="norm" stroke="1" extrusionOk="0">
                  <a:moveTo>
                    <a:pt x="3893" y="16801"/>
                  </a:moveTo>
                  <a:cubicBezTo>
                    <a:pt x="3606" y="16011"/>
                    <a:pt x="3319" y="15221"/>
                    <a:pt x="2781" y="15023"/>
                  </a:cubicBezTo>
                  <a:cubicBezTo>
                    <a:pt x="2242" y="14826"/>
                    <a:pt x="1453" y="15221"/>
                    <a:pt x="915" y="16011"/>
                  </a:cubicBezTo>
                  <a:cubicBezTo>
                    <a:pt x="377" y="16801"/>
                    <a:pt x="90" y="17987"/>
                    <a:pt x="18" y="18909"/>
                  </a:cubicBezTo>
                  <a:cubicBezTo>
                    <a:pt x="-54" y="19831"/>
                    <a:pt x="90" y="20489"/>
                    <a:pt x="520" y="20752"/>
                  </a:cubicBezTo>
                  <a:cubicBezTo>
                    <a:pt x="951" y="21016"/>
                    <a:pt x="1668" y="20884"/>
                    <a:pt x="2171" y="20489"/>
                  </a:cubicBezTo>
                  <a:cubicBezTo>
                    <a:pt x="2673" y="20094"/>
                    <a:pt x="2960" y="19435"/>
                    <a:pt x="3211" y="18711"/>
                  </a:cubicBezTo>
                  <a:cubicBezTo>
                    <a:pt x="3462" y="17987"/>
                    <a:pt x="3678" y="17196"/>
                    <a:pt x="3749" y="17131"/>
                  </a:cubicBezTo>
                  <a:cubicBezTo>
                    <a:pt x="3821" y="17065"/>
                    <a:pt x="3749" y="17723"/>
                    <a:pt x="3713" y="18448"/>
                  </a:cubicBezTo>
                  <a:cubicBezTo>
                    <a:pt x="3678" y="19172"/>
                    <a:pt x="3678" y="19962"/>
                    <a:pt x="3857" y="20423"/>
                  </a:cubicBezTo>
                  <a:cubicBezTo>
                    <a:pt x="4036" y="20884"/>
                    <a:pt x="4395" y="21016"/>
                    <a:pt x="4754" y="21016"/>
                  </a:cubicBezTo>
                  <a:cubicBezTo>
                    <a:pt x="5113" y="21016"/>
                    <a:pt x="5472" y="20884"/>
                    <a:pt x="5866" y="20160"/>
                  </a:cubicBezTo>
                  <a:cubicBezTo>
                    <a:pt x="6261" y="19435"/>
                    <a:pt x="6692" y="18118"/>
                    <a:pt x="7230" y="15352"/>
                  </a:cubicBezTo>
                  <a:cubicBezTo>
                    <a:pt x="7768" y="12587"/>
                    <a:pt x="8414" y="8372"/>
                    <a:pt x="8737" y="5935"/>
                  </a:cubicBezTo>
                  <a:cubicBezTo>
                    <a:pt x="9060" y="3499"/>
                    <a:pt x="9060" y="2840"/>
                    <a:pt x="9024" y="2050"/>
                  </a:cubicBezTo>
                  <a:cubicBezTo>
                    <a:pt x="8988" y="1260"/>
                    <a:pt x="8916" y="338"/>
                    <a:pt x="8737" y="74"/>
                  </a:cubicBezTo>
                  <a:cubicBezTo>
                    <a:pt x="8557" y="-189"/>
                    <a:pt x="8270" y="206"/>
                    <a:pt x="7876" y="1984"/>
                  </a:cubicBezTo>
                  <a:cubicBezTo>
                    <a:pt x="7481" y="3762"/>
                    <a:pt x="6979" y="6923"/>
                    <a:pt x="6763" y="9952"/>
                  </a:cubicBezTo>
                  <a:cubicBezTo>
                    <a:pt x="6548" y="12982"/>
                    <a:pt x="6620" y="15879"/>
                    <a:pt x="6727" y="17657"/>
                  </a:cubicBezTo>
                  <a:cubicBezTo>
                    <a:pt x="6835" y="19435"/>
                    <a:pt x="6979" y="20094"/>
                    <a:pt x="7230" y="20291"/>
                  </a:cubicBezTo>
                  <a:cubicBezTo>
                    <a:pt x="7481" y="20489"/>
                    <a:pt x="7840" y="20226"/>
                    <a:pt x="8270" y="19501"/>
                  </a:cubicBezTo>
                  <a:cubicBezTo>
                    <a:pt x="8701" y="18777"/>
                    <a:pt x="9203" y="17591"/>
                    <a:pt x="9598" y="16670"/>
                  </a:cubicBezTo>
                  <a:cubicBezTo>
                    <a:pt x="9993" y="15748"/>
                    <a:pt x="10280" y="15089"/>
                    <a:pt x="10315" y="15023"/>
                  </a:cubicBezTo>
                  <a:cubicBezTo>
                    <a:pt x="10351" y="14957"/>
                    <a:pt x="10136" y="15484"/>
                    <a:pt x="9957" y="16143"/>
                  </a:cubicBezTo>
                  <a:cubicBezTo>
                    <a:pt x="9777" y="16801"/>
                    <a:pt x="9634" y="17591"/>
                    <a:pt x="9562" y="18448"/>
                  </a:cubicBezTo>
                  <a:cubicBezTo>
                    <a:pt x="9490" y="19304"/>
                    <a:pt x="9490" y="20226"/>
                    <a:pt x="9670" y="20752"/>
                  </a:cubicBezTo>
                  <a:cubicBezTo>
                    <a:pt x="9849" y="21279"/>
                    <a:pt x="10208" y="21411"/>
                    <a:pt x="10638" y="21016"/>
                  </a:cubicBezTo>
                  <a:cubicBezTo>
                    <a:pt x="11069" y="20621"/>
                    <a:pt x="11571" y="19699"/>
                    <a:pt x="11966" y="18777"/>
                  </a:cubicBezTo>
                  <a:cubicBezTo>
                    <a:pt x="12361" y="17855"/>
                    <a:pt x="12648" y="16933"/>
                    <a:pt x="12863" y="16143"/>
                  </a:cubicBezTo>
                  <a:cubicBezTo>
                    <a:pt x="13078" y="15352"/>
                    <a:pt x="13222" y="14694"/>
                    <a:pt x="13294" y="14694"/>
                  </a:cubicBezTo>
                  <a:cubicBezTo>
                    <a:pt x="13365" y="14694"/>
                    <a:pt x="13365" y="15352"/>
                    <a:pt x="13329" y="16011"/>
                  </a:cubicBezTo>
                  <a:cubicBezTo>
                    <a:pt x="13294" y="16670"/>
                    <a:pt x="13222" y="17328"/>
                    <a:pt x="13186" y="18118"/>
                  </a:cubicBezTo>
                  <a:cubicBezTo>
                    <a:pt x="13150" y="18909"/>
                    <a:pt x="13150" y="19831"/>
                    <a:pt x="13329" y="20291"/>
                  </a:cubicBezTo>
                  <a:cubicBezTo>
                    <a:pt x="13509" y="20752"/>
                    <a:pt x="13868" y="20752"/>
                    <a:pt x="14513" y="20160"/>
                  </a:cubicBezTo>
                  <a:cubicBezTo>
                    <a:pt x="15159" y="19567"/>
                    <a:pt x="16092" y="18382"/>
                    <a:pt x="16810" y="17262"/>
                  </a:cubicBezTo>
                  <a:cubicBezTo>
                    <a:pt x="17527" y="16143"/>
                    <a:pt x="18030" y="15089"/>
                    <a:pt x="18389" y="14167"/>
                  </a:cubicBezTo>
                  <a:cubicBezTo>
                    <a:pt x="18747" y="13245"/>
                    <a:pt x="18963" y="12455"/>
                    <a:pt x="18819" y="12323"/>
                  </a:cubicBezTo>
                  <a:cubicBezTo>
                    <a:pt x="18676" y="12191"/>
                    <a:pt x="18173" y="12718"/>
                    <a:pt x="17671" y="13574"/>
                  </a:cubicBezTo>
                  <a:cubicBezTo>
                    <a:pt x="17169" y="14431"/>
                    <a:pt x="16666" y="15616"/>
                    <a:pt x="16415" y="16538"/>
                  </a:cubicBezTo>
                  <a:cubicBezTo>
                    <a:pt x="16164" y="17460"/>
                    <a:pt x="16164" y="18118"/>
                    <a:pt x="16307" y="18645"/>
                  </a:cubicBezTo>
                  <a:cubicBezTo>
                    <a:pt x="16451" y="19172"/>
                    <a:pt x="16738" y="19567"/>
                    <a:pt x="17635" y="19831"/>
                  </a:cubicBezTo>
                  <a:cubicBezTo>
                    <a:pt x="18532" y="20094"/>
                    <a:pt x="20039" y="20226"/>
                    <a:pt x="21546" y="20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5448326" y="6255906"/>
              <a:ext cx="176055" cy="19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26" fill="norm" stroke="1" extrusionOk="0">
                  <a:moveTo>
                    <a:pt x="16759" y="775"/>
                  </a:moveTo>
                  <a:cubicBezTo>
                    <a:pt x="18045" y="301"/>
                    <a:pt x="19331" y="-174"/>
                    <a:pt x="19588" y="63"/>
                  </a:cubicBezTo>
                  <a:cubicBezTo>
                    <a:pt x="19845" y="301"/>
                    <a:pt x="19074" y="1250"/>
                    <a:pt x="16117" y="2912"/>
                  </a:cubicBezTo>
                  <a:cubicBezTo>
                    <a:pt x="13159" y="4573"/>
                    <a:pt x="8017" y="6947"/>
                    <a:pt x="4802" y="8252"/>
                  </a:cubicBezTo>
                  <a:cubicBezTo>
                    <a:pt x="1588" y="9558"/>
                    <a:pt x="302" y="9795"/>
                    <a:pt x="45" y="10389"/>
                  </a:cubicBezTo>
                  <a:cubicBezTo>
                    <a:pt x="-212" y="10982"/>
                    <a:pt x="559" y="11931"/>
                    <a:pt x="4288" y="13830"/>
                  </a:cubicBezTo>
                  <a:cubicBezTo>
                    <a:pt x="8017" y="15729"/>
                    <a:pt x="14702" y="18578"/>
                    <a:pt x="21388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5815606" y="6224719"/>
              <a:ext cx="18977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8638" y="0"/>
                  </a:moveTo>
                  <a:cubicBezTo>
                    <a:pt x="19358" y="800"/>
                    <a:pt x="20078" y="1600"/>
                    <a:pt x="19838" y="3200"/>
                  </a:cubicBezTo>
                  <a:cubicBezTo>
                    <a:pt x="19598" y="4800"/>
                    <a:pt x="18398" y="7200"/>
                    <a:pt x="16118" y="10100"/>
                  </a:cubicBezTo>
                  <a:cubicBezTo>
                    <a:pt x="13838" y="13000"/>
                    <a:pt x="10478" y="16400"/>
                    <a:pt x="7838" y="18400"/>
                  </a:cubicBezTo>
                  <a:cubicBezTo>
                    <a:pt x="5198" y="20400"/>
                    <a:pt x="3278" y="21000"/>
                    <a:pt x="2078" y="20800"/>
                  </a:cubicBezTo>
                  <a:cubicBezTo>
                    <a:pt x="878" y="20600"/>
                    <a:pt x="398" y="19600"/>
                    <a:pt x="158" y="17900"/>
                  </a:cubicBezTo>
                  <a:cubicBezTo>
                    <a:pt x="-82" y="16200"/>
                    <a:pt x="-82" y="13800"/>
                    <a:pt x="398" y="12300"/>
                  </a:cubicBezTo>
                  <a:cubicBezTo>
                    <a:pt x="878" y="10800"/>
                    <a:pt x="1838" y="10200"/>
                    <a:pt x="3518" y="10100"/>
                  </a:cubicBezTo>
                  <a:cubicBezTo>
                    <a:pt x="5198" y="10000"/>
                    <a:pt x="7598" y="10400"/>
                    <a:pt x="10718" y="12400"/>
                  </a:cubicBezTo>
                  <a:cubicBezTo>
                    <a:pt x="13838" y="14400"/>
                    <a:pt x="17678" y="18000"/>
                    <a:pt x="215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5814880" y="6593019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5821230" y="6681869"/>
              <a:ext cx="2095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6109" y="11670"/>
                    <a:pt x="12218" y="3363"/>
                    <a:pt x="15818" y="870"/>
                  </a:cubicBezTo>
                  <a:cubicBezTo>
                    <a:pt x="19418" y="-1622"/>
                    <a:pt x="20509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5751983" y="6904169"/>
              <a:ext cx="135031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600" fill="norm" stroke="1" extrusionOk="0">
                  <a:moveTo>
                    <a:pt x="15615" y="0"/>
                  </a:moveTo>
                  <a:cubicBezTo>
                    <a:pt x="10706" y="3086"/>
                    <a:pt x="5797" y="6171"/>
                    <a:pt x="3015" y="9138"/>
                  </a:cubicBezTo>
                  <a:cubicBezTo>
                    <a:pt x="234" y="12105"/>
                    <a:pt x="-421" y="14954"/>
                    <a:pt x="234" y="17327"/>
                  </a:cubicBezTo>
                  <a:cubicBezTo>
                    <a:pt x="888" y="19701"/>
                    <a:pt x="2852" y="21600"/>
                    <a:pt x="6452" y="21600"/>
                  </a:cubicBezTo>
                  <a:cubicBezTo>
                    <a:pt x="10052" y="21600"/>
                    <a:pt x="15288" y="19701"/>
                    <a:pt x="18070" y="17209"/>
                  </a:cubicBezTo>
                  <a:cubicBezTo>
                    <a:pt x="20852" y="14716"/>
                    <a:pt x="21179" y="11631"/>
                    <a:pt x="20688" y="9376"/>
                  </a:cubicBezTo>
                  <a:cubicBezTo>
                    <a:pt x="20197" y="7121"/>
                    <a:pt x="18888" y="5697"/>
                    <a:pt x="16924" y="5222"/>
                  </a:cubicBezTo>
                  <a:cubicBezTo>
                    <a:pt x="14961" y="4747"/>
                    <a:pt x="12343" y="5222"/>
                    <a:pt x="9724" y="5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5986330" y="7056569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4400"/>
                    <a:pt x="0" y="7200"/>
                    <a:pt x="0" y="3600"/>
                  </a:cubicBezTo>
                  <a:cubicBezTo>
                    <a:pt x="0" y="0"/>
                    <a:pt x="10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6085063" y="6946902"/>
              <a:ext cx="103246" cy="121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0728" fill="norm" stroke="1" extrusionOk="0">
                  <a:moveTo>
                    <a:pt x="9657" y="5692"/>
                  </a:moveTo>
                  <a:cubicBezTo>
                    <a:pt x="9657" y="3892"/>
                    <a:pt x="9657" y="2092"/>
                    <a:pt x="8577" y="1012"/>
                  </a:cubicBezTo>
                  <a:cubicBezTo>
                    <a:pt x="7497" y="-68"/>
                    <a:pt x="5337" y="-428"/>
                    <a:pt x="3609" y="652"/>
                  </a:cubicBezTo>
                  <a:cubicBezTo>
                    <a:pt x="1881" y="1732"/>
                    <a:pt x="585" y="4252"/>
                    <a:pt x="153" y="7312"/>
                  </a:cubicBezTo>
                  <a:cubicBezTo>
                    <a:pt x="-279" y="10372"/>
                    <a:pt x="153" y="13972"/>
                    <a:pt x="2097" y="16672"/>
                  </a:cubicBezTo>
                  <a:cubicBezTo>
                    <a:pt x="4041" y="19372"/>
                    <a:pt x="7497" y="21172"/>
                    <a:pt x="10953" y="20632"/>
                  </a:cubicBezTo>
                  <a:cubicBezTo>
                    <a:pt x="14409" y="20092"/>
                    <a:pt x="17865" y="17212"/>
                    <a:pt x="19593" y="14692"/>
                  </a:cubicBezTo>
                  <a:cubicBezTo>
                    <a:pt x="21321" y="12172"/>
                    <a:pt x="21321" y="10012"/>
                    <a:pt x="20673" y="8032"/>
                  </a:cubicBezTo>
                  <a:cubicBezTo>
                    <a:pt x="20025" y="6052"/>
                    <a:pt x="18729" y="4252"/>
                    <a:pt x="17217" y="4072"/>
                  </a:cubicBezTo>
                  <a:cubicBezTo>
                    <a:pt x="15705" y="3892"/>
                    <a:pt x="13977" y="5332"/>
                    <a:pt x="12249" y="6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6272555" y="6912226"/>
              <a:ext cx="69376" cy="195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413" fill="norm" stroke="1" extrusionOk="0">
                  <a:moveTo>
                    <a:pt x="20822" y="4690"/>
                  </a:moveTo>
                  <a:cubicBezTo>
                    <a:pt x="18916" y="3529"/>
                    <a:pt x="17010" y="2368"/>
                    <a:pt x="13834" y="1439"/>
                  </a:cubicBezTo>
                  <a:cubicBezTo>
                    <a:pt x="10657" y="510"/>
                    <a:pt x="6210" y="-187"/>
                    <a:pt x="3351" y="45"/>
                  </a:cubicBezTo>
                  <a:cubicBezTo>
                    <a:pt x="493" y="278"/>
                    <a:pt x="-778" y="1439"/>
                    <a:pt x="493" y="3645"/>
                  </a:cubicBezTo>
                  <a:cubicBezTo>
                    <a:pt x="1763" y="5852"/>
                    <a:pt x="5575" y="9103"/>
                    <a:pt x="8434" y="11194"/>
                  </a:cubicBezTo>
                  <a:cubicBezTo>
                    <a:pt x="11293" y="13284"/>
                    <a:pt x="13198" y="14213"/>
                    <a:pt x="14469" y="15490"/>
                  </a:cubicBezTo>
                  <a:cubicBezTo>
                    <a:pt x="15740" y="16768"/>
                    <a:pt x="16375" y="18394"/>
                    <a:pt x="14787" y="19439"/>
                  </a:cubicBezTo>
                  <a:cubicBezTo>
                    <a:pt x="13198" y="20484"/>
                    <a:pt x="9387" y="20948"/>
                    <a:pt x="5575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6240330" y="6891469"/>
              <a:ext cx="196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5000"/>
                    <a:pt x="9755" y="8400"/>
                    <a:pt x="13355" y="4800"/>
                  </a:cubicBezTo>
                  <a:cubicBezTo>
                    <a:pt x="16955" y="1200"/>
                    <a:pt x="19277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6678480" y="7050219"/>
              <a:ext cx="508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6636632" y="6766905"/>
              <a:ext cx="981649" cy="51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344" fill="norm" stroke="1" extrusionOk="0">
                  <a:moveTo>
                    <a:pt x="3288" y="10874"/>
                  </a:moveTo>
                  <a:cubicBezTo>
                    <a:pt x="2730" y="10003"/>
                    <a:pt x="2173" y="9132"/>
                    <a:pt x="1755" y="8697"/>
                  </a:cubicBezTo>
                  <a:cubicBezTo>
                    <a:pt x="1337" y="8261"/>
                    <a:pt x="1058" y="8261"/>
                    <a:pt x="779" y="8915"/>
                  </a:cubicBezTo>
                  <a:cubicBezTo>
                    <a:pt x="500" y="9568"/>
                    <a:pt x="222" y="10874"/>
                    <a:pt x="82" y="11745"/>
                  </a:cubicBezTo>
                  <a:cubicBezTo>
                    <a:pt x="-57" y="12616"/>
                    <a:pt x="-57" y="13052"/>
                    <a:pt x="384" y="13226"/>
                  </a:cubicBezTo>
                  <a:cubicBezTo>
                    <a:pt x="826" y="13400"/>
                    <a:pt x="1708" y="13313"/>
                    <a:pt x="2405" y="12050"/>
                  </a:cubicBezTo>
                  <a:cubicBezTo>
                    <a:pt x="3102" y="10787"/>
                    <a:pt x="3613" y="8348"/>
                    <a:pt x="3915" y="6345"/>
                  </a:cubicBezTo>
                  <a:cubicBezTo>
                    <a:pt x="4217" y="4342"/>
                    <a:pt x="4309" y="2774"/>
                    <a:pt x="4333" y="1729"/>
                  </a:cubicBezTo>
                  <a:cubicBezTo>
                    <a:pt x="4356" y="684"/>
                    <a:pt x="4309" y="161"/>
                    <a:pt x="4193" y="31"/>
                  </a:cubicBezTo>
                  <a:cubicBezTo>
                    <a:pt x="4077" y="-100"/>
                    <a:pt x="3891" y="161"/>
                    <a:pt x="3682" y="1381"/>
                  </a:cubicBezTo>
                  <a:cubicBezTo>
                    <a:pt x="3473" y="2600"/>
                    <a:pt x="3241" y="4777"/>
                    <a:pt x="3195" y="6563"/>
                  </a:cubicBezTo>
                  <a:cubicBezTo>
                    <a:pt x="3148" y="8348"/>
                    <a:pt x="3288" y="9742"/>
                    <a:pt x="3450" y="10569"/>
                  </a:cubicBezTo>
                  <a:cubicBezTo>
                    <a:pt x="3613" y="11397"/>
                    <a:pt x="3798" y="11658"/>
                    <a:pt x="4008" y="11745"/>
                  </a:cubicBezTo>
                  <a:cubicBezTo>
                    <a:pt x="4217" y="11832"/>
                    <a:pt x="4449" y="11745"/>
                    <a:pt x="4658" y="11527"/>
                  </a:cubicBezTo>
                  <a:cubicBezTo>
                    <a:pt x="4867" y="11310"/>
                    <a:pt x="5053" y="10961"/>
                    <a:pt x="5215" y="10395"/>
                  </a:cubicBezTo>
                  <a:cubicBezTo>
                    <a:pt x="5378" y="9829"/>
                    <a:pt x="5517" y="9045"/>
                    <a:pt x="5517" y="8479"/>
                  </a:cubicBezTo>
                  <a:cubicBezTo>
                    <a:pt x="5517" y="7913"/>
                    <a:pt x="5378" y="7565"/>
                    <a:pt x="5192" y="7390"/>
                  </a:cubicBezTo>
                  <a:cubicBezTo>
                    <a:pt x="5006" y="7216"/>
                    <a:pt x="4774" y="7216"/>
                    <a:pt x="4611" y="7434"/>
                  </a:cubicBezTo>
                  <a:cubicBezTo>
                    <a:pt x="4449" y="7652"/>
                    <a:pt x="4356" y="8087"/>
                    <a:pt x="4309" y="8784"/>
                  </a:cubicBezTo>
                  <a:cubicBezTo>
                    <a:pt x="4263" y="9481"/>
                    <a:pt x="4263" y="10439"/>
                    <a:pt x="4263" y="11135"/>
                  </a:cubicBezTo>
                  <a:cubicBezTo>
                    <a:pt x="4263" y="11832"/>
                    <a:pt x="4263" y="12268"/>
                    <a:pt x="4356" y="12747"/>
                  </a:cubicBezTo>
                  <a:cubicBezTo>
                    <a:pt x="4449" y="13226"/>
                    <a:pt x="4635" y="13748"/>
                    <a:pt x="4844" y="13966"/>
                  </a:cubicBezTo>
                  <a:cubicBezTo>
                    <a:pt x="5053" y="14184"/>
                    <a:pt x="5285" y="14097"/>
                    <a:pt x="5564" y="13661"/>
                  </a:cubicBezTo>
                  <a:cubicBezTo>
                    <a:pt x="5842" y="13226"/>
                    <a:pt x="6168" y="12442"/>
                    <a:pt x="6632" y="11266"/>
                  </a:cubicBezTo>
                  <a:cubicBezTo>
                    <a:pt x="7097" y="10090"/>
                    <a:pt x="7700" y="8523"/>
                    <a:pt x="8142" y="7216"/>
                  </a:cubicBezTo>
                  <a:cubicBezTo>
                    <a:pt x="8583" y="5910"/>
                    <a:pt x="8862" y="4865"/>
                    <a:pt x="9071" y="3863"/>
                  </a:cubicBezTo>
                  <a:cubicBezTo>
                    <a:pt x="9280" y="2861"/>
                    <a:pt x="9419" y="1903"/>
                    <a:pt x="9396" y="1598"/>
                  </a:cubicBezTo>
                  <a:cubicBezTo>
                    <a:pt x="9373" y="1294"/>
                    <a:pt x="9187" y="1642"/>
                    <a:pt x="8699" y="3166"/>
                  </a:cubicBezTo>
                  <a:cubicBezTo>
                    <a:pt x="8211" y="4690"/>
                    <a:pt x="7422" y="7390"/>
                    <a:pt x="6864" y="10047"/>
                  </a:cubicBezTo>
                  <a:cubicBezTo>
                    <a:pt x="6307" y="12703"/>
                    <a:pt x="5982" y="15316"/>
                    <a:pt x="5819" y="16840"/>
                  </a:cubicBezTo>
                  <a:cubicBezTo>
                    <a:pt x="5657" y="18365"/>
                    <a:pt x="5657" y="18800"/>
                    <a:pt x="5680" y="19410"/>
                  </a:cubicBezTo>
                  <a:cubicBezTo>
                    <a:pt x="5703" y="20019"/>
                    <a:pt x="5749" y="20803"/>
                    <a:pt x="5889" y="21152"/>
                  </a:cubicBezTo>
                  <a:cubicBezTo>
                    <a:pt x="6028" y="21500"/>
                    <a:pt x="6260" y="21413"/>
                    <a:pt x="6609" y="20585"/>
                  </a:cubicBezTo>
                  <a:cubicBezTo>
                    <a:pt x="6957" y="19758"/>
                    <a:pt x="7422" y="18190"/>
                    <a:pt x="7677" y="16884"/>
                  </a:cubicBezTo>
                  <a:cubicBezTo>
                    <a:pt x="7933" y="15577"/>
                    <a:pt x="7979" y="14532"/>
                    <a:pt x="7979" y="13792"/>
                  </a:cubicBezTo>
                  <a:cubicBezTo>
                    <a:pt x="7979" y="13052"/>
                    <a:pt x="7933" y="12616"/>
                    <a:pt x="8049" y="12485"/>
                  </a:cubicBezTo>
                  <a:cubicBezTo>
                    <a:pt x="8165" y="12355"/>
                    <a:pt x="8444" y="12529"/>
                    <a:pt x="8978" y="12529"/>
                  </a:cubicBezTo>
                  <a:cubicBezTo>
                    <a:pt x="9512" y="12529"/>
                    <a:pt x="10302" y="12355"/>
                    <a:pt x="10789" y="12137"/>
                  </a:cubicBezTo>
                  <a:cubicBezTo>
                    <a:pt x="11277" y="11919"/>
                    <a:pt x="11463" y="11658"/>
                    <a:pt x="11602" y="11310"/>
                  </a:cubicBezTo>
                  <a:cubicBezTo>
                    <a:pt x="11742" y="10961"/>
                    <a:pt x="11835" y="10526"/>
                    <a:pt x="11788" y="10177"/>
                  </a:cubicBezTo>
                  <a:cubicBezTo>
                    <a:pt x="11742" y="9829"/>
                    <a:pt x="11556" y="9568"/>
                    <a:pt x="11231" y="9524"/>
                  </a:cubicBezTo>
                  <a:cubicBezTo>
                    <a:pt x="10906" y="9481"/>
                    <a:pt x="10441" y="9655"/>
                    <a:pt x="10046" y="10047"/>
                  </a:cubicBezTo>
                  <a:cubicBezTo>
                    <a:pt x="9651" y="10439"/>
                    <a:pt x="9326" y="11048"/>
                    <a:pt x="9164" y="11571"/>
                  </a:cubicBezTo>
                  <a:cubicBezTo>
                    <a:pt x="9001" y="12094"/>
                    <a:pt x="9001" y="12529"/>
                    <a:pt x="9140" y="12747"/>
                  </a:cubicBezTo>
                  <a:cubicBezTo>
                    <a:pt x="9280" y="12965"/>
                    <a:pt x="9558" y="12965"/>
                    <a:pt x="9814" y="12965"/>
                  </a:cubicBezTo>
                  <a:cubicBezTo>
                    <a:pt x="10069" y="12965"/>
                    <a:pt x="10302" y="12965"/>
                    <a:pt x="10534" y="12921"/>
                  </a:cubicBezTo>
                  <a:cubicBezTo>
                    <a:pt x="10766" y="12877"/>
                    <a:pt x="10998" y="12790"/>
                    <a:pt x="11115" y="12965"/>
                  </a:cubicBezTo>
                  <a:cubicBezTo>
                    <a:pt x="11231" y="13139"/>
                    <a:pt x="11231" y="13574"/>
                    <a:pt x="11370" y="13748"/>
                  </a:cubicBezTo>
                  <a:cubicBezTo>
                    <a:pt x="11509" y="13923"/>
                    <a:pt x="11788" y="13835"/>
                    <a:pt x="12067" y="13531"/>
                  </a:cubicBezTo>
                  <a:cubicBezTo>
                    <a:pt x="12346" y="13226"/>
                    <a:pt x="12624" y="12703"/>
                    <a:pt x="12810" y="12181"/>
                  </a:cubicBezTo>
                  <a:cubicBezTo>
                    <a:pt x="12996" y="11658"/>
                    <a:pt x="13089" y="11135"/>
                    <a:pt x="13042" y="11005"/>
                  </a:cubicBezTo>
                  <a:cubicBezTo>
                    <a:pt x="12996" y="10874"/>
                    <a:pt x="12810" y="11135"/>
                    <a:pt x="12694" y="11484"/>
                  </a:cubicBezTo>
                  <a:cubicBezTo>
                    <a:pt x="12578" y="11832"/>
                    <a:pt x="12531" y="12268"/>
                    <a:pt x="12508" y="12703"/>
                  </a:cubicBezTo>
                  <a:cubicBezTo>
                    <a:pt x="12485" y="13139"/>
                    <a:pt x="12485" y="13574"/>
                    <a:pt x="12601" y="13792"/>
                  </a:cubicBezTo>
                  <a:cubicBezTo>
                    <a:pt x="12717" y="14010"/>
                    <a:pt x="12949" y="14010"/>
                    <a:pt x="13158" y="13835"/>
                  </a:cubicBezTo>
                  <a:cubicBezTo>
                    <a:pt x="13368" y="13661"/>
                    <a:pt x="13553" y="13313"/>
                    <a:pt x="13716" y="12965"/>
                  </a:cubicBezTo>
                  <a:cubicBezTo>
                    <a:pt x="13878" y="12616"/>
                    <a:pt x="14018" y="12268"/>
                    <a:pt x="14088" y="12311"/>
                  </a:cubicBezTo>
                  <a:cubicBezTo>
                    <a:pt x="14157" y="12355"/>
                    <a:pt x="14157" y="12790"/>
                    <a:pt x="14273" y="13095"/>
                  </a:cubicBezTo>
                  <a:cubicBezTo>
                    <a:pt x="14389" y="13400"/>
                    <a:pt x="14622" y="13574"/>
                    <a:pt x="14854" y="13531"/>
                  </a:cubicBezTo>
                  <a:cubicBezTo>
                    <a:pt x="15086" y="13487"/>
                    <a:pt x="15318" y="13226"/>
                    <a:pt x="15760" y="12006"/>
                  </a:cubicBezTo>
                  <a:cubicBezTo>
                    <a:pt x="16201" y="10787"/>
                    <a:pt x="16851" y="8610"/>
                    <a:pt x="17246" y="7260"/>
                  </a:cubicBezTo>
                  <a:cubicBezTo>
                    <a:pt x="17641" y="5910"/>
                    <a:pt x="17780" y="5387"/>
                    <a:pt x="17873" y="4908"/>
                  </a:cubicBezTo>
                  <a:cubicBezTo>
                    <a:pt x="17966" y="4429"/>
                    <a:pt x="18013" y="3994"/>
                    <a:pt x="17966" y="3950"/>
                  </a:cubicBezTo>
                  <a:cubicBezTo>
                    <a:pt x="17920" y="3906"/>
                    <a:pt x="17780" y="4255"/>
                    <a:pt x="17478" y="5605"/>
                  </a:cubicBezTo>
                  <a:cubicBezTo>
                    <a:pt x="17177" y="6955"/>
                    <a:pt x="16712" y="9306"/>
                    <a:pt x="16480" y="10700"/>
                  </a:cubicBezTo>
                  <a:cubicBezTo>
                    <a:pt x="16248" y="12094"/>
                    <a:pt x="16248" y="12529"/>
                    <a:pt x="16248" y="12965"/>
                  </a:cubicBezTo>
                  <a:cubicBezTo>
                    <a:pt x="16248" y="13400"/>
                    <a:pt x="16248" y="13835"/>
                    <a:pt x="16364" y="14097"/>
                  </a:cubicBezTo>
                  <a:cubicBezTo>
                    <a:pt x="16480" y="14358"/>
                    <a:pt x="16712" y="14445"/>
                    <a:pt x="17153" y="13835"/>
                  </a:cubicBezTo>
                  <a:cubicBezTo>
                    <a:pt x="17595" y="13226"/>
                    <a:pt x="18245" y="11919"/>
                    <a:pt x="18895" y="9960"/>
                  </a:cubicBezTo>
                  <a:cubicBezTo>
                    <a:pt x="19546" y="8000"/>
                    <a:pt x="20196" y="5387"/>
                    <a:pt x="20568" y="3819"/>
                  </a:cubicBezTo>
                  <a:cubicBezTo>
                    <a:pt x="20939" y="2252"/>
                    <a:pt x="21032" y="1729"/>
                    <a:pt x="21055" y="1685"/>
                  </a:cubicBezTo>
                  <a:cubicBezTo>
                    <a:pt x="21078" y="1642"/>
                    <a:pt x="21032" y="2077"/>
                    <a:pt x="20777" y="3297"/>
                  </a:cubicBezTo>
                  <a:cubicBezTo>
                    <a:pt x="20521" y="4516"/>
                    <a:pt x="20057" y="6519"/>
                    <a:pt x="19708" y="8218"/>
                  </a:cubicBezTo>
                  <a:cubicBezTo>
                    <a:pt x="19360" y="9916"/>
                    <a:pt x="19128" y="11310"/>
                    <a:pt x="19011" y="12268"/>
                  </a:cubicBezTo>
                  <a:cubicBezTo>
                    <a:pt x="18895" y="13226"/>
                    <a:pt x="18895" y="13748"/>
                    <a:pt x="19011" y="14053"/>
                  </a:cubicBezTo>
                  <a:cubicBezTo>
                    <a:pt x="19128" y="14358"/>
                    <a:pt x="19360" y="14445"/>
                    <a:pt x="19801" y="14140"/>
                  </a:cubicBezTo>
                  <a:cubicBezTo>
                    <a:pt x="20242" y="13835"/>
                    <a:pt x="20893" y="13139"/>
                    <a:pt x="21543" y="12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7491280" y="6948619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3650090" y="5271003"/>
              <a:ext cx="509322" cy="536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62" fill="norm" stroke="1" extrusionOk="0">
                  <a:moveTo>
                    <a:pt x="15710" y="4877"/>
                  </a:moveTo>
                  <a:cubicBezTo>
                    <a:pt x="15710" y="4030"/>
                    <a:pt x="15710" y="3183"/>
                    <a:pt x="15488" y="2420"/>
                  </a:cubicBezTo>
                  <a:cubicBezTo>
                    <a:pt x="15266" y="1658"/>
                    <a:pt x="14821" y="980"/>
                    <a:pt x="14155" y="557"/>
                  </a:cubicBezTo>
                  <a:cubicBezTo>
                    <a:pt x="13488" y="133"/>
                    <a:pt x="12599" y="-36"/>
                    <a:pt x="11710" y="6"/>
                  </a:cubicBezTo>
                  <a:cubicBezTo>
                    <a:pt x="10821" y="49"/>
                    <a:pt x="9932" y="303"/>
                    <a:pt x="8688" y="1150"/>
                  </a:cubicBezTo>
                  <a:cubicBezTo>
                    <a:pt x="7444" y="1997"/>
                    <a:pt x="5844" y="3437"/>
                    <a:pt x="4555" y="5004"/>
                  </a:cubicBezTo>
                  <a:cubicBezTo>
                    <a:pt x="3266" y="6571"/>
                    <a:pt x="2288" y="8265"/>
                    <a:pt x="1532" y="10129"/>
                  </a:cubicBezTo>
                  <a:cubicBezTo>
                    <a:pt x="777" y="11992"/>
                    <a:pt x="244" y="14025"/>
                    <a:pt x="66" y="15465"/>
                  </a:cubicBezTo>
                  <a:cubicBezTo>
                    <a:pt x="-112" y="16905"/>
                    <a:pt x="66" y="17752"/>
                    <a:pt x="688" y="18430"/>
                  </a:cubicBezTo>
                  <a:cubicBezTo>
                    <a:pt x="1310" y="19108"/>
                    <a:pt x="2377" y="19616"/>
                    <a:pt x="3977" y="19997"/>
                  </a:cubicBezTo>
                  <a:cubicBezTo>
                    <a:pt x="5577" y="20378"/>
                    <a:pt x="7710" y="20632"/>
                    <a:pt x="9844" y="20505"/>
                  </a:cubicBezTo>
                  <a:cubicBezTo>
                    <a:pt x="11977" y="20378"/>
                    <a:pt x="14110" y="19870"/>
                    <a:pt x="15577" y="19235"/>
                  </a:cubicBezTo>
                  <a:cubicBezTo>
                    <a:pt x="17044" y="18599"/>
                    <a:pt x="17844" y="17837"/>
                    <a:pt x="18466" y="17032"/>
                  </a:cubicBezTo>
                  <a:cubicBezTo>
                    <a:pt x="19088" y="16228"/>
                    <a:pt x="19532" y="15380"/>
                    <a:pt x="20021" y="14152"/>
                  </a:cubicBezTo>
                  <a:cubicBezTo>
                    <a:pt x="20510" y="12924"/>
                    <a:pt x="21044" y="11315"/>
                    <a:pt x="21266" y="9832"/>
                  </a:cubicBezTo>
                  <a:cubicBezTo>
                    <a:pt x="21488" y="8350"/>
                    <a:pt x="21399" y="6995"/>
                    <a:pt x="21088" y="5936"/>
                  </a:cubicBezTo>
                  <a:cubicBezTo>
                    <a:pt x="20777" y="4877"/>
                    <a:pt x="20244" y="4115"/>
                    <a:pt x="19044" y="3310"/>
                  </a:cubicBezTo>
                  <a:cubicBezTo>
                    <a:pt x="17844" y="2505"/>
                    <a:pt x="15977" y="1658"/>
                    <a:pt x="14555" y="1108"/>
                  </a:cubicBezTo>
                  <a:cubicBezTo>
                    <a:pt x="13132" y="557"/>
                    <a:pt x="12155" y="303"/>
                    <a:pt x="10999" y="472"/>
                  </a:cubicBezTo>
                  <a:cubicBezTo>
                    <a:pt x="9844" y="642"/>
                    <a:pt x="8510" y="1235"/>
                    <a:pt x="7088" y="2251"/>
                  </a:cubicBezTo>
                  <a:cubicBezTo>
                    <a:pt x="5666" y="3268"/>
                    <a:pt x="4155" y="4708"/>
                    <a:pt x="3088" y="6359"/>
                  </a:cubicBezTo>
                  <a:cubicBezTo>
                    <a:pt x="2021" y="8011"/>
                    <a:pt x="1399" y="9875"/>
                    <a:pt x="910" y="11653"/>
                  </a:cubicBezTo>
                  <a:cubicBezTo>
                    <a:pt x="421" y="13432"/>
                    <a:pt x="66" y="15126"/>
                    <a:pt x="288" y="16524"/>
                  </a:cubicBezTo>
                  <a:cubicBezTo>
                    <a:pt x="510" y="17922"/>
                    <a:pt x="1310" y="19023"/>
                    <a:pt x="2555" y="19870"/>
                  </a:cubicBezTo>
                  <a:cubicBezTo>
                    <a:pt x="3799" y="20717"/>
                    <a:pt x="5488" y="21310"/>
                    <a:pt x="7532" y="21437"/>
                  </a:cubicBezTo>
                  <a:cubicBezTo>
                    <a:pt x="9577" y="21564"/>
                    <a:pt x="11977" y="21225"/>
                    <a:pt x="13977" y="20124"/>
                  </a:cubicBezTo>
                  <a:cubicBezTo>
                    <a:pt x="15977" y="19023"/>
                    <a:pt x="17577" y="17159"/>
                    <a:pt x="18510" y="14999"/>
                  </a:cubicBezTo>
                  <a:cubicBezTo>
                    <a:pt x="19444" y="12839"/>
                    <a:pt x="19710" y="10383"/>
                    <a:pt x="19266" y="8265"/>
                  </a:cubicBezTo>
                  <a:cubicBezTo>
                    <a:pt x="18821" y="6148"/>
                    <a:pt x="17666" y="4369"/>
                    <a:pt x="16199" y="3479"/>
                  </a:cubicBezTo>
                  <a:cubicBezTo>
                    <a:pt x="14732" y="2590"/>
                    <a:pt x="12955" y="2590"/>
                    <a:pt x="11177" y="2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6735630" y="4180019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6761030" y="4287969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7135680" y="4008569"/>
              <a:ext cx="69851" cy="33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0"/>
                  </a:moveTo>
                  <a:cubicBezTo>
                    <a:pt x="3927" y="3645"/>
                    <a:pt x="7855" y="7290"/>
                    <a:pt x="9818" y="10530"/>
                  </a:cubicBezTo>
                  <a:cubicBezTo>
                    <a:pt x="11782" y="13770"/>
                    <a:pt x="11782" y="16605"/>
                    <a:pt x="11782" y="18495"/>
                  </a:cubicBezTo>
                  <a:cubicBezTo>
                    <a:pt x="11782" y="20385"/>
                    <a:pt x="11782" y="21330"/>
                    <a:pt x="12764" y="21465"/>
                  </a:cubicBezTo>
                  <a:cubicBezTo>
                    <a:pt x="13745" y="21600"/>
                    <a:pt x="15709" y="20925"/>
                    <a:pt x="17345" y="20182"/>
                  </a:cubicBezTo>
                  <a:cubicBezTo>
                    <a:pt x="18982" y="19440"/>
                    <a:pt x="20291" y="18630"/>
                    <a:pt x="21600" y="17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7186214" y="4048393"/>
              <a:ext cx="190767" cy="26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60" fill="norm" stroke="1" extrusionOk="0">
                  <a:moveTo>
                    <a:pt x="15695" y="1917"/>
                  </a:moveTo>
                  <a:cubicBezTo>
                    <a:pt x="16170" y="1060"/>
                    <a:pt x="16645" y="203"/>
                    <a:pt x="16170" y="31"/>
                  </a:cubicBezTo>
                  <a:cubicBezTo>
                    <a:pt x="15695" y="-140"/>
                    <a:pt x="14271" y="374"/>
                    <a:pt x="11779" y="1746"/>
                  </a:cubicBezTo>
                  <a:cubicBezTo>
                    <a:pt x="9287" y="3117"/>
                    <a:pt x="5726" y="5346"/>
                    <a:pt x="3352" y="7317"/>
                  </a:cubicBezTo>
                  <a:cubicBezTo>
                    <a:pt x="979" y="9289"/>
                    <a:pt x="-208" y="11003"/>
                    <a:pt x="29" y="12546"/>
                  </a:cubicBezTo>
                  <a:cubicBezTo>
                    <a:pt x="267" y="14089"/>
                    <a:pt x="1928" y="15460"/>
                    <a:pt x="5726" y="16917"/>
                  </a:cubicBezTo>
                  <a:cubicBezTo>
                    <a:pt x="9524" y="18374"/>
                    <a:pt x="15458" y="19917"/>
                    <a:pt x="21392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9" name="Drawing"/>
          <p:cNvGrpSpPr/>
          <p:nvPr/>
        </p:nvGrpSpPr>
        <p:grpSpPr>
          <a:xfrm>
            <a:off x="738301" y="1628689"/>
            <a:ext cx="11098100" cy="4911812"/>
            <a:chOff x="0" y="0"/>
            <a:chExt cx="11098098" cy="4911810"/>
          </a:xfrm>
        </p:grpSpPr>
        <p:sp>
          <p:nvSpPr>
            <p:cNvPr id="2358" name="Line"/>
            <p:cNvSpPr/>
            <p:nvPr/>
          </p:nvSpPr>
          <p:spPr>
            <a:xfrm>
              <a:off x="0" y="195213"/>
              <a:ext cx="195149" cy="274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53" fill="norm" stroke="1" extrusionOk="0">
                  <a:moveTo>
                    <a:pt x="1207" y="1371"/>
                  </a:moveTo>
                  <a:cubicBezTo>
                    <a:pt x="510" y="2031"/>
                    <a:pt x="-187" y="2690"/>
                    <a:pt x="45" y="3102"/>
                  </a:cubicBezTo>
                  <a:cubicBezTo>
                    <a:pt x="278" y="3514"/>
                    <a:pt x="1439" y="3679"/>
                    <a:pt x="4226" y="3679"/>
                  </a:cubicBezTo>
                  <a:cubicBezTo>
                    <a:pt x="7013" y="3679"/>
                    <a:pt x="11426" y="3514"/>
                    <a:pt x="14213" y="3185"/>
                  </a:cubicBezTo>
                  <a:cubicBezTo>
                    <a:pt x="17000" y="2855"/>
                    <a:pt x="18161" y="2360"/>
                    <a:pt x="19090" y="1783"/>
                  </a:cubicBezTo>
                  <a:cubicBezTo>
                    <a:pt x="20019" y="1206"/>
                    <a:pt x="20716" y="547"/>
                    <a:pt x="20368" y="217"/>
                  </a:cubicBezTo>
                  <a:cubicBezTo>
                    <a:pt x="20019" y="-113"/>
                    <a:pt x="18626" y="-113"/>
                    <a:pt x="16884" y="547"/>
                  </a:cubicBezTo>
                  <a:cubicBezTo>
                    <a:pt x="15142" y="1206"/>
                    <a:pt x="13052" y="2525"/>
                    <a:pt x="11542" y="3514"/>
                  </a:cubicBezTo>
                  <a:cubicBezTo>
                    <a:pt x="10032" y="4504"/>
                    <a:pt x="9103" y="5163"/>
                    <a:pt x="8523" y="5905"/>
                  </a:cubicBezTo>
                  <a:cubicBezTo>
                    <a:pt x="7942" y="6647"/>
                    <a:pt x="7710" y="7472"/>
                    <a:pt x="8058" y="8131"/>
                  </a:cubicBezTo>
                  <a:cubicBezTo>
                    <a:pt x="8407" y="8791"/>
                    <a:pt x="9336" y="9285"/>
                    <a:pt x="10381" y="9533"/>
                  </a:cubicBezTo>
                  <a:cubicBezTo>
                    <a:pt x="11426" y="9780"/>
                    <a:pt x="12587" y="9780"/>
                    <a:pt x="12819" y="10192"/>
                  </a:cubicBezTo>
                  <a:cubicBezTo>
                    <a:pt x="13052" y="10605"/>
                    <a:pt x="12355" y="11429"/>
                    <a:pt x="10381" y="12913"/>
                  </a:cubicBezTo>
                  <a:cubicBezTo>
                    <a:pt x="8407" y="14397"/>
                    <a:pt x="5155" y="16540"/>
                    <a:pt x="3529" y="18024"/>
                  </a:cubicBezTo>
                  <a:cubicBezTo>
                    <a:pt x="1903" y="19508"/>
                    <a:pt x="1903" y="20333"/>
                    <a:pt x="2484" y="20827"/>
                  </a:cubicBezTo>
                  <a:cubicBezTo>
                    <a:pt x="3065" y="21322"/>
                    <a:pt x="4226" y="21487"/>
                    <a:pt x="7478" y="21240"/>
                  </a:cubicBezTo>
                  <a:cubicBezTo>
                    <a:pt x="10729" y="20992"/>
                    <a:pt x="16071" y="20333"/>
                    <a:pt x="21413" y="19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207848" y="314147"/>
              <a:ext cx="241301" cy="165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0" y="2464"/>
                  </a:moveTo>
                  <a:cubicBezTo>
                    <a:pt x="758" y="1384"/>
                    <a:pt x="1516" y="304"/>
                    <a:pt x="3126" y="439"/>
                  </a:cubicBezTo>
                  <a:cubicBezTo>
                    <a:pt x="4737" y="574"/>
                    <a:pt x="7200" y="1924"/>
                    <a:pt x="7958" y="5029"/>
                  </a:cubicBezTo>
                  <a:cubicBezTo>
                    <a:pt x="8716" y="8134"/>
                    <a:pt x="7768" y="12994"/>
                    <a:pt x="6916" y="15829"/>
                  </a:cubicBezTo>
                  <a:cubicBezTo>
                    <a:pt x="6063" y="18664"/>
                    <a:pt x="5305" y="19474"/>
                    <a:pt x="4453" y="20149"/>
                  </a:cubicBezTo>
                  <a:cubicBezTo>
                    <a:pt x="3600" y="20824"/>
                    <a:pt x="2653" y="21364"/>
                    <a:pt x="2274" y="20959"/>
                  </a:cubicBezTo>
                  <a:cubicBezTo>
                    <a:pt x="1895" y="20554"/>
                    <a:pt x="2084" y="19204"/>
                    <a:pt x="3695" y="15964"/>
                  </a:cubicBezTo>
                  <a:cubicBezTo>
                    <a:pt x="5305" y="12724"/>
                    <a:pt x="8337" y="7594"/>
                    <a:pt x="10232" y="4354"/>
                  </a:cubicBezTo>
                  <a:cubicBezTo>
                    <a:pt x="12126" y="1114"/>
                    <a:pt x="12884" y="-236"/>
                    <a:pt x="12789" y="34"/>
                  </a:cubicBezTo>
                  <a:cubicBezTo>
                    <a:pt x="12695" y="304"/>
                    <a:pt x="11747" y="2194"/>
                    <a:pt x="11084" y="3814"/>
                  </a:cubicBezTo>
                  <a:cubicBezTo>
                    <a:pt x="10421" y="5434"/>
                    <a:pt x="10042" y="6784"/>
                    <a:pt x="9853" y="8269"/>
                  </a:cubicBezTo>
                  <a:cubicBezTo>
                    <a:pt x="9663" y="9754"/>
                    <a:pt x="9663" y="11374"/>
                    <a:pt x="11653" y="12184"/>
                  </a:cubicBezTo>
                  <a:cubicBezTo>
                    <a:pt x="13642" y="12994"/>
                    <a:pt x="17621" y="12994"/>
                    <a:pt x="21600" y="12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125298" y="504910"/>
              <a:ext cx="234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4400"/>
                    <a:pt x="12454" y="7200"/>
                    <a:pt x="16054" y="3600"/>
                  </a:cubicBezTo>
                  <a:cubicBezTo>
                    <a:pt x="19654" y="0"/>
                    <a:pt x="206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247716" y="511260"/>
              <a:ext cx="163333" cy="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0920" fill="norm" stroke="1" extrusionOk="0">
                  <a:moveTo>
                    <a:pt x="2232" y="18813"/>
                  </a:moveTo>
                  <a:cubicBezTo>
                    <a:pt x="865" y="20206"/>
                    <a:pt x="-502" y="21600"/>
                    <a:pt x="182" y="20555"/>
                  </a:cubicBezTo>
                  <a:cubicBezTo>
                    <a:pt x="865" y="19510"/>
                    <a:pt x="3599" y="16026"/>
                    <a:pt x="7427" y="12194"/>
                  </a:cubicBezTo>
                  <a:cubicBezTo>
                    <a:pt x="11255" y="8361"/>
                    <a:pt x="16176" y="4181"/>
                    <a:pt x="210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645998" y="231860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658698" y="384260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1306398" y="181060"/>
              <a:ext cx="50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4800"/>
                    <a:pt x="12600" y="9600"/>
                    <a:pt x="16200" y="13200"/>
                  </a:cubicBezTo>
                  <a:cubicBezTo>
                    <a:pt x="19800" y="16800"/>
                    <a:pt x="207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1300048" y="116433"/>
              <a:ext cx="195881" cy="350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157" fill="norm" stroke="1" extrusionOk="0">
                  <a:moveTo>
                    <a:pt x="0" y="3903"/>
                  </a:moveTo>
                  <a:cubicBezTo>
                    <a:pt x="0" y="3008"/>
                    <a:pt x="0" y="2113"/>
                    <a:pt x="1592" y="1283"/>
                  </a:cubicBezTo>
                  <a:cubicBezTo>
                    <a:pt x="3183" y="452"/>
                    <a:pt x="6366" y="-315"/>
                    <a:pt x="9663" y="132"/>
                  </a:cubicBezTo>
                  <a:cubicBezTo>
                    <a:pt x="12960" y="580"/>
                    <a:pt x="16371" y="2241"/>
                    <a:pt x="18531" y="4286"/>
                  </a:cubicBezTo>
                  <a:cubicBezTo>
                    <a:pt x="20691" y="6331"/>
                    <a:pt x="21600" y="8760"/>
                    <a:pt x="20691" y="11188"/>
                  </a:cubicBezTo>
                  <a:cubicBezTo>
                    <a:pt x="19781" y="13616"/>
                    <a:pt x="17053" y="16045"/>
                    <a:pt x="14893" y="17642"/>
                  </a:cubicBezTo>
                  <a:cubicBezTo>
                    <a:pt x="12733" y="19240"/>
                    <a:pt x="11141" y="20007"/>
                    <a:pt x="9663" y="20518"/>
                  </a:cubicBezTo>
                  <a:cubicBezTo>
                    <a:pt x="8185" y="21029"/>
                    <a:pt x="6821" y="21285"/>
                    <a:pt x="6480" y="21093"/>
                  </a:cubicBezTo>
                  <a:cubicBezTo>
                    <a:pt x="6139" y="20902"/>
                    <a:pt x="6821" y="20263"/>
                    <a:pt x="7958" y="19623"/>
                  </a:cubicBezTo>
                  <a:cubicBezTo>
                    <a:pt x="9095" y="18984"/>
                    <a:pt x="10686" y="18345"/>
                    <a:pt x="12278" y="17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1527440" y="301710"/>
              <a:ext cx="137823" cy="11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275" fill="norm" stroke="1" extrusionOk="0">
                  <a:moveTo>
                    <a:pt x="11968" y="3600"/>
                  </a:moveTo>
                  <a:cubicBezTo>
                    <a:pt x="10004" y="2400"/>
                    <a:pt x="8041" y="1200"/>
                    <a:pt x="6404" y="1200"/>
                  </a:cubicBezTo>
                  <a:cubicBezTo>
                    <a:pt x="4768" y="1200"/>
                    <a:pt x="3459" y="2400"/>
                    <a:pt x="2314" y="5200"/>
                  </a:cubicBezTo>
                  <a:cubicBezTo>
                    <a:pt x="1168" y="8000"/>
                    <a:pt x="186" y="12400"/>
                    <a:pt x="23" y="15600"/>
                  </a:cubicBezTo>
                  <a:cubicBezTo>
                    <a:pt x="-141" y="18800"/>
                    <a:pt x="514" y="20800"/>
                    <a:pt x="3623" y="21200"/>
                  </a:cubicBezTo>
                  <a:cubicBezTo>
                    <a:pt x="6732" y="21600"/>
                    <a:pt x="12295" y="20400"/>
                    <a:pt x="15895" y="17800"/>
                  </a:cubicBezTo>
                  <a:cubicBezTo>
                    <a:pt x="19495" y="15200"/>
                    <a:pt x="21132" y="11200"/>
                    <a:pt x="21295" y="8200"/>
                  </a:cubicBezTo>
                  <a:cubicBezTo>
                    <a:pt x="21459" y="5200"/>
                    <a:pt x="20150" y="3200"/>
                    <a:pt x="18350" y="2000"/>
                  </a:cubicBezTo>
                  <a:cubicBezTo>
                    <a:pt x="16550" y="800"/>
                    <a:pt x="14259" y="400"/>
                    <a:pt x="119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2201748" y="276310"/>
              <a:ext cx="12700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53"/>
                  </a:moveTo>
                  <a:cubicBezTo>
                    <a:pt x="2160" y="6821"/>
                    <a:pt x="4320" y="12789"/>
                    <a:pt x="6300" y="16484"/>
                  </a:cubicBezTo>
                  <a:cubicBezTo>
                    <a:pt x="8280" y="20179"/>
                    <a:pt x="10080" y="21600"/>
                    <a:pt x="11340" y="21600"/>
                  </a:cubicBezTo>
                  <a:cubicBezTo>
                    <a:pt x="12600" y="21600"/>
                    <a:pt x="13320" y="20179"/>
                    <a:pt x="14040" y="16768"/>
                  </a:cubicBezTo>
                  <a:cubicBezTo>
                    <a:pt x="14760" y="13358"/>
                    <a:pt x="15480" y="7958"/>
                    <a:pt x="16740" y="4832"/>
                  </a:cubicBezTo>
                  <a:cubicBezTo>
                    <a:pt x="18000" y="1705"/>
                    <a:pt x="19800" y="8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2337995" y="300164"/>
              <a:ext cx="100783" cy="114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0827" fill="norm" stroke="1" extrusionOk="0">
                  <a:moveTo>
                    <a:pt x="13665" y="281"/>
                  </a:moveTo>
                  <a:cubicBezTo>
                    <a:pt x="11505" y="-104"/>
                    <a:pt x="9345" y="-490"/>
                    <a:pt x="6753" y="2017"/>
                  </a:cubicBezTo>
                  <a:cubicBezTo>
                    <a:pt x="4161" y="4524"/>
                    <a:pt x="1137" y="9924"/>
                    <a:pt x="273" y="13589"/>
                  </a:cubicBezTo>
                  <a:cubicBezTo>
                    <a:pt x="-591" y="17253"/>
                    <a:pt x="705" y="19181"/>
                    <a:pt x="2649" y="20146"/>
                  </a:cubicBezTo>
                  <a:cubicBezTo>
                    <a:pt x="4593" y="21110"/>
                    <a:pt x="7185" y="21110"/>
                    <a:pt x="10209" y="19760"/>
                  </a:cubicBezTo>
                  <a:cubicBezTo>
                    <a:pt x="13233" y="18410"/>
                    <a:pt x="16689" y="15710"/>
                    <a:pt x="18633" y="12431"/>
                  </a:cubicBezTo>
                  <a:cubicBezTo>
                    <a:pt x="20577" y="9153"/>
                    <a:pt x="21009" y="5296"/>
                    <a:pt x="20145" y="3367"/>
                  </a:cubicBezTo>
                  <a:cubicBezTo>
                    <a:pt x="19281" y="1439"/>
                    <a:pt x="17121" y="1439"/>
                    <a:pt x="14961" y="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2534065" y="79460"/>
              <a:ext cx="55034" cy="335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16615" y="0"/>
                  </a:moveTo>
                  <a:cubicBezTo>
                    <a:pt x="13292" y="405"/>
                    <a:pt x="9969" y="810"/>
                    <a:pt x="7477" y="2363"/>
                  </a:cubicBezTo>
                  <a:cubicBezTo>
                    <a:pt x="4985" y="3915"/>
                    <a:pt x="3323" y="6615"/>
                    <a:pt x="2077" y="9585"/>
                  </a:cubicBezTo>
                  <a:cubicBezTo>
                    <a:pt x="831" y="12555"/>
                    <a:pt x="0" y="15795"/>
                    <a:pt x="0" y="17752"/>
                  </a:cubicBezTo>
                  <a:cubicBezTo>
                    <a:pt x="0" y="19710"/>
                    <a:pt x="831" y="20385"/>
                    <a:pt x="3323" y="20858"/>
                  </a:cubicBezTo>
                  <a:cubicBezTo>
                    <a:pt x="5815" y="21330"/>
                    <a:pt x="9969" y="21600"/>
                    <a:pt x="13292" y="21263"/>
                  </a:cubicBezTo>
                  <a:cubicBezTo>
                    <a:pt x="16615" y="20925"/>
                    <a:pt x="19108" y="19980"/>
                    <a:pt x="21600" y="19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2476566" y="195584"/>
              <a:ext cx="220483" cy="18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0957" fill="norm" stroke="1" extrusionOk="0">
                  <a:moveTo>
                    <a:pt x="1664" y="10363"/>
                  </a:moveTo>
                  <a:cubicBezTo>
                    <a:pt x="645" y="10363"/>
                    <a:pt x="-374" y="10363"/>
                    <a:pt x="135" y="10246"/>
                  </a:cubicBezTo>
                  <a:cubicBezTo>
                    <a:pt x="645" y="10128"/>
                    <a:pt x="2683" y="9893"/>
                    <a:pt x="4924" y="9776"/>
                  </a:cubicBezTo>
                  <a:cubicBezTo>
                    <a:pt x="7166" y="9659"/>
                    <a:pt x="9611" y="9659"/>
                    <a:pt x="11649" y="10246"/>
                  </a:cubicBezTo>
                  <a:cubicBezTo>
                    <a:pt x="13686" y="10833"/>
                    <a:pt x="15317" y="12006"/>
                    <a:pt x="15928" y="13298"/>
                  </a:cubicBezTo>
                  <a:cubicBezTo>
                    <a:pt x="16539" y="14589"/>
                    <a:pt x="16132" y="15998"/>
                    <a:pt x="15418" y="17524"/>
                  </a:cubicBezTo>
                  <a:cubicBezTo>
                    <a:pt x="14705" y="19050"/>
                    <a:pt x="13686" y="20693"/>
                    <a:pt x="13075" y="20928"/>
                  </a:cubicBezTo>
                  <a:cubicBezTo>
                    <a:pt x="12464" y="21163"/>
                    <a:pt x="12260" y="19989"/>
                    <a:pt x="12260" y="17524"/>
                  </a:cubicBezTo>
                  <a:cubicBezTo>
                    <a:pt x="12260" y="15059"/>
                    <a:pt x="12464" y="11302"/>
                    <a:pt x="13381" y="8015"/>
                  </a:cubicBezTo>
                  <a:cubicBezTo>
                    <a:pt x="14298" y="4728"/>
                    <a:pt x="15928" y="1911"/>
                    <a:pt x="17354" y="737"/>
                  </a:cubicBezTo>
                  <a:cubicBezTo>
                    <a:pt x="18781" y="-437"/>
                    <a:pt x="20003" y="33"/>
                    <a:pt x="21226" y="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2707119" y="225510"/>
              <a:ext cx="247329" cy="388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44" fill="norm" stroke="1" extrusionOk="0">
                  <a:moveTo>
                    <a:pt x="1325" y="0"/>
                  </a:moveTo>
                  <a:cubicBezTo>
                    <a:pt x="1325" y="2113"/>
                    <a:pt x="1325" y="4226"/>
                    <a:pt x="1142" y="5576"/>
                  </a:cubicBezTo>
                  <a:cubicBezTo>
                    <a:pt x="959" y="6926"/>
                    <a:pt x="593" y="7513"/>
                    <a:pt x="319" y="7513"/>
                  </a:cubicBezTo>
                  <a:cubicBezTo>
                    <a:pt x="44" y="7513"/>
                    <a:pt x="-139" y="6926"/>
                    <a:pt x="136" y="5870"/>
                  </a:cubicBezTo>
                  <a:cubicBezTo>
                    <a:pt x="410" y="4813"/>
                    <a:pt x="1142" y="3287"/>
                    <a:pt x="2058" y="2289"/>
                  </a:cubicBezTo>
                  <a:cubicBezTo>
                    <a:pt x="2973" y="1291"/>
                    <a:pt x="4071" y="822"/>
                    <a:pt x="5261" y="939"/>
                  </a:cubicBezTo>
                  <a:cubicBezTo>
                    <a:pt x="6451" y="1057"/>
                    <a:pt x="7732" y="1761"/>
                    <a:pt x="8647" y="2876"/>
                  </a:cubicBezTo>
                  <a:cubicBezTo>
                    <a:pt x="9563" y="3991"/>
                    <a:pt x="10112" y="5517"/>
                    <a:pt x="10844" y="6515"/>
                  </a:cubicBezTo>
                  <a:cubicBezTo>
                    <a:pt x="11576" y="7513"/>
                    <a:pt x="12492" y="7983"/>
                    <a:pt x="13407" y="8276"/>
                  </a:cubicBezTo>
                  <a:cubicBezTo>
                    <a:pt x="14322" y="8570"/>
                    <a:pt x="15237" y="8687"/>
                    <a:pt x="16061" y="7748"/>
                  </a:cubicBezTo>
                  <a:cubicBezTo>
                    <a:pt x="16885" y="6809"/>
                    <a:pt x="17617" y="4813"/>
                    <a:pt x="17983" y="3522"/>
                  </a:cubicBezTo>
                  <a:cubicBezTo>
                    <a:pt x="18349" y="2230"/>
                    <a:pt x="18349" y="1643"/>
                    <a:pt x="17983" y="1526"/>
                  </a:cubicBezTo>
                  <a:cubicBezTo>
                    <a:pt x="17617" y="1409"/>
                    <a:pt x="16885" y="1761"/>
                    <a:pt x="16427" y="2230"/>
                  </a:cubicBezTo>
                  <a:cubicBezTo>
                    <a:pt x="15969" y="2700"/>
                    <a:pt x="15786" y="3287"/>
                    <a:pt x="16336" y="3874"/>
                  </a:cubicBezTo>
                  <a:cubicBezTo>
                    <a:pt x="16885" y="4461"/>
                    <a:pt x="18166" y="5048"/>
                    <a:pt x="18990" y="6457"/>
                  </a:cubicBezTo>
                  <a:cubicBezTo>
                    <a:pt x="19814" y="7865"/>
                    <a:pt x="20180" y="10096"/>
                    <a:pt x="20546" y="12385"/>
                  </a:cubicBezTo>
                  <a:cubicBezTo>
                    <a:pt x="20912" y="14674"/>
                    <a:pt x="21278" y="17022"/>
                    <a:pt x="21369" y="18724"/>
                  </a:cubicBezTo>
                  <a:cubicBezTo>
                    <a:pt x="21461" y="20426"/>
                    <a:pt x="21278" y="21483"/>
                    <a:pt x="19722" y="21541"/>
                  </a:cubicBezTo>
                  <a:cubicBezTo>
                    <a:pt x="18166" y="21600"/>
                    <a:pt x="15237" y="20661"/>
                    <a:pt x="12308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3586048" y="241665"/>
              <a:ext cx="75066" cy="39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527" fill="norm" stroke="1" extrusionOk="0">
                  <a:moveTo>
                    <a:pt x="3503" y="5385"/>
                  </a:moveTo>
                  <a:cubicBezTo>
                    <a:pt x="6422" y="9566"/>
                    <a:pt x="9341" y="13746"/>
                    <a:pt x="10800" y="16243"/>
                  </a:cubicBezTo>
                  <a:cubicBezTo>
                    <a:pt x="12259" y="18740"/>
                    <a:pt x="12259" y="19553"/>
                    <a:pt x="11676" y="20250"/>
                  </a:cubicBezTo>
                  <a:cubicBezTo>
                    <a:pt x="11092" y="20946"/>
                    <a:pt x="9924" y="21527"/>
                    <a:pt x="8465" y="21527"/>
                  </a:cubicBezTo>
                  <a:cubicBezTo>
                    <a:pt x="7005" y="21527"/>
                    <a:pt x="5254" y="20946"/>
                    <a:pt x="3503" y="18624"/>
                  </a:cubicBezTo>
                  <a:cubicBezTo>
                    <a:pt x="1751" y="16301"/>
                    <a:pt x="0" y="12237"/>
                    <a:pt x="0" y="8985"/>
                  </a:cubicBezTo>
                  <a:cubicBezTo>
                    <a:pt x="0" y="5733"/>
                    <a:pt x="1751" y="3295"/>
                    <a:pt x="3795" y="1901"/>
                  </a:cubicBezTo>
                  <a:cubicBezTo>
                    <a:pt x="5838" y="508"/>
                    <a:pt x="8173" y="159"/>
                    <a:pt x="10800" y="43"/>
                  </a:cubicBezTo>
                  <a:cubicBezTo>
                    <a:pt x="13427" y="-73"/>
                    <a:pt x="16346" y="43"/>
                    <a:pt x="18389" y="450"/>
                  </a:cubicBezTo>
                  <a:cubicBezTo>
                    <a:pt x="20432" y="856"/>
                    <a:pt x="21600" y="1553"/>
                    <a:pt x="19849" y="2888"/>
                  </a:cubicBezTo>
                  <a:cubicBezTo>
                    <a:pt x="18097" y="4224"/>
                    <a:pt x="13427" y="6198"/>
                    <a:pt x="10216" y="7301"/>
                  </a:cubicBezTo>
                  <a:cubicBezTo>
                    <a:pt x="7005" y="8404"/>
                    <a:pt x="5254" y="8637"/>
                    <a:pt x="3503" y="8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3701528" y="90437"/>
              <a:ext cx="329560" cy="317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163" fill="norm" stroke="1" extrusionOk="0">
                  <a:moveTo>
                    <a:pt x="4050" y="14091"/>
                  </a:moveTo>
                  <a:cubicBezTo>
                    <a:pt x="3225" y="13950"/>
                    <a:pt x="2399" y="13809"/>
                    <a:pt x="1712" y="14585"/>
                  </a:cubicBezTo>
                  <a:cubicBezTo>
                    <a:pt x="1024" y="15362"/>
                    <a:pt x="473" y="17056"/>
                    <a:pt x="198" y="18326"/>
                  </a:cubicBezTo>
                  <a:cubicBezTo>
                    <a:pt x="-77" y="19597"/>
                    <a:pt x="-77" y="20444"/>
                    <a:pt x="267" y="20867"/>
                  </a:cubicBezTo>
                  <a:cubicBezTo>
                    <a:pt x="611" y="21291"/>
                    <a:pt x="1299" y="21291"/>
                    <a:pt x="2124" y="20656"/>
                  </a:cubicBezTo>
                  <a:cubicBezTo>
                    <a:pt x="2950" y="20020"/>
                    <a:pt x="3913" y="18750"/>
                    <a:pt x="4601" y="17832"/>
                  </a:cubicBezTo>
                  <a:cubicBezTo>
                    <a:pt x="5289" y="16915"/>
                    <a:pt x="5701" y="16350"/>
                    <a:pt x="6114" y="16350"/>
                  </a:cubicBezTo>
                  <a:cubicBezTo>
                    <a:pt x="6527" y="16350"/>
                    <a:pt x="6940" y="16915"/>
                    <a:pt x="7490" y="17126"/>
                  </a:cubicBezTo>
                  <a:cubicBezTo>
                    <a:pt x="8040" y="17338"/>
                    <a:pt x="8728" y="17197"/>
                    <a:pt x="9622" y="15997"/>
                  </a:cubicBezTo>
                  <a:cubicBezTo>
                    <a:pt x="10517" y="14797"/>
                    <a:pt x="11617" y="12538"/>
                    <a:pt x="12443" y="10209"/>
                  </a:cubicBezTo>
                  <a:cubicBezTo>
                    <a:pt x="13268" y="7879"/>
                    <a:pt x="13819" y="5479"/>
                    <a:pt x="14162" y="3644"/>
                  </a:cubicBezTo>
                  <a:cubicBezTo>
                    <a:pt x="14506" y="1809"/>
                    <a:pt x="14644" y="538"/>
                    <a:pt x="14438" y="467"/>
                  </a:cubicBezTo>
                  <a:cubicBezTo>
                    <a:pt x="14231" y="397"/>
                    <a:pt x="13681" y="1526"/>
                    <a:pt x="13199" y="4350"/>
                  </a:cubicBezTo>
                  <a:cubicBezTo>
                    <a:pt x="12718" y="7173"/>
                    <a:pt x="12305" y="11691"/>
                    <a:pt x="12099" y="14303"/>
                  </a:cubicBezTo>
                  <a:cubicBezTo>
                    <a:pt x="11892" y="16915"/>
                    <a:pt x="11892" y="17620"/>
                    <a:pt x="12099" y="18467"/>
                  </a:cubicBezTo>
                  <a:cubicBezTo>
                    <a:pt x="12305" y="19315"/>
                    <a:pt x="12718" y="20303"/>
                    <a:pt x="13268" y="20726"/>
                  </a:cubicBezTo>
                  <a:cubicBezTo>
                    <a:pt x="13819" y="21150"/>
                    <a:pt x="14506" y="21009"/>
                    <a:pt x="15401" y="19456"/>
                  </a:cubicBezTo>
                  <a:cubicBezTo>
                    <a:pt x="16295" y="17903"/>
                    <a:pt x="17396" y="14938"/>
                    <a:pt x="18359" y="12044"/>
                  </a:cubicBezTo>
                  <a:cubicBezTo>
                    <a:pt x="19322" y="9150"/>
                    <a:pt x="20147" y="6326"/>
                    <a:pt x="20698" y="4209"/>
                  </a:cubicBezTo>
                  <a:cubicBezTo>
                    <a:pt x="21248" y="2091"/>
                    <a:pt x="21523" y="679"/>
                    <a:pt x="21385" y="185"/>
                  </a:cubicBezTo>
                  <a:cubicBezTo>
                    <a:pt x="21248" y="-309"/>
                    <a:pt x="20698" y="115"/>
                    <a:pt x="19872" y="2303"/>
                  </a:cubicBezTo>
                  <a:cubicBezTo>
                    <a:pt x="19047" y="4491"/>
                    <a:pt x="17946" y="8444"/>
                    <a:pt x="17327" y="11197"/>
                  </a:cubicBezTo>
                  <a:cubicBezTo>
                    <a:pt x="16708" y="13950"/>
                    <a:pt x="16570" y="15503"/>
                    <a:pt x="16639" y="16632"/>
                  </a:cubicBezTo>
                  <a:cubicBezTo>
                    <a:pt x="16708" y="17762"/>
                    <a:pt x="16983" y="18467"/>
                    <a:pt x="17464" y="18679"/>
                  </a:cubicBezTo>
                  <a:cubicBezTo>
                    <a:pt x="17946" y="18891"/>
                    <a:pt x="18634" y="18609"/>
                    <a:pt x="19322" y="18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3856981" y="259377"/>
              <a:ext cx="141818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24" y="21600"/>
                  </a:moveTo>
                  <a:cubicBezTo>
                    <a:pt x="1612" y="21600"/>
                    <a:pt x="0" y="21600"/>
                    <a:pt x="0" y="16200"/>
                  </a:cubicBezTo>
                  <a:cubicBezTo>
                    <a:pt x="0" y="10800"/>
                    <a:pt x="1612" y="0"/>
                    <a:pt x="5481" y="0"/>
                  </a:cubicBezTo>
                  <a:cubicBezTo>
                    <a:pt x="9349" y="0"/>
                    <a:pt x="1547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4019301" y="215703"/>
              <a:ext cx="275029" cy="162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953" fill="norm" stroke="1" extrusionOk="0">
                  <a:moveTo>
                    <a:pt x="2360" y="8649"/>
                  </a:moveTo>
                  <a:cubicBezTo>
                    <a:pt x="2855" y="7556"/>
                    <a:pt x="3350" y="6462"/>
                    <a:pt x="3679" y="5231"/>
                  </a:cubicBezTo>
                  <a:cubicBezTo>
                    <a:pt x="4009" y="4001"/>
                    <a:pt x="4174" y="2634"/>
                    <a:pt x="3844" y="2087"/>
                  </a:cubicBezTo>
                  <a:cubicBezTo>
                    <a:pt x="3514" y="1540"/>
                    <a:pt x="2690" y="1814"/>
                    <a:pt x="1948" y="3728"/>
                  </a:cubicBezTo>
                  <a:cubicBezTo>
                    <a:pt x="1206" y="5642"/>
                    <a:pt x="547" y="9196"/>
                    <a:pt x="217" y="11657"/>
                  </a:cubicBezTo>
                  <a:cubicBezTo>
                    <a:pt x="-113" y="14118"/>
                    <a:pt x="-113" y="15485"/>
                    <a:pt x="547" y="16852"/>
                  </a:cubicBezTo>
                  <a:cubicBezTo>
                    <a:pt x="1206" y="18219"/>
                    <a:pt x="2525" y="19586"/>
                    <a:pt x="3679" y="19039"/>
                  </a:cubicBezTo>
                  <a:cubicBezTo>
                    <a:pt x="4834" y="18492"/>
                    <a:pt x="5823" y="16031"/>
                    <a:pt x="6482" y="14118"/>
                  </a:cubicBezTo>
                  <a:cubicBezTo>
                    <a:pt x="7142" y="12204"/>
                    <a:pt x="7472" y="10837"/>
                    <a:pt x="7966" y="9196"/>
                  </a:cubicBezTo>
                  <a:cubicBezTo>
                    <a:pt x="8461" y="7556"/>
                    <a:pt x="9121" y="5642"/>
                    <a:pt x="9780" y="5095"/>
                  </a:cubicBezTo>
                  <a:cubicBezTo>
                    <a:pt x="10440" y="4548"/>
                    <a:pt x="11099" y="5368"/>
                    <a:pt x="11511" y="6462"/>
                  </a:cubicBezTo>
                  <a:cubicBezTo>
                    <a:pt x="11924" y="7556"/>
                    <a:pt x="12089" y="8923"/>
                    <a:pt x="12253" y="10426"/>
                  </a:cubicBezTo>
                  <a:cubicBezTo>
                    <a:pt x="12418" y="11930"/>
                    <a:pt x="12583" y="13571"/>
                    <a:pt x="12253" y="15211"/>
                  </a:cubicBezTo>
                  <a:cubicBezTo>
                    <a:pt x="11924" y="16852"/>
                    <a:pt x="11099" y="18492"/>
                    <a:pt x="10522" y="18629"/>
                  </a:cubicBezTo>
                  <a:cubicBezTo>
                    <a:pt x="9945" y="18766"/>
                    <a:pt x="9615" y="17399"/>
                    <a:pt x="9698" y="14938"/>
                  </a:cubicBezTo>
                  <a:cubicBezTo>
                    <a:pt x="9780" y="12477"/>
                    <a:pt x="10275" y="8923"/>
                    <a:pt x="10934" y="6325"/>
                  </a:cubicBezTo>
                  <a:cubicBezTo>
                    <a:pt x="11594" y="3728"/>
                    <a:pt x="12418" y="2087"/>
                    <a:pt x="13243" y="994"/>
                  </a:cubicBezTo>
                  <a:cubicBezTo>
                    <a:pt x="14067" y="-100"/>
                    <a:pt x="14892" y="-647"/>
                    <a:pt x="15716" y="1267"/>
                  </a:cubicBezTo>
                  <a:cubicBezTo>
                    <a:pt x="16540" y="3181"/>
                    <a:pt x="17365" y="7556"/>
                    <a:pt x="17695" y="10700"/>
                  </a:cubicBezTo>
                  <a:cubicBezTo>
                    <a:pt x="18024" y="13844"/>
                    <a:pt x="17860" y="15758"/>
                    <a:pt x="17530" y="17399"/>
                  </a:cubicBezTo>
                  <a:cubicBezTo>
                    <a:pt x="17200" y="19039"/>
                    <a:pt x="16705" y="20406"/>
                    <a:pt x="16458" y="20406"/>
                  </a:cubicBezTo>
                  <a:cubicBezTo>
                    <a:pt x="16211" y="20406"/>
                    <a:pt x="16211" y="19039"/>
                    <a:pt x="16376" y="16988"/>
                  </a:cubicBezTo>
                  <a:cubicBezTo>
                    <a:pt x="16540" y="14938"/>
                    <a:pt x="16870" y="12204"/>
                    <a:pt x="17200" y="10153"/>
                  </a:cubicBezTo>
                  <a:cubicBezTo>
                    <a:pt x="17530" y="8102"/>
                    <a:pt x="17860" y="6735"/>
                    <a:pt x="18519" y="5642"/>
                  </a:cubicBezTo>
                  <a:cubicBezTo>
                    <a:pt x="19179" y="4548"/>
                    <a:pt x="20168" y="3728"/>
                    <a:pt x="20745" y="4001"/>
                  </a:cubicBezTo>
                  <a:cubicBezTo>
                    <a:pt x="21322" y="4275"/>
                    <a:pt x="21487" y="5642"/>
                    <a:pt x="21405" y="8649"/>
                  </a:cubicBezTo>
                  <a:cubicBezTo>
                    <a:pt x="21322" y="11657"/>
                    <a:pt x="20992" y="16305"/>
                    <a:pt x="20663" y="20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4373448" y="250910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4284548" y="250910"/>
              <a:ext cx="9373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20160" y="0"/>
                  </a:moveTo>
                  <a:cubicBezTo>
                    <a:pt x="17760" y="0"/>
                    <a:pt x="15360" y="0"/>
                    <a:pt x="13200" y="432"/>
                  </a:cubicBezTo>
                  <a:cubicBezTo>
                    <a:pt x="11040" y="864"/>
                    <a:pt x="9120" y="1728"/>
                    <a:pt x="9840" y="3456"/>
                  </a:cubicBezTo>
                  <a:cubicBezTo>
                    <a:pt x="10560" y="5184"/>
                    <a:pt x="13920" y="7776"/>
                    <a:pt x="16320" y="9648"/>
                  </a:cubicBezTo>
                  <a:cubicBezTo>
                    <a:pt x="18720" y="11520"/>
                    <a:pt x="20160" y="12672"/>
                    <a:pt x="20880" y="13968"/>
                  </a:cubicBezTo>
                  <a:cubicBezTo>
                    <a:pt x="21600" y="15264"/>
                    <a:pt x="21600" y="16704"/>
                    <a:pt x="18000" y="18000"/>
                  </a:cubicBezTo>
                  <a:cubicBezTo>
                    <a:pt x="14400" y="19296"/>
                    <a:pt x="7200" y="204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5080371" y="38100"/>
              <a:ext cx="389608" cy="588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28" fill="norm" stroke="1" extrusionOk="0">
                  <a:moveTo>
                    <a:pt x="7511" y="9177"/>
                  </a:moveTo>
                  <a:cubicBezTo>
                    <a:pt x="7164" y="8867"/>
                    <a:pt x="6817" y="8558"/>
                    <a:pt x="6355" y="8403"/>
                  </a:cubicBezTo>
                  <a:cubicBezTo>
                    <a:pt x="5893" y="8248"/>
                    <a:pt x="5316" y="8248"/>
                    <a:pt x="4219" y="9022"/>
                  </a:cubicBezTo>
                  <a:cubicBezTo>
                    <a:pt x="3121" y="9796"/>
                    <a:pt x="1504" y="11345"/>
                    <a:pt x="696" y="12312"/>
                  </a:cubicBezTo>
                  <a:cubicBezTo>
                    <a:pt x="-113" y="13280"/>
                    <a:pt x="-113" y="13667"/>
                    <a:pt x="176" y="13899"/>
                  </a:cubicBezTo>
                  <a:cubicBezTo>
                    <a:pt x="465" y="14132"/>
                    <a:pt x="1042" y="14209"/>
                    <a:pt x="2139" y="13783"/>
                  </a:cubicBezTo>
                  <a:cubicBezTo>
                    <a:pt x="3237" y="13358"/>
                    <a:pt x="4854" y="12429"/>
                    <a:pt x="6182" y="10609"/>
                  </a:cubicBezTo>
                  <a:cubicBezTo>
                    <a:pt x="7511" y="8790"/>
                    <a:pt x="8550" y="6080"/>
                    <a:pt x="9128" y="4299"/>
                  </a:cubicBezTo>
                  <a:cubicBezTo>
                    <a:pt x="9705" y="2519"/>
                    <a:pt x="9821" y="1667"/>
                    <a:pt x="9763" y="1048"/>
                  </a:cubicBezTo>
                  <a:cubicBezTo>
                    <a:pt x="9705" y="429"/>
                    <a:pt x="9474" y="41"/>
                    <a:pt x="9128" y="3"/>
                  </a:cubicBezTo>
                  <a:cubicBezTo>
                    <a:pt x="8781" y="-36"/>
                    <a:pt x="8319" y="274"/>
                    <a:pt x="7915" y="1551"/>
                  </a:cubicBezTo>
                  <a:cubicBezTo>
                    <a:pt x="7511" y="2829"/>
                    <a:pt x="7164" y="5074"/>
                    <a:pt x="7222" y="6777"/>
                  </a:cubicBezTo>
                  <a:cubicBezTo>
                    <a:pt x="7280" y="8480"/>
                    <a:pt x="7742" y="9641"/>
                    <a:pt x="8204" y="10416"/>
                  </a:cubicBezTo>
                  <a:cubicBezTo>
                    <a:pt x="8666" y="11190"/>
                    <a:pt x="9128" y="11577"/>
                    <a:pt x="9647" y="11809"/>
                  </a:cubicBezTo>
                  <a:cubicBezTo>
                    <a:pt x="10167" y="12041"/>
                    <a:pt x="10745" y="12119"/>
                    <a:pt x="11265" y="12041"/>
                  </a:cubicBezTo>
                  <a:cubicBezTo>
                    <a:pt x="11784" y="11964"/>
                    <a:pt x="12246" y="11732"/>
                    <a:pt x="12535" y="11422"/>
                  </a:cubicBezTo>
                  <a:cubicBezTo>
                    <a:pt x="12824" y="11112"/>
                    <a:pt x="12939" y="10725"/>
                    <a:pt x="13055" y="10338"/>
                  </a:cubicBezTo>
                  <a:cubicBezTo>
                    <a:pt x="13170" y="9951"/>
                    <a:pt x="13286" y="9564"/>
                    <a:pt x="13113" y="9254"/>
                  </a:cubicBezTo>
                  <a:cubicBezTo>
                    <a:pt x="12939" y="8945"/>
                    <a:pt x="12477" y="8712"/>
                    <a:pt x="12073" y="8751"/>
                  </a:cubicBezTo>
                  <a:cubicBezTo>
                    <a:pt x="11669" y="8790"/>
                    <a:pt x="11322" y="9099"/>
                    <a:pt x="11034" y="9719"/>
                  </a:cubicBezTo>
                  <a:cubicBezTo>
                    <a:pt x="10745" y="10338"/>
                    <a:pt x="10514" y="11267"/>
                    <a:pt x="10398" y="11925"/>
                  </a:cubicBezTo>
                  <a:cubicBezTo>
                    <a:pt x="10283" y="12583"/>
                    <a:pt x="10283" y="12970"/>
                    <a:pt x="10629" y="13319"/>
                  </a:cubicBezTo>
                  <a:cubicBezTo>
                    <a:pt x="10976" y="13667"/>
                    <a:pt x="11669" y="13977"/>
                    <a:pt x="12304" y="14132"/>
                  </a:cubicBezTo>
                  <a:cubicBezTo>
                    <a:pt x="12939" y="14287"/>
                    <a:pt x="13517" y="14287"/>
                    <a:pt x="14152" y="14132"/>
                  </a:cubicBezTo>
                  <a:cubicBezTo>
                    <a:pt x="14788" y="13977"/>
                    <a:pt x="15481" y="13667"/>
                    <a:pt x="16116" y="13396"/>
                  </a:cubicBezTo>
                  <a:cubicBezTo>
                    <a:pt x="16751" y="13125"/>
                    <a:pt x="17329" y="12893"/>
                    <a:pt x="17502" y="13087"/>
                  </a:cubicBezTo>
                  <a:cubicBezTo>
                    <a:pt x="17675" y="13280"/>
                    <a:pt x="17444" y="13899"/>
                    <a:pt x="16982" y="15254"/>
                  </a:cubicBezTo>
                  <a:cubicBezTo>
                    <a:pt x="16520" y="16609"/>
                    <a:pt x="15827" y="18699"/>
                    <a:pt x="15423" y="19938"/>
                  </a:cubicBezTo>
                  <a:cubicBezTo>
                    <a:pt x="15019" y="21177"/>
                    <a:pt x="14903" y="21564"/>
                    <a:pt x="14903" y="21525"/>
                  </a:cubicBezTo>
                  <a:cubicBezTo>
                    <a:pt x="14903" y="21487"/>
                    <a:pt x="15019" y="21022"/>
                    <a:pt x="15134" y="19474"/>
                  </a:cubicBezTo>
                  <a:cubicBezTo>
                    <a:pt x="15250" y="17925"/>
                    <a:pt x="15365" y="15293"/>
                    <a:pt x="15827" y="13203"/>
                  </a:cubicBezTo>
                  <a:cubicBezTo>
                    <a:pt x="16289" y="11112"/>
                    <a:pt x="17098" y="9564"/>
                    <a:pt x="17791" y="8712"/>
                  </a:cubicBezTo>
                  <a:cubicBezTo>
                    <a:pt x="18484" y="7861"/>
                    <a:pt x="19061" y="7706"/>
                    <a:pt x="19581" y="7783"/>
                  </a:cubicBezTo>
                  <a:cubicBezTo>
                    <a:pt x="20101" y="7861"/>
                    <a:pt x="20563" y="8170"/>
                    <a:pt x="20909" y="8712"/>
                  </a:cubicBezTo>
                  <a:cubicBezTo>
                    <a:pt x="21256" y="9254"/>
                    <a:pt x="21487" y="10029"/>
                    <a:pt x="20909" y="10764"/>
                  </a:cubicBezTo>
                  <a:cubicBezTo>
                    <a:pt x="20332" y="11499"/>
                    <a:pt x="18946" y="12196"/>
                    <a:pt x="17560" y="12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5497398" y="247647"/>
              <a:ext cx="199159" cy="164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44" fill="norm" stroke="1" extrusionOk="0">
                  <a:moveTo>
                    <a:pt x="0" y="8624"/>
                  </a:moveTo>
                  <a:cubicBezTo>
                    <a:pt x="1137" y="8624"/>
                    <a:pt x="2274" y="8624"/>
                    <a:pt x="3297" y="7667"/>
                  </a:cubicBezTo>
                  <a:cubicBezTo>
                    <a:pt x="4320" y="6710"/>
                    <a:pt x="5229" y="4797"/>
                    <a:pt x="5684" y="3156"/>
                  </a:cubicBezTo>
                  <a:cubicBezTo>
                    <a:pt x="6139" y="1516"/>
                    <a:pt x="6139" y="148"/>
                    <a:pt x="5684" y="12"/>
                  </a:cubicBezTo>
                  <a:cubicBezTo>
                    <a:pt x="5229" y="-125"/>
                    <a:pt x="4320" y="969"/>
                    <a:pt x="3297" y="3703"/>
                  </a:cubicBezTo>
                  <a:cubicBezTo>
                    <a:pt x="2274" y="6437"/>
                    <a:pt x="1137" y="10812"/>
                    <a:pt x="682" y="13683"/>
                  </a:cubicBezTo>
                  <a:cubicBezTo>
                    <a:pt x="227" y="16553"/>
                    <a:pt x="455" y="17921"/>
                    <a:pt x="909" y="19151"/>
                  </a:cubicBezTo>
                  <a:cubicBezTo>
                    <a:pt x="1364" y="20381"/>
                    <a:pt x="2046" y="21475"/>
                    <a:pt x="3411" y="21202"/>
                  </a:cubicBezTo>
                  <a:cubicBezTo>
                    <a:pt x="4775" y="20928"/>
                    <a:pt x="6821" y="19288"/>
                    <a:pt x="8185" y="17374"/>
                  </a:cubicBezTo>
                  <a:cubicBezTo>
                    <a:pt x="9549" y="15460"/>
                    <a:pt x="10232" y="13272"/>
                    <a:pt x="10800" y="11359"/>
                  </a:cubicBezTo>
                  <a:cubicBezTo>
                    <a:pt x="11368" y="9445"/>
                    <a:pt x="11823" y="7804"/>
                    <a:pt x="11937" y="7667"/>
                  </a:cubicBezTo>
                  <a:cubicBezTo>
                    <a:pt x="12051" y="7531"/>
                    <a:pt x="11823" y="8898"/>
                    <a:pt x="11482" y="10265"/>
                  </a:cubicBezTo>
                  <a:cubicBezTo>
                    <a:pt x="11141" y="11632"/>
                    <a:pt x="10686" y="12999"/>
                    <a:pt x="10345" y="14776"/>
                  </a:cubicBezTo>
                  <a:cubicBezTo>
                    <a:pt x="10004" y="16553"/>
                    <a:pt x="9777" y="18741"/>
                    <a:pt x="9777" y="19151"/>
                  </a:cubicBezTo>
                  <a:cubicBezTo>
                    <a:pt x="9777" y="19561"/>
                    <a:pt x="10004" y="18194"/>
                    <a:pt x="10914" y="15460"/>
                  </a:cubicBezTo>
                  <a:cubicBezTo>
                    <a:pt x="11823" y="12726"/>
                    <a:pt x="13415" y="8624"/>
                    <a:pt x="14779" y="5753"/>
                  </a:cubicBezTo>
                  <a:cubicBezTo>
                    <a:pt x="16143" y="2883"/>
                    <a:pt x="17280" y="1242"/>
                    <a:pt x="18417" y="559"/>
                  </a:cubicBezTo>
                  <a:cubicBezTo>
                    <a:pt x="19554" y="-125"/>
                    <a:pt x="20691" y="148"/>
                    <a:pt x="21145" y="1242"/>
                  </a:cubicBezTo>
                  <a:cubicBezTo>
                    <a:pt x="21600" y="2336"/>
                    <a:pt x="21373" y="4250"/>
                    <a:pt x="20918" y="6984"/>
                  </a:cubicBezTo>
                  <a:cubicBezTo>
                    <a:pt x="20463" y="9718"/>
                    <a:pt x="19781" y="13272"/>
                    <a:pt x="19099" y="16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5745626" y="0"/>
              <a:ext cx="149706" cy="432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37" fill="norm" stroke="1" extrusionOk="0">
                  <a:moveTo>
                    <a:pt x="14520" y="14317"/>
                  </a:moveTo>
                  <a:cubicBezTo>
                    <a:pt x="13607" y="13898"/>
                    <a:pt x="12694" y="13478"/>
                    <a:pt x="11478" y="13373"/>
                  </a:cubicBezTo>
                  <a:cubicBezTo>
                    <a:pt x="10261" y="13269"/>
                    <a:pt x="8740" y="13478"/>
                    <a:pt x="6762" y="14317"/>
                  </a:cubicBezTo>
                  <a:cubicBezTo>
                    <a:pt x="4785" y="15156"/>
                    <a:pt x="2351" y="16624"/>
                    <a:pt x="1134" y="17620"/>
                  </a:cubicBezTo>
                  <a:cubicBezTo>
                    <a:pt x="-83" y="18616"/>
                    <a:pt x="-83" y="19140"/>
                    <a:pt x="69" y="19717"/>
                  </a:cubicBezTo>
                  <a:cubicBezTo>
                    <a:pt x="221" y="20294"/>
                    <a:pt x="525" y="20923"/>
                    <a:pt x="1438" y="21237"/>
                  </a:cubicBezTo>
                  <a:cubicBezTo>
                    <a:pt x="2351" y="21552"/>
                    <a:pt x="3872" y="21552"/>
                    <a:pt x="5849" y="20818"/>
                  </a:cubicBezTo>
                  <a:cubicBezTo>
                    <a:pt x="7827" y="20084"/>
                    <a:pt x="10261" y="18616"/>
                    <a:pt x="12847" y="15890"/>
                  </a:cubicBezTo>
                  <a:cubicBezTo>
                    <a:pt x="15432" y="13164"/>
                    <a:pt x="18171" y="9179"/>
                    <a:pt x="19692" y="6505"/>
                  </a:cubicBezTo>
                  <a:cubicBezTo>
                    <a:pt x="21213" y="3832"/>
                    <a:pt x="21517" y="2469"/>
                    <a:pt x="21517" y="1525"/>
                  </a:cubicBezTo>
                  <a:cubicBezTo>
                    <a:pt x="21517" y="581"/>
                    <a:pt x="21213" y="57"/>
                    <a:pt x="20300" y="4"/>
                  </a:cubicBezTo>
                  <a:cubicBezTo>
                    <a:pt x="19387" y="-48"/>
                    <a:pt x="17866" y="371"/>
                    <a:pt x="16649" y="2102"/>
                  </a:cubicBezTo>
                  <a:cubicBezTo>
                    <a:pt x="15432" y="3832"/>
                    <a:pt x="14520" y="6872"/>
                    <a:pt x="14368" y="10018"/>
                  </a:cubicBezTo>
                  <a:cubicBezTo>
                    <a:pt x="14216" y="13164"/>
                    <a:pt x="14824" y="16414"/>
                    <a:pt x="15432" y="19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6327131" y="289010"/>
              <a:ext cx="89858" cy="190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178" fill="norm" stroke="1" extrusionOk="0">
                  <a:moveTo>
                    <a:pt x="19636" y="2817"/>
                  </a:moveTo>
                  <a:cubicBezTo>
                    <a:pt x="17673" y="2113"/>
                    <a:pt x="15709" y="1409"/>
                    <a:pt x="13500" y="1291"/>
                  </a:cubicBezTo>
                  <a:cubicBezTo>
                    <a:pt x="11291" y="1174"/>
                    <a:pt x="8836" y="1643"/>
                    <a:pt x="6382" y="4461"/>
                  </a:cubicBezTo>
                  <a:cubicBezTo>
                    <a:pt x="3927" y="7278"/>
                    <a:pt x="1473" y="12443"/>
                    <a:pt x="491" y="15613"/>
                  </a:cubicBezTo>
                  <a:cubicBezTo>
                    <a:pt x="-491" y="18783"/>
                    <a:pt x="0" y="19957"/>
                    <a:pt x="1964" y="20661"/>
                  </a:cubicBezTo>
                  <a:cubicBezTo>
                    <a:pt x="3927" y="21365"/>
                    <a:pt x="7364" y="21600"/>
                    <a:pt x="10800" y="19722"/>
                  </a:cubicBezTo>
                  <a:cubicBezTo>
                    <a:pt x="14236" y="17843"/>
                    <a:pt x="17673" y="13852"/>
                    <a:pt x="19391" y="10565"/>
                  </a:cubicBezTo>
                  <a:cubicBezTo>
                    <a:pt x="21109" y="7278"/>
                    <a:pt x="21109" y="4696"/>
                    <a:pt x="20373" y="3052"/>
                  </a:cubicBezTo>
                  <a:cubicBezTo>
                    <a:pt x="19636" y="1409"/>
                    <a:pt x="18164" y="704"/>
                    <a:pt x="166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6469847" y="298883"/>
              <a:ext cx="141065" cy="149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0849" fill="norm" stroke="1" extrusionOk="0">
                  <a:moveTo>
                    <a:pt x="3677" y="3058"/>
                  </a:moveTo>
                  <a:cubicBezTo>
                    <a:pt x="3041" y="8088"/>
                    <a:pt x="2406" y="13118"/>
                    <a:pt x="1771" y="16373"/>
                  </a:cubicBezTo>
                  <a:cubicBezTo>
                    <a:pt x="1136" y="19628"/>
                    <a:pt x="500" y="21107"/>
                    <a:pt x="183" y="20811"/>
                  </a:cubicBezTo>
                  <a:cubicBezTo>
                    <a:pt x="-135" y="20515"/>
                    <a:pt x="-135" y="18444"/>
                    <a:pt x="977" y="14893"/>
                  </a:cubicBezTo>
                  <a:cubicBezTo>
                    <a:pt x="2089" y="11343"/>
                    <a:pt x="4312" y="6312"/>
                    <a:pt x="7012" y="3354"/>
                  </a:cubicBezTo>
                  <a:cubicBezTo>
                    <a:pt x="9712" y="395"/>
                    <a:pt x="12889" y="-493"/>
                    <a:pt x="15430" y="247"/>
                  </a:cubicBezTo>
                  <a:cubicBezTo>
                    <a:pt x="17971" y="986"/>
                    <a:pt x="19877" y="3354"/>
                    <a:pt x="20671" y="6608"/>
                  </a:cubicBezTo>
                  <a:cubicBezTo>
                    <a:pt x="21465" y="9863"/>
                    <a:pt x="21147" y="14006"/>
                    <a:pt x="20830" y="18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7163215" y="137553"/>
              <a:ext cx="168154" cy="38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08" fill="norm" stroke="1" extrusionOk="0">
                  <a:moveTo>
                    <a:pt x="17550" y="12908"/>
                  </a:moveTo>
                  <a:cubicBezTo>
                    <a:pt x="15120" y="12674"/>
                    <a:pt x="12690" y="12441"/>
                    <a:pt x="9855" y="13317"/>
                  </a:cubicBezTo>
                  <a:cubicBezTo>
                    <a:pt x="7020" y="14192"/>
                    <a:pt x="3780" y="16177"/>
                    <a:pt x="2025" y="17462"/>
                  </a:cubicBezTo>
                  <a:cubicBezTo>
                    <a:pt x="270" y="18746"/>
                    <a:pt x="0" y="19330"/>
                    <a:pt x="0" y="19913"/>
                  </a:cubicBezTo>
                  <a:cubicBezTo>
                    <a:pt x="0" y="20497"/>
                    <a:pt x="270" y="21081"/>
                    <a:pt x="1215" y="21314"/>
                  </a:cubicBezTo>
                  <a:cubicBezTo>
                    <a:pt x="2160" y="21548"/>
                    <a:pt x="3780" y="21431"/>
                    <a:pt x="6615" y="19913"/>
                  </a:cubicBezTo>
                  <a:cubicBezTo>
                    <a:pt x="9450" y="18396"/>
                    <a:pt x="13500" y="15477"/>
                    <a:pt x="16200" y="12383"/>
                  </a:cubicBezTo>
                  <a:cubicBezTo>
                    <a:pt x="18900" y="9289"/>
                    <a:pt x="20250" y="6019"/>
                    <a:pt x="20925" y="4034"/>
                  </a:cubicBezTo>
                  <a:cubicBezTo>
                    <a:pt x="21600" y="2050"/>
                    <a:pt x="21600" y="1349"/>
                    <a:pt x="21060" y="824"/>
                  </a:cubicBezTo>
                  <a:cubicBezTo>
                    <a:pt x="20520" y="298"/>
                    <a:pt x="19440" y="-52"/>
                    <a:pt x="18495" y="6"/>
                  </a:cubicBezTo>
                  <a:cubicBezTo>
                    <a:pt x="17550" y="65"/>
                    <a:pt x="16740" y="532"/>
                    <a:pt x="15795" y="2809"/>
                  </a:cubicBezTo>
                  <a:cubicBezTo>
                    <a:pt x="14850" y="5085"/>
                    <a:pt x="13770" y="9172"/>
                    <a:pt x="14040" y="12091"/>
                  </a:cubicBezTo>
                  <a:cubicBezTo>
                    <a:pt x="14310" y="15010"/>
                    <a:pt x="15930" y="16761"/>
                    <a:pt x="17550" y="18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7326597" y="373448"/>
              <a:ext cx="217801" cy="339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377" fill="norm" stroke="1" extrusionOk="0">
                  <a:moveTo>
                    <a:pt x="4241" y="1881"/>
                  </a:moveTo>
                  <a:cubicBezTo>
                    <a:pt x="5260" y="1881"/>
                    <a:pt x="6279" y="1881"/>
                    <a:pt x="6992" y="1548"/>
                  </a:cubicBezTo>
                  <a:cubicBezTo>
                    <a:pt x="7705" y="1214"/>
                    <a:pt x="8112" y="548"/>
                    <a:pt x="7705" y="214"/>
                  </a:cubicBezTo>
                  <a:cubicBezTo>
                    <a:pt x="7297" y="-119"/>
                    <a:pt x="6075" y="-119"/>
                    <a:pt x="4648" y="614"/>
                  </a:cubicBezTo>
                  <a:cubicBezTo>
                    <a:pt x="3222" y="1348"/>
                    <a:pt x="1592" y="2814"/>
                    <a:pt x="675" y="3881"/>
                  </a:cubicBezTo>
                  <a:cubicBezTo>
                    <a:pt x="-242" y="4948"/>
                    <a:pt x="-446" y="5614"/>
                    <a:pt x="1490" y="6348"/>
                  </a:cubicBezTo>
                  <a:cubicBezTo>
                    <a:pt x="3426" y="7081"/>
                    <a:pt x="7501" y="7881"/>
                    <a:pt x="11067" y="7548"/>
                  </a:cubicBezTo>
                  <a:cubicBezTo>
                    <a:pt x="14633" y="7214"/>
                    <a:pt x="17690" y="5748"/>
                    <a:pt x="19320" y="4614"/>
                  </a:cubicBezTo>
                  <a:cubicBezTo>
                    <a:pt x="20950" y="3481"/>
                    <a:pt x="21154" y="2681"/>
                    <a:pt x="20848" y="2014"/>
                  </a:cubicBezTo>
                  <a:cubicBezTo>
                    <a:pt x="20543" y="1348"/>
                    <a:pt x="19728" y="814"/>
                    <a:pt x="18301" y="748"/>
                  </a:cubicBezTo>
                  <a:cubicBezTo>
                    <a:pt x="16875" y="681"/>
                    <a:pt x="14837" y="1081"/>
                    <a:pt x="13716" y="1681"/>
                  </a:cubicBezTo>
                  <a:cubicBezTo>
                    <a:pt x="12596" y="2281"/>
                    <a:pt x="12392" y="3081"/>
                    <a:pt x="12799" y="3548"/>
                  </a:cubicBezTo>
                  <a:cubicBezTo>
                    <a:pt x="13207" y="4014"/>
                    <a:pt x="14226" y="4148"/>
                    <a:pt x="15245" y="4081"/>
                  </a:cubicBezTo>
                  <a:cubicBezTo>
                    <a:pt x="16263" y="4014"/>
                    <a:pt x="17282" y="3748"/>
                    <a:pt x="18097" y="3881"/>
                  </a:cubicBezTo>
                  <a:cubicBezTo>
                    <a:pt x="18912" y="4014"/>
                    <a:pt x="19524" y="4548"/>
                    <a:pt x="19829" y="6281"/>
                  </a:cubicBezTo>
                  <a:cubicBezTo>
                    <a:pt x="20135" y="8014"/>
                    <a:pt x="20135" y="10948"/>
                    <a:pt x="19524" y="13481"/>
                  </a:cubicBezTo>
                  <a:cubicBezTo>
                    <a:pt x="18912" y="16014"/>
                    <a:pt x="17690" y="18148"/>
                    <a:pt x="16569" y="19414"/>
                  </a:cubicBezTo>
                  <a:cubicBezTo>
                    <a:pt x="15448" y="20681"/>
                    <a:pt x="14429" y="21081"/>
                    <a:pt x="13309" y="21281"/>
                  </a:cubicBezTo>
                  <a:cubicBezTo>
                    <a:pt x="12188" y="21481"/>
                    <a:pt x="10965" y="21481"/>
                    <a:pt x="10048" y="20148"/>
                  </a:cubicBezTo>
                  <a:cubicBezTo>
                    <a:pt x="9131" y="18814"/>
                    <a:pt x="8520" y="16148"/>
                    <a:pt x="8928" y="14081"/>
                  </a:cubicBezTo>
                  <a:cubicBezTo>
                    <a:pt x="9335" y="12014"/>
                    <a:pt x="10762" y="10548"/>
                    <a:pt x="12188" y="9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7599248" y="371560"/>
              <a:ext cx="88901" cy="15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888"/>
                  </a:moveTo>
                  <a:cubicBezTo>
                    <a:pt x="2571" y="1479"/>
                    <a:pt x="5143" y="2071"/>
                    <a:pt x="7200" y="4586"/>
                  </a:cubicBezTo>
                  <a:cubicBezTo>
                    <a:pt x="9257" y="7101"/>
                    <a:pt x="10800" y="11540"/>
                    <a:pt x="11057" y="14499"/>
                  </a:cubicBezTo>
                  <a:cubicBezTo>
                    <a:pt x="11314" y="17458"/>
                    <a:pt x="10286" y="18937"/>
                    <a:pt x="8486" y="19973"/>
                  </a:cubicBezTo>
                  <a:cubicBezTo>
                    <a:pt x="6686" y="21008"/>
                    <a:pt x="4114" y="21600"/>
                    <a:pt x="2571" y="21156"/>
                  </a:cubicBezTo>
                  <a:cubicBezTo>
                    <a:pt x="1029" y="20712"/>
                    <a:pt x="514" y="19233"/>
                    <a:pt x="2057" y="16126"/>
                  </a:cubicBezTo>
                  <a:cubicBezTo>
                    <a:pt x="3600" y="13019"/>
                    <a:pt x="7200" y="8285"/>
                    <a:pt x="10800" y="5326"/>
                  </a:cubicBezTo>
                  <a:cubicBezTo>
                    <a:pt x="14400" y="2367"/>
                    <a:pt x="18000" y="11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7709014" y="361241"/>
              <a:ext cx="271235" cy="160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0795" fill="norm" stroke="1" extrusionOk="0">
                  <a:moveTo>
                    <a:pt x="3372" y="7074"/>
                  </a:moveTo>
                  <a:cubicBezTo>
                    <a:pt x="4209" y="6527"/>
                    <a:pt x="5047" y="5981"/>
                    <a:pt x="5716" y="4750"/>
                  </a:cubicBezTo>
                  <a:cubicBezTo>
                    <a:pt x="6386" y="3520"/>
                    <a:pt x="6889" y="1606"/>
                    <a:pt x="6721" y="922"/>
                  </a:cubicBezTo>
                  <a:cubicBezTo>
                    <a:pt x="6554" y="239"/>
                    <a:pt x="5716" y="786"/>
                    <a:pt x="4461" y="3383"/>
                  </a:cubicBezTo>
                  <a:cubicBezTo>
                    <a:pt x="3205" y="5981"/>
                    <a:pt x="1530" y="10629"/>
                    <a:pt x="693" y="13773"/>
                  </a:cubicBezTo>
                  <a:cubicBezTo>
                    <a:pt x="-144" y="16917"/>
                    <a:pt x="-144" y="18558"/>
                    <a:pt x="275" y="19651"/>
                  </a:cubicBezTo>
                  <a:cubicBezTo>
                    <a:pt x="693" y="20745"/>
                    <a:pt x="1530" y="21292"/>
                    <a:pt x="3791" y="20198"/>
                  </a:cubicBezTo>
                  <a:cubicBezTo>
                    <a:pt x="6051" y="19105"/>
                    <a:pt x="9735" y="16370"/>
                    <a:pt x="12414" y="13910"/>
                  </a:cubicBezTo>
                  <a:cubicBezTo>
                    <a:pt x="15093" y="11449"/>
                    <a:pt x="16768" y="9262"/>
                    <a:pt x="17856" y="6938"/>
                  </a:cubicBezTo>
                  <a:cubicBezTo>
                    <a:pt x="18944" y="4614"/>
                    <a:pt x="19447" y="2153"/>
                    <a:pt x="19279" y="922"/>
                  </a:cubicBezTo>
                  <a:cubicBezTo>
                    <a:pt x="19112" y="-308"/>
                    <a:pt x="18275" y="-308"/>
                    <a:pt x="17103" y="922"/>
                  </a:cubicBezTo>
                  <a:cubicBezTo>
                    <a:pt x="15930" y="2153"/>
                    <a:pt x="14423" y="4614"/>
                    <a:pt x="13586" y="6801"/>
                  </a:cubicBezTo>
                  <a:cubicBezTo>
                    <a:pt x="12749" y="8988"/>
                    <a:pt x="12582" y="10902"/>
                    <a:pt x="13000" y="12816"/>
                  </a:cubicBezTo>
                  <a:cubicBezTo>
                    <a:pt x="13419" y="14730"/>
                    <a:pt x="14423" y="16644"/>
                    <a:pt x="15930" y="17327"/>
                  </a:cubicBezTo>
                  <a:cubicBezTo>
                    <a:pt x="17437" y="18011"/>
                    <a:pt x="19447" y="17464"/>
                    <a:pt x="21456" y="16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2398598" y="1245743"/>
              <a:ext cx="25401" cy="4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1711"/>
                  </a:moveTo>
                  <a:cubicBezTo>
                    <a:pt x="14400" y="855"/>
                    <a:pt x="18000" y="0"/>
                    <a:pt x="19800" y="0"/>
                  </a:cubicBezTo>
                  <a:cubicBezTo>
                    <a:pt x="21600" y="0"/>
                    <a:pt x="21600" y="855"/>
                    <a:pt x="21600" y="3475"/>
                  </a:cubicBezTo>
                  <a:cubicBezTo>
                    <a:pt x="21600" y="6095"/>
                    <a:pt x="21600" y="10479"/>
                    <a:pt x="18000" y="13794"/>
                  </a:cubicBezTo>
                  <a:cubicBezTo>
                    <a:pt x="14400" y="17109"/>
                    <a:pt x="7200" y="193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2398598" y="1266655"/>
              <a:ext cx="187577" cy="438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09" fill="norm" stroke="1" extrusionOk="0">
                  <a:moveTo>
                    <a:pt x="0" y="12474"/>
                  </a:moveTo>
                  <a:cubicBezTo>
                    <a:pt x="3398" y="12371"/>
                    <a:pt x="6796" y="12267"/>
                    <a:pt x="9465" y="11644"/>
                  </a:cubicBezTo>
                  <a:cubicBezTo>
                    <a:pt x="12135" y="11021"/>
                    <a:pt x="14076" y="9878"/>
                    <a:pt x="15897" y="8113"/>
                  </a:cubicBezTo>
                  <a:cubicBezTo>
                    <a:pt x="17717" y="6347"/>
                    <a:pt x="19416" y="3959"/>
                    <a:pt x="20387" y="2401"/>
                  </a:cubicBezTo>
                  <a:cubicBezTo>
                    <a:pt x="21357" y="844"/>
                    <a:pt x="21600" y="117"/>
                    <a:pt x="21479" y="13"/>
                  </a:cubicBezTo>
                  <a:cubicBezTo>
                    <a:pt x="21357" y="-91"/>
                    <a:pt x="20872" y="428"/>
                    <a:pt x="20387" y="2453"/>
                  </a:cubicBezTo>
                  <a:cubicBezTo>
                    <a:pt x="19901" y="4478"/>
                    <a:pt x="19416" y="8009"/>
                    <a:pt x="19294" y="11436"/>
                  </a:cubicBezTo>
                  <a:cubicBezTo>
                    <a:pt x="19173" y="14863"/>
                    <a:pt x="19416" y="18186"/>
                    <a:pt x="19658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2619131" y="1581380"/>
              <a:ext cx="53069" cy="104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7" h="20526" fill="norm" stroke="1" extrusionOk="0">
                  <a:moveTo>
                    <a:pt x="15049" y="1840"/>
                  </a:moveTo>
                  <a:cubicBezTo>
                    <a:pt x="9449" y="6410"/>
                    <a:pt x="3849" y="10979"/>
                    <a:pt x="1449" y="14302"/>
                  </a:cubicBezTo>
                  <a:cubicBezTo>
                    <a:pt x="-951" y="17625"/>
                    <a:pt x="-151" y="19702"/>
                    <a:pt x="2249" y="20325"/>
                  </a:cubicBezTo>
                  <a:cubicBezTo>
                    <a:pt x="4649" y="20948"/>
                    <a:pt x="8649" y="20117"/>
                    <a:pt x="12249" y="17833"/>
                  </a:cubicBezTo>
                  <a:cubicBezTo>
                    <a:pt x="15849" y="15548"/>
                    <a:pt x="19049" y="11810"/>
                    <a:pt x="19849" y="8279"/>
                  </a:cubicBezTo>
                  <a:cubicBezTo>
                    <a:pt x="20649" y="4748"/>
                    <a:pt x="19049" y="1425"/>
                    <a:pt x="16649" y="386"/>
                  </a:cubicBezTo>
                  <a:cubicBezTo>
                    <a:pt x="14249" y="-652"/>
                    <a:pt x="11049" y="594"/>
                    <a:pt x="7849" y="1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2804998" y="1425660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2817698" y="1597110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3176192" y="1388971"/>
              <a:ext cx="129296" cy="47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492" fill="norm" stroke="1" extrusionOk="0">
                  <a:moveTo>
                    <a:pt x="1588" y="7678"/>
                  </a:moveTo>
                  <a:cubicBezTo>
                    <a:pt x="1588" y="10449"/>
                    <a:pt x="1588" y="13221"/>
                    <a:pt x="1760" y="15324"/>
                  </a:cubicBezTo>
                  <a:cubicBezTo>
                    <a:pt x="1931" y="17426"/>
                    <a:pt x="2274" y="18860"/>
                    <a:pt x="2274" y="19863"/>
                  </a:cubicBezTo>
                  <a:cubicBezTo>
                    <a:pt x="2274" y="20867"/>
                    <a:pt x="1931" y="21440"/>
                    <a:pt x="1588" y="21488"/>
                  </a:cubicBezTo>
                  <a:cubicBezTo>
                    <a:pt x="1245" y="21536"/>
                    <a:pt x="903" y="21058"/>
                    <a:pt x="560" y="18764"/>
                  </a:cubicBezTo>
                  <a:cubicBezTo>
                    <a:pt x="217" y="16471"/>
                    <a:pt x="-126" y="12361"/>
                    <a:pt x="45" y="9350"/>
                  </a:cubicBezTo>
                  <a:cubicBezTo>
                    <a:pt x="217" y="6340"/>
                    <a:pt x="903" y="4428"/>
                    <a:pt x="1588" y="3186"/>
                  </a:cubicBezTo>
                  <a:cubicBezTo>
                    <a:pt x="2274" y="1943"/>
                    <a:pt x="2960" y="1370"/>
                    <a:pt x="3988" y="940"/>
                  </a:cubicBezTo>
                  <a:cubicBezTo>
                    <a:pt x="5017" y="509"/>
                    <a:pt x="6388" y="223"/>
                    <a:pt x="8103" y="79"/>
                  </a:cubicBezTo>
                  <a:cubicBezTo>
                    <a:pt x="9817" y="-64"/>
                    <a:pt x="11874" y="-64"/>
                    <a:pt x="14445" y="509"/>
                  </a:cubicBezTo>
                  <a:cubicBezTo>
                    <a:pt x="17017" y="1083"/>
                    <a:pt x="20103" y="2230"/>
                    <a:pt x="20788" y="3568"/>
                  </a:cubicBezTo>
                  <a:cubicBezTo>
                    <a:pt x="21474" y="4906"/>
                    <a:pt x="19760" y="6435"/>
                    <a:pt x="18045" y="7343"/>
                  </a:cubicBezTo>
                  <a:cubicBezTo>
                    <a:pt x="16331" y="8251"/>
                    <a:pt x="14617" y="8538"/>
                    <a:pt x="12903" y="8729"/>
                  </a:cubicBezTo>
                  <a:cubicBezTo>
                    <a:pt x="11188" y="8920"/>
                    <a:pt x="9474" y="9016"/>
                    <a:pt x="8445" y="8920"/>
                  </a:cubicBezTo>
                  <a:cubicBezTo>
                    <a:pt x="7417" y="8824"/>
                    <a:pt x="7074" y="8538"/>
                    <a:pt x="6731" y="8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3362363" y="1438025"/>
              <a:ext cx="115736" cy="138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0170" fill="norm" stroke="1" extrusionOk="0">
                  <a:moveTo>
                    <a:pt x="18776" y="4677"/>
                  </a:moveTo>
                  <a:cubicBezTo>
                    <a:pt x="17619" y="3443"/>
                    <a:pt x="16461" y="2209"/>
                    <a:pt x="14726" y="1129"/>
                  </a:cubicBezTo>
                  <a:cubicBezTo>
                    <a:pt x="12990" y="49"/>
                    <a:pt x="10676" y="-877"/>
                    <a:pt x="7976" y="1437"/>
                  </a:cubicBezTo>
                  <a:cubicBezTo>
                    <a:pt x="5276" y="3752"/>
                    <a:pt x="2190" y="9306"/>
                    <a:pt x="840" y="12854"/>
                  </a:cubicBezTo>
                  <a:cubicBezTo>
                    <a:pt x="-510" y="16403"/>
                    <a:pt x="-124" y="17946"/>
                    <a:pt x="1226" y="19026"/>
                  </a:cubicBezTo>
                  <a:cubicBezTo>
                    <a:pt x="2576" y="20106"/>
                    <a:pt x="4890" y="20723"/>
                    <a:pt x="7397" y="19489"/>
                  </a:cubicBezTo>
                  <a:cubicBezTo>
                    <a:pt x="9904" y="18254"/>
                    <a:pt x="12604" y="15169"/>
                    <a:pt x="14340" y="12854"/>
                  </a:cubicBezTo>
                  <a:cubicBezTo>
                    <a:pt x="16076" y="10540"/>
                    <a:pt x="16847" y="8997"/>
                    <a:pt x="17233" y="9460"/>
                  </a:cubicBezTo>
                  <a:cubicBezTo>
                    <a:pt x="17619" y="9923"/>
                    <a:pt x="17619" y="12392"/>
                    <a:pt x="18197" y="14243"/>
                  </a:cubicBezTo>
                  <a:cubicBezTo>
                    <a:pt x="18776" y="16094"/>
                    <a:pt x="19933" y="17329"/>
                    <a:pt x="21090" y="18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3519871" y="1400260"/>
              <a:ext cx="97928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581" y="7128"/>
                  </a:moveTo>
                  <a:cubicBezTo>
                    <a:pt x="122" y="6048"/>
                    <a:pt x="-338" y="4968"/>
                    <a:pt x="351" y="4752"/>
                  </a:cubicBezTo>
                  <a:cubicBezTo>
                    <a:pt x="1041" y="4536"/>
                    <a:pt x="2879" y="5184"/>
                    <a:pt x="5636" y="7020"/>
                  </a:cubicBezTo>
                  <a:cubicBezTo>
                    <a:pt x="8394" y="8856"/>
                    <a:pt x="12071" y="11880"/>
                    <a:pt x="14139" y="14148"/>
                  </a:cubicBezTo>
                  <a:cubicBezTo>
                    <a:pt x="16207" y="16416"/>
                    <a:pt x="16666" y="17928"/>
                    <a:pt x="16436" y="19224"/>
                  </a:cubicBezTo>
                  <a:cubicBezTo>
                    <a:pt x="16207" y="20520"/>
                    <a:pt x="15288" y="21600"/>
                    <a:pt x="14139" y="21600"/>
                  </a:cubicBezTo>
                  <a:cubicBezTo>
                    <a:pt x="12990" y="21600"/>
                    <a:pt x="11611" y="20520"/>
                    <a:pt x="11381" y="17496"/>
                  </a:cubicBezTo>
                  <a:cubicBezTo>
                    <a:pt x="11151" y="14472"/>
                    <a:pt x="12071" y="9504"/>
                    <a:pt x="13909" y="6264"/>
                  </a:cubicBezTo>
                  <a:cubicBezTo>
                    <a:pt x="15747" y="3024"/>
                    <a:pt x="18505" y="1512"/>
                    <a:pt x="212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3701528" y="1259428"/>
              <a:ext cx="75021" cy="34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61" fill="norm" stroke="1" extrusionOk="0">
                  <a:moveTo>
                    <a:pt x="15866" y="1240"/>
                  </a:moveTo>
                  <a:cubicBezTo>
                    <a:pt x="15266" y="590"/>
                    <a:pt x="14666" y="-61"/>
                    <a:pt x="13466" y="4"/>
                  </a:cubicBezTo>
                  <a:cubicBezTo>
                    <a:pt x="12266" y="69"/>
                    <a:pt x="10466" y="850"/>
                    <a:pt x="8066" y="3192"/>
                  </a:cubicBezTo>
                  <a:cubicBezTo>
                    <a:pt x="5666" y="5534"/>
                    <a:pt x="2666" y="9438"/>
                    <a:pt x="1166" y="12496"/>
                  </a:cubicBezTo>
                  <a:cubicBezTo>
                    <a:pt x="-334" y="15553"/>
                    <a:pt x="-334" y="17766"/>
                    <a:pt x="866" y="19132"/>
                  </a:cubicBezTo>
                  <a:cubicBezTo>
                    <a:pt x="2066" y="20498"/>
                    <a:pt x="4466" y="21019"/>
                    <a:pt x="7166" y="21279"/>
                  </a:cubicBezTo>
                  <a:cubicBezTo>
                    <a:pt x="9866" y="21539"/>
                    <a:pt x="12866" y="21539"/>
                    <a:pt x="15266" y="21149"/>
                  </a:cubicBezTo>
                  <a:cubicBezTo>
                    <a:pt x="17666" y="20758"/>
                    <a:pt x="19466" y="19978"/>
                    <a:pt x="21266" y="19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3682295" y="1457410"/>
              <a:ext cx="216916" cy="366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371" fill="norm" stroke="1" extrusionOk="0">
                  <a:moveTo>
                    <a:pt x="3017" y="0"/>
                  </a:moveTo>
                  <a:cubicBezTo>
                    <a:pt x="1564" y="0"/>
                    <a:pt x="110" y="0"/>
                    <a:pt x="6" y="185"/>
                  </a:cubicBezTo>
                  <a:cubicBezTo>
                    <a:pt x="-98" y="370"/>
                    <a:pt x="1148" y="741"/>
                    <a:pt x="3537" y="864"/>
                  </a:cubicBezTo>
                  <a:cubicBezTo>
                    <a:pt x="5925" y="987"/>
                    <a:pt x="9456" y="864"/>
                    <a:pt x="11637" y="617"/>
                  </a:cubicBezTo>
                  <a:cubicBezTo>
                    <a:pt x="13817" y="370"/>
                    <a:pt x="14648" y="0"/>
                    <a:pt x="14648" y="0"/>
                  </a:cubicBezTo>
                  <a:cubicBezTo>
                    <a:pt x="14648" y="0"/>
                    <a:pt x="13817" y="370"/>
                    <a:pt x="13298" y="864"/>
                  </a:cubicBezTo>
                  <a:cubicBezTo>
                    <a:pt x="12779" y="1358"/>
                    <a:pt x="12571" y="1975"/>
                    <a:pt x="12779" y="2530"/>
                  </a:cubicBezTo>
                  <a:cubicBezTo>
                    <a:pt x="12987" y="3086"/>
                    <a:pt x="13610" y="3579"/>
                    <a:pt x="14648" y="3579"/>
                  </a:cubicBezTo>
                  <a:cubicBezTo>
                    <a:pt x="15687" y="3579"/>
                    <a:pt x="17140" y="3086"/>
                    <a:pt x="17867" y="3147"/>
                  </a:cubicBezTo>
                  <a:cubicBezTo>
                    <a:pt x="18594" y="3209"/>
                    <a:pt x="18594" y="3826"/>
                    <a:pt x="19114" y="6110"/>
                  </a:cubicBezTo>
                  <a:cubicBezTo>
                    <a:pt x="19633" y="8393"/>
                    <a:pt x="20671" y="12343"/>
                    <a:pt x="21087" y="14997"/>
                  </a:cubicBezTo>
                  <a:cubicBezTo>
                    <a:pt x="21502" y="17650"/>
                    <a:pt x="21294" y="19008"/>
                    <a:pt x="20152" y="19995"/>
                  </a:cubicBezTo>
                  <a:cubicBezTo>
                    <a:pt x="19010" y="20983"/>
                    <a:pt x="16933" y="21600"/>
                    <a:pt x="15167" y="21291"/>
                  </a:cubicBezTo>
                  <a:cubicBezTo>
                    <a:pt x="13402" y="20983"/>
                    <a:pt x="11948" y="19749"/>
                    <a:pt x="10494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4455998" y="1295433"/>
              <a:ext cx="50801" cy="42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1785"/>
                  </a:moveTo>
                  <a:cubicBezTo>
                    <a:pt x="1800" y="921"/>
                    <a:pt x="3600" y="57"/>
                    <a:pt x="5400" y="3"/>
                  </a:cubicBezTo>
                  <a:cubicBezTo>
                    <a:pt x="7200" y="-51"/>
                    <a:pt x="9000" y="705"/>
                    <a:pt x="10800" y="2973"/>
                  </a:cubicBezTo>
                  <a:cubicBezTo>
                    <a:pt x="12600" y="5241"/>
                    <a:pt x="14400" y="9021"/>
                    <a:pt x="16200" y="12369"/>
                  </a:cubicBezTo>
                  <a:cubicBezTo>
                    <a:pt x="18000" y="15717"/>
                    <a:pt x="19800" y="18633"/>
                    <a:pt x="2160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4322648" y="1730460"/>
              <a:ext cx="349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4582" y="21600"/>
                    <a:pt x="9164" y="21600"/>
                    <a:pt x="12764" y="0"/>
                  </a:cubicBezTo>
                  <a:cubicBezTo>
                    <a:pt x="16364" y="21600"/>
                    <a:pt x="18982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5053692" y="1281727"/>
              <a:ext cx="196057" cy="443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40" fill="norm" stroke="1" extrusionOk="0">
                  <a:moveTo>
                    <a:pt x="15939" y="14025"/>
                  </a:moveTo>
                  <a:cubicBezTo>
                    <a:pt x="15474" y="13410"/>
                    <a:pt x="15010" y="12796"/>
                    <a:pt x="13965" y="12489"/>
                  </a:cubicBezTo>
                  <a:cubicBezTo>
                    <a:pt x="12919" y="12182"/>
                    <a:pt x="11294" y="12182"/>
                    <a:pt x="9087" y="12899"/>
                  </a:cubicBezTo>
                  <a:cubicBezTo>
                    <a:pt x="6881" y="13615"/>
                    <a:pt x="4094" y="15048"/>
                    <a:pt x="2468" y="16328"/>
                  </a:cubicBezTo>
                  <a:cubicBezTo>
                    <a:pt x="842" y="17608"/>
                    <a:pt x="378" y="18734"/>
                    <a:pt x="145" y="19553"/>
                  </a:cubicBezTo>
                  <a:cubicBezTo>
                    <a:pt x="-87" y="20372"/>
                    <a:pt x="-87" y="20883"/>
                    <a:pt x="494" y="21191"/>
                  </a:cubicBezTo>
                  <a:cubicBezTo>
                    <a:pt x="1074" y="21498"/>
                    <a:pt x="2236" y="21600"/>
                    <a:pt x="4442" y="21037"/>
                  </a:cubicBezTo>
                  <a:cubicBezTo>
                    <a:pt x="6648" y="20474"/>
                    <a:pt x="9900" y="19245"/>
                    <a:pt x="12803" y="17198"/>
                  </a:cubicBezTo>
                  <a:cubicBezTo>
                    <a:pt x="15707" y="15151"/>
                    <a:pt x="18261" y="12284"/>
                    <a:pt x="19655" y="9418"/>
                  </a:cubicBezTo>
                  <a:cubicBezTo>
                    <a:pt x="21048" y="6552"/>
                    <a:pt x="21281" y="3685"/>
                    <a:pt x="21048" y="2047"/>
                  </a:cubicBezTo>
                  <a:cubicBezTo>
                    <a:pt x="20816" y="409"/>
                    <a:pt x="20119" y="0"/>
                    <a:pt x="19307" y="0"/>
                  </a:cubicBezTo>
                  <a:cubicBezTo>
                    <a:pt x="18494" y="0"/>
                    <a:pt x="17565" y="409"/>
                    <a:pt x="16636" y="2150"/>
                  </a:cubicBezTo>
                  <a:cubicBezTo>
                    <a:pt x="15707" y="3890"/>
                    <a:pt x="14778" y="6961"/>
                    <a:pt x="14894" y="9930"/>
                  </a:cubicBezTo>
                  <a:cubicBezTo>
                    <a:pt x="15010" y="12899"/>
                    <a:pt x="16171" y="15765"/>
                    <a:pt x="17100" y="17454"/>
                  </a:cubicBezTo>
                  <a:cubicBezTo>
                    <a:pt x="18029" y="19143"/>
                    <a:pt x="18726" y="19655"/>
                    <a:pt x="19423" y="19860"/>
                  </a:cubicBezTo>
                  <a:cubicBezTo>
                    <a:pt x="20119" y="20064"/>
                    <a:pt x="20816" y="19962"/>
                    <a:pt x="21513" y="19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5274440" y="1490895"/>
              <a:ext cx="219873" cy="404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047" fill="norm" stroke="1" extrusionOk="0">
                  <a:moveTo>
                    <a:pt x="680" y="6522"/>
                  </a:moveTo>
                  <a:cubicBezTo>
                    <a:pt x="884" y="5971"/>
                    <a:pt x="1087" y="5420"/>
                    <a:pt x="1699" y="5090"/>
                  </a:cubicBezTo>
                  <a:cubicBezTo>
                    <a:pt x="2310" y="4759"/>
                    <a:pt x="3329" y="4649"/>
                    <a:pt x="4348" y="4483"/>
                  </a:cubicBezTo>
                  <a:cubicBezTo>
                    <a:pt x="5367" y="4318"/>
                    <a:pt x="6386" y="4098"/>
                    <a:pt x="7099" y="3602"/>
                  </a:cubicBezTo>
                  <a:cubicBezTo>
                    <a:pt x="7812" y="3106"/>
                    <a:pt x="8219" y="2334"/>
                    <a:pt x="7812" y="1949"/>
                  </a:cubicBezTo>
                  <a:cubicBezTo>
                    <a:pt x="7404" y="1563"/>
                    <a:pt x="6182" y="1563"/>
                    <a:pt x="4755" y="2059"/>
                  </a:cubicBezTo>
                  <a:cubicBezTo>
                    <a:pt x="3329" y="2555"/>
                    <a:pt x="1699" y="3547"/>
                    <a:pt x="782" y="4924"/>
                  </a:cubicBezTo>
                  <a:cubicBezTo>
                    <a:pt x="-135" y="6302"/>
                    <a:pt x="-339" y="8065"/>
                    <a:pt x="680" y="9112"/>
                  </a:cubicBezTo>
                  <a:cubicBezTo>
                    <a:pt x="1699" y="10159"/>
                    <a:pt x="3940" y="10490"/>
                    <a:pt x="7201" y="9994"/>
                  </a:cubicBezTo>
                  <a:cubicBezTo>
                    <a:pt x="10461" y="9498"/>
                    <a:pt x="14740" y="8175"/>
                    <a:pt x="17389" y="6467"/>
                  </a:cubicBezTo>
                  <a:cubicBezTo>
                    <a:pt x="20038" y="4759"/>
                    <a:pt x="21057" y="2665"/>
                    <a:pt x="21159" y="1453"/>
                  </a:cubicBezTo>
                  <a:cubicBezTo>
                    <a:pt x="21261" y="241"/>
                    <a:pt x="20446" y="-90"/>
                    <a:pt x="19121" y="20"/>
                  </a:cubicBezTo>
                  <a:cubicBezTo>
                    <a:pt x="17797" y="130"/>
                    <a:pt x="15963" y="681"/>
                    <a:pt x="14740" y="1673"/>
                  </a:cubicBezTo>
                  <a:cubicBezTo>
                    <a:pt x="13518" y="2665"/>
                    <a:pt x="12906" y="4098"/>
                    <a:pt x="13110" y="5034"/>
                  </a:cubicBezTo>
                  <a:cubicBezTo>
                    <a:pt x="13314" y="5971"/>
                    <a:pt x="14333" y="6412"/>
                    <a:pt x="15555" y="6632"/>
                  </a:cubicBezTo>
                  <a:cubicBezTo>
                    <a:pt x="16778" y="6853"/>
                    <a:pt x="18204" y="6853"/>
                    <a:pt x="19223" y="6577"/>
                  </a:cubicBezTo>
                  <a:cubicBezTo>
                    <a:pt x="20242" y="6302"/>
                    <a:pt x="20853" y="5751"/>
                    <a:pt x="20955" y="5806"/>
                  </a:cubicBezTo>
                  <a:cubicBezTo>
                    <a:pt x="21057" y="5861"/>
                    <a:pt x="20650" y="6522"/>
                    <a:pt x="20446" y="8671"/>
                  </a:cubicBezTo>
                  <a:cubicBezTo>
                    <a:pt x="20242" y="10820"/>
                    <a:pt x="20242" y="14457"/>
                    <a:pt x="20140" y="16661"/>
                  </a:cubicBezTo>
                  <a:cubicBezTo>
                    <a:pt x="20038" y="18865"/>
                    <a:pt x="19835" y="19637"/>
                    <a:pt x="18612" y="20298"/>
                  </a:cubicBezTo>
                  <a:cubicBezTo>
                    <a:pt x="17389" y="20959"/>
                    <a:pt x="15148" y="21510"/>
                    <a:pt x="13619" y="20463"/>
                  </a:cubicBezTo>
                  <a:cubicBezTo>
                    <a:pt x="12091" y="19416"/>
                    <a:pt x="11276" y="16771"/>
                    <a:pt x="11174" y="14953"/>
                  </a:cubicBezTo>
                  <a:cubicBezTo>
                    <a:pt x="11072" y="13134"/>
                    <a:pt x="11684" y="12143"/>
                    <a:pt x="12295" y="11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5560898" y="1516484"/>
              <a:ext cx="387351" cy="166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3" fill="norm" stroke="1" extrusionOk="0">
                  <a:moveTo>
                    <a:pt x="0" y="2158"/>
                  </a:moveTo>
                  <a:cubicBezTo>
                    <a:pt x="590" y="2158"/>
                    <a:pt x="1180" y="2158"/>
                    <a:pt x="1830" y="3491"/>
                  </a:cubicBezTo>
                  <a:cubicBezTo>
                    <a:pt x="2479" y="4825"/>
                    <a:pt x="3187" y="7491"/>
                    <a:pt x="3541" y="10291"/>
                  </a:cubicBezTo>
                  <a:cubicBezTo>
                    <a:pt x="3895" y="13091"/>
                    <a:pt x="3895" y="16025"/>
                    <a:pt x="3659" y="17891"/>
                  </a:cubicBezTo>
                  <a:cubicBezTo>
                    <a:pt x="3423" y="19758"/>
                    <a:pt x="2951" y="20558"/>
                    <a:pt x="2479" y="20158"/>
                  </a:cubicBezTo>
                  <a:cubicBezTo>
                    <a:pt x="2007" y="19758"/>
                    <a:pt x="1534" y="18158"/>
                    <a:pt x="1475" y="15225"/>
                  </a:cubicBezTo>
                  <a:cubicBezTo>
                    <a:pt x="1416" y="12291"/>
                    <a:pt x="1770" y="8025"/>
                    <a:pt x="2479" y="5358"/>
                  </a:cubicBezTo>
                  <a:cubicBezTo>
                    <a:pt x="3187" y="2691"/>
                    <a:pt x="4249" y="1625"/>
                    <a:pt x="5075" y="1225"/>
                  </a:cubicBezTo>
                  <a:cubicBezTo>
                    <a:pt x="5902" y="825"/>
                    <a:pt x="6492" y="1091"/>
                    <a:pt x="6964" y="1758"/>
                  </a:cubicBezTo>
                  <a:cubicBezTo>
                    <a:pt x="7436" y="2425"/>
                    <a:pt x="7790" y="3491"/>
                    <a:pt x="8085" y="4691"/>
                  </a:cubicBezTo>
                  <a:cubicBezTo>
                    <a:pt x="8380" y="5891"/>
                    <a:pt x="8616" y="7225"/>
                    <a:pt x="9030" y="7225"/>
                  </a:cubicBezTo>
                  <a:cubicBezTo>
                    <a:pt x="9443" y="7225"/>
                    <a:pt x="10033" y="5891"/>
                    <a:pt x="10387" y="4425"/>
                  </a:cubicBezTo>
                  <a:cubicBezTo>
                    <a:pt x="10741" y="2958"/>
                    <a:pt x="10859" y="1358"/>
                    <a:pt x="10623" y="558"/>
                  </a:cubicBezTo>
                  <a:cubicBezTo>
                    <a:pt x="10387" y="-242"/>
                    <a:pt x="9797" y="-242"/>
                    <a:pt x="9089" y="958"/>
                  </a:cubicBezTo>
                  <a:cubicBezTo>
                    <a:pt x="8380" y="2158"/>
                    <a:pt x="7554" y="4558"/>
                    <a:pt x="6964" y="7091"/>
                  </a:cubicBezTo>
                  <a:cubicBezTo>
                    <a:pt x="6374" y="9625"/>
                    <a:pt x="6020" y="12291"/>
                    <a:pt x="5843" y="14425"/>
                  </a:cubicBezTo>
                  <a:cubicBezTo>
                    <a:pt x="5666" y="16558"/>
                    <a:pt x="5666" y="18158"/>
                    <a:pt x="6020" y="19358"/>
                  </a:cubicBezTo>
                  <a:cubicBezTo>
                    <a:pt x="6374" y="20558"/>
                    <a:pt x="7082" y="21358"/>
                    <a:pt x="8498" y="20825"/>
                  </a:cubicBezTo>
                  <a:cubicBezTo>
                    <a:pt x="9915" y="20291"/>
                    <a:pt x="12039" y="18425"/>
                    <a:pt x="13633" y="16558"/>
                  </a:cubicBezTo>
                  <a:cubicBezTo>
                    <a:pt x="15226" y="14691"/>
                    <a:pt x="16289" y="12825"/>
                    <a:pt x="16938" y="10958"/>
                  </a:cubicBezTo>
                  <a:cubicBezTo>
                    <a:pt x="17587" y="9091"/>
                    <a:pt x="17823" y="7225"/>
                    <a:pt x="17882" y="5491"/>
                  </a:cubicBezTo>
                  <a:cubicBezTo>
                    <a:pt x="17941" y="3758"/>
                    <a:pt x="17823" y="2158"/>
                    <a:pt x="17469" y="1358"/>
                  </a:cubicBezTo>
                  <a:cubicBezTo>
                    <a:pt x="17115" y="558"/>
                    <a:pt x="16525" y="558"/>
                    <a:pt x="15934" y="1358"/>
                  </a:cubicBezTo>
                  <a:cubicBezTo>
                    <a:pt x="15344" y="2158"/>
                    <a:pt x="14754" y="3758"/>
                    <a:pt x="14400" y="5491"/>
                  </a:cubicBezTo>
                  <a:cubicBezTo>
                    <a:pt x="14046" y="7225"/>
                    <a:pt x="13928" y="9091"/>
                    <a:pt x="14164" y="11225"/>
                  </a:cubicBezTo>
                  <a:cubicBezTo>
                    <a:pt x="14400" y="13358"/>
                    <a:pt x="14990" y="15758"/>
                    <a:pt x="16289" y="17091"/>
                  </a:cubicBezTo>
                  <a:cubicBezTo>
                    <a:pt x="17587" y="18425"/>
                    <a:pt x="19593" y="18691"/>
                    <a:pt x="21600" y="18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235365" y="2517860"/>
              <a:ext cx="423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143"/>
                    <a:pt x="0" y="10286"/>
                    <a:pt x="0" y="13886"/>
                  </a:cubicBezTo>
                  <a:cubicBezTo>
                    <a:pt x="0" y="17486"/>
                    <a:pt x="108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212106" y="2445134"/>
              <a:ext cx="178048" cy="401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7" h="21359" fill="norm" stroke="1" extrusionOk="0">
                  <a:moveTo>
                    <a:pt x="243" y="4878"/>
                  </a:moveTo>
                  <a:cubicBezTo>
                    <a:pt x="243" y="4315"/>
                    <a:pt x="243" y="3753"/>
                    <a:pt x="120" y="2909"/>
                  </a:cubicBezTo>
                  <a:cubicBezTo>
                    <a:pt x="-3" y="2065"/>
                    <a:pt x="-248" y="940"/>
                    <a:pt x="734" y="378"/>
                  </a:cubicBezTo>
                  <a:cubicBezTo>
                    <a:pt x="1716" y="-185"/>
                    <a:pt x="3925" y="-185"/>
                    <a:pt x="7238" y="828"/>
                  </a:cubicBezTo>
                  <a:cubicBezTo>
                    <a:pt x="10552" y="1840"/>
                    <a:pt x="14970" y="3865"/>
                    <a:pt x="17670" y="6171"/>
                  </a:cubicBezTo>
                  <a:cubicBezTo>
                    <a:pt x="20370" y="8478"/>
                    <a:pt x="21352" y="11065"/>
                    <a:pt x="20125" y="13428"/>
                  </a:cubicBezTo>
                  <a:cubicBezTo>
                    <a:pt x="18897" y="15790"/>
                    <a:pt x="15461" y="17928"/>
                    <a:pt x="12884" y="19221"/>
                  </a:cubicBezTo>
                  <a:cubicBezTo>
                    <a:pt x="10307" y="20515"/>
                    <a:pt x="8588" y="20965"/>
                    <a:pt x="6993" y="21190"/>
                  </a:cubicBezTo>
                  <a:cubicBezTo>
                    <a:pt x="5397" y="21415"/>
                    <a:pt x="3925" y="21415"/>
                    <a:pt x="4047" y="21190"/>
                  </a:cubicBezTo>
                  <a:cubicBezTo>
                    <a:pt x="4170" y="20965"/>
                    <a:pt x="5888" y="20515"/>
                    <a:pt x="7607" y="20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424806" y="2442658"/>
              <a:ext cx="360893" cy="394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21" fill="norm" stroke="1" extrusionOk="0">
                  <a:moveTo>
                    <a:pt x="6000" y="17525"/>
                  </a:moveTo>
                  <a:cubicBezTo>
                    <a:pt x="5369" y="16376"/>
                    <a:pt x="4737" y="15227"/>
                    <a:pt x="4232" y="14423"/>
                  </a:cubicBezTo>
                  <a:cubicBezTo>
                    <a:pt x="3726" y="13618"/>
                    <a:pt x="3348" y="13159"/>
                    <a:pt x="2905" y="13159"/>
                  </a:cubicBezTo>
                  <a:cubicBezTo>
                    <a:pt x="2463" y="13159"/>
                    <a:pt x="1958" y="13618"/>
                    <a:pt x="1453" y="14595"/>
                  </a:cubicBezTo>
                  <a:cubicBezTo>
                    <a:pt x="948" y="15572"/>
                    <a:pt x="442" y="17065"/>
                    <a:pt x="190" y="18099"/>
                  </a:cubicBezTo>
                  <a:cubicBezTo>
                    <a:pt x="-63" y="19133"/>
                    <a:pt x="-63" y="19708"/>
                    <a:pt x="190" y="20167"/>
                  </a:cubicBezTo>
                  <a:cubicBezTo>
                    <a:pt x="442" y="20627"/>
                    <a:pt x="948" y="20972"/>
                    <a:pt x="1516" y="20914"/>
                  </a:cubicBezTo>
                  <a:cubicBezTo>
                    <a:pt x="2084" y="20857"/>
                    <a:pt x="2716" y="20397"/>
                    <a:pt x="3411" y="19708"/>
                  </a:cubicBezTo>
                  <a:cubicBezTo>
                    <a:pt x="4105" y="19018"/>
                    <a:pt x="4863" y="18099"/>
                    <a:pt x="5432" y="18042"/>
                  </a:cubicBezTo>
                  <a:cubicBezTo>
                    <a:pt x="6000" y="17984"/>
                    <a:pt x="6379" y="18789"/>
                    <a:pt x="6884" y="19191"/>
                  </a:cubicBezTo>
                  <a:cubicBezTo>
                    <a:pt x="7390" y="19593"/>
                    <a:pt x="8021" y="19593"/>
                    <a:pt x="8779" y="18903"/>
                  </a:cubicBezTo>
                  <a:cubicBezTo>
                    <a:pt x="9537" y="18214"/>
                    <a:pt x="10421" y="16835"/>
                    <a:pt x="11369" y="14250"/>
                  </a:cubicBezTo>
                  <a:cubicBezTo>
                    <a:pt x="12316" y="11665"/>
                    <a:pt x="13326" y="7874"/>
                    <a:pt x="13958" y="5576"/>
                  </a:cubicBezTo>
                  <a:cubicBezTo>
                    <a:pt x="14590" y="3278"/>
                    <a:pt x="14842" y="2474"/>
                    <a:pt x="15032" y="1669"/>
                  </a:cubicBezTo>
                  <a:cubicBezTo>
                    <a:pt x="15221" y="865"/>
                    <a:pt x="15348" y="61"/>
                    <a:pt x="15221" y="3"/>
                  </a:cubicBezTo>
                  <a:cubicBezTo>
                    <a:pt x="15095" y="-54"/>
                    <a:pt x="14716" y="635"/>
                    <a:pt x="14274" y="2933"/>
                  </a:cubicBezTo>
                  <a:cubicBezTo>
                    <a:pt x="13832" y="5231"/>
                    <a:pt x="13326" y="9137"/>
                    <a:pt x="13200" y="12182"/>
                  </a:cubicBezTo>
                  <a:cubicBezTo>
                    <a:pt x="13074" y="15227"/>
                    <a:pt x="13326" y="17410"/>
                    <a:pt x="13642" y="18789"/>
                  </a:cubicBezTo>
                  <a:cubicBezTo>
                    <a:pt x="13958" y="20167"/>
                    <a:pt x="14337" y="20742"/>
                    <a:pt x="14842" y="21086"/>
                  </a:cubicBezTo>
                  <a:cubicBezTo>
                    <a:pt x="15348" y="21431"/>
                    <a:pt x="15979" y="21546"/>
                    <a:pt x="16358" y="21259"/>
                  </a:cubicBezTo>
                  <a:cubicBezTo>
                    <a:pt x="16737" y="20972"/>
                    <a:pt x="16863" y="20282"/>
                    <a:pt x="16800" y="19248"/>
                  </a:cubicBezTo>
                  <a:cubicBezTo>
                    <a:pt x="16737" y="18214"/>
                    <a:pt x="16484" y="16835"/>
                    <a:pt x="16169" y="15859"/>
                  </a:cubicBezTo>
                  <a:cubicBezTo>
                    <a:pt x="15853" y="14882"/>
                    <a:pt x="15474" y="14308"/>
                    <a:pt x="14969" y="13906"/>
                  </a:cubicBezTo>
                  <a:cubicBezTo>
                    <a:pt x="14463" y="13503"/>
                    <a:pt x="13832" y="13274"/>
                    <a:pt x="13011" y="13216"/>
                  </a:cubicBezTo>
                  <a:cubicBezTo>
                    <a:pt x="12190" y="13159"/>
                    <a:pt x="11179" y="13274"/>
                    <a:pt x="11116" y="13389"/>
                  </a:cubicBezTo>
                  <a:cubicBezTo>
                    <a:pt x="11053" y="13503"/>
                    <a:pt x="11937" y="13618"/>
                    <a:pt x="13832" y="13733"/>
                  </a:cubicBezTo>
                  <a:cubicBezTo>
                    <a:pt x="15726" y="13848"/>
                    <a:pt x="18632" y="13963"/>
                    <a:pt x="21537" y="14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736078" y="2690251"/>
              <a:ext cx="132171" cy="100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00" fill="norm" stroke="1" extrusionOk="0">
                  <a:moveTo>
                    <a:pt x="14209" y="2500"/>
                  </a:moveTo>
                  <a:cubicBezTo>
                    <a:pt x="12495" y="1600"/>
                    <a:pt x="10780" y="700"/>
                    <a:pt x="9066" y="250"/>
                  </a:cubicBezTo>
                  <a:cubicBezTo>
                    <a:pt x="7352" y="-200"/>
                    <a:pt x="5638" y="-200"/>
                    <a:pt x="4095" y="1600"/>
                  </a:cubicBezTo>
                  <a:cubicBezTo>
                    <a:pt x="2552" y="3400"/>
                    <a:pt x="1180" y="7000"/>
                    <a:pt x="495" y="10375"/>
                  </a:cubicBezTo>
                  <a:cubicBezTo>
                    <a:pt x="-191" y="13750"/>
                    <a:pt x="-191" y="16900"/>
                    <a:pt x="666" y="18700"/>
                  </a:cubicBezTo>
                  <a:cubicBezTo>
                    <a:pt x="1523" y="20500"/>
                    <a:pt x="3238" y="20950"/>
                    <a:pt x="5295" y="19375"/>
                  </a:cubicBezTo>
                  <a:cubicBezTo>
                    <a:pt x="7352" y="17800"/>
                    <a:pt x="9752" y="14200"/>
                    <a:pt x="11466" y="11275"/>
                  </a:cubicBezTo>
                  <a:cubicBezTo>
                    <a:pt x="13180" y="8350"/>
                    <a:pt x="14209" y="6100"/>
                    <a:pt x="14552" y="6550"/>
                  </a:cubicBezTo>
                  <a:cubicBezTo>
                    <a:pt x="14895" y="7000"/>
                    <a:pt x="14552" y="10150"/>
                    <a:pt x="14723" y="12850"/>
                  </a:cubicBezTo>
                  <a:cubicBezTo>
                    <a:pt x="14895" y="15550"/>
                    <a:pt x="15580" y="17800"/>
                    <a:pt x="16780" y="19150"/>
                  </a:cubicBezTo>
                  <a:cubicBezTo>
                    <a:pt x="17980" y="20500"/>
                    <a:pt x="19695" y="20950"/>
                    <a:pt x="21409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925398" y="2651210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957148" y="279091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1865743" y="2562310"/>
              <a:ext cx="189956" cy="256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434" fill="norm" stroke="1" extrusionOk="0">
                  <a:moveTo>
                    <a:pt x="10620" y="0"/>
                  </a:moveTo>
                  <a:cubicBezTo>
                    <a:pt x="9908" y="3010"/>
                    <a:pt x="9196" y="6020"/>
                    <a:pt x="7534" y="9207"/>
                  </a:cubicBezTo>
                  <a:cubicBezTo>
                    <a:pt x="5872" y="12393"/>
                    <a:pt x="3261" y="15757"/>
                    <a:pt x="1719" y="17882"/>
                  </a:cubicBezTo>
                  <a:cubicBezTo>
                    <a:pt x="176" y="20007"/>
                    <a:pt x="-299" y="20892"/>
                    <a:pt x="176" y="21246"/>
                  </a:cubicBezTo>
                  <a:cubicBezTo>
                    <a:pt x="650" y="21600"/>
                    <a:pt x="2075" y="21423"/>
                    <a:pt x="5754" y="20980"/>
                  </a:cubicBezTo>
                  <a:cubicBezTo>
                    <a:pt x="9433" y="20538"/>
                    <a:pt x="15367" y="19830"/>
                    <a:pt x="21301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1992198" y="2746460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31"/>
                    <a:pt x="7200" y="8862"/>
                    <a:pt x="10800" y="12462"/>
                  </a:cubicBezTo>
                  <a:cubicBezTo>
                    <a:pt x="14400" y="16062"/>
                    <a:pt x="18000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2118066" y="2629716"/>
              <a:ext cx="129343" cy="22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429" fill="norm" stroke="1" extrusionOk="0">
                  <a:moveTo>
                    <a:pt x="12728" y="233"/>
                  </a:moveTo>
                  <a:cubicBezTo>
                    <a:pt x="10986" y="31"/>
                    <a:pt x="9244" y="-171"/>
                    <a:pt x="7677" y="233"/>
                  </a:cubicBezTo>
                  <a:cubicBezTo>
                    <a:pt x="6109" y="636"/>
                    <a:pt x="4715" y="1646"/>
                    <a:pt x="3148" y="4674"/>
                  </a:cubicBezTo>
                  <a:cubicBezTo>
                    <a:pt x="1580" y="7702"/>
                    <a:pt x="-162" y="12749"/>
                    <a:pt x="12" y="16180"/>
                  </a:cubicBezTo>
                  <a:cubicBezTo>
                    <a:pt x="186" y="19612"/>
                    <a:pt x="2277" y="21429"/>
                    <a:pt x="5935" y="21429"/>
                  </a:cubicBezTo>
                  <a:cubicBezTo>
                    <a:pt x="9593" y="21429"/>
                    <a:pt x="14819" y="19612"/>
                    <a:pt x="17780" y="16988"/>
                  </a:cubicBezTo>
                  <a:cubicBezTo>
                    <a:pt x="20741" y="14364"/>
                    <a:pt x="21438" y="10932"/>
                    <a:pt x="21264" y="8812"/>
                  </a:cubicBezTo>
                  <a:cubicBezTo>
                    <a:pt x="21090" y="6693"/>
                    <a:pt x="20044" y="5885"/>
                    <a:pt x="17606" y="5986"/>
                  </a:cubicBezTo>
                  <a:cubicBezTo>
                    <a:pt x="15167" y="6087"/>
                    <a:pt x="11335" y="7096"/>
                    <a:pt x="7503" y="8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2576398" y="2548479"/>
              <a:ext cx="88404" cy="339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538" fill="norm" stroke="1" extrusionOk="0">
                  <a:moveTo>
                    <a:pt x="1507" y="8524"/>
                  </a:moveTo>
                  <a:cubicBezTo>
                    <a:pt x="1507" y="12415"/>
                    <a:pt x="1507" y="16306"/>
                    <a:pt x="1507" y="18586"/>
                  </a:cubicBezTo>
                  <a:cubicBezTo>
                    <a:pt x="1507" y="20867"/>
                    <a:pt x="1507" y="21538"/>
                    <a:pt x="1256" y="21538"/>
                  </a:cubicBezTo>
                  <a:cubicBezTo>
                    <a:pt x="1005" y="21538"/>
                    <a:pt x="502" y="20867"/>
                    <a:pt x="502" y="18318"/>
                  </a:cubicBezTo>
                  <a:cubicBezTo>
                    <a:pt x="502" y="15769"/>
                    <a:pt x="1005" y="11342"/>
                    <a:pt x="2009" y="8189"/>
                  </a:cubicBezTo>
                  <a:cubicBezTo>
                    <a:pt x="3014" y="5036"/>
                    <a:pt x="4521" y="3158"/>
                    <a:pt x="6279" y="1883"/>
                  </a:cubicBezTo>
                  <a:cubicBezTo>
                    <a:pt x="8037" y="609"/>
                    <a:pt x="10047" y="-62"/>
                    <a:pt x="13060" y="5"/>
                  </a:cubicBezTo>
                  <a:cubicBezTo>
                    <a:pt x="16074" y="72"/>
                    <a:pt x="20093" y="877"/>
                    <a:pt x="20847" y="2688"/>
                  </a:cubicBezTo>
                  <a:cubicBezTo>
                    <a:pt x="21600" y="4499"/>
                    <a:pt x="19088" y="7317"/>
                    <a:pt x="15070" y="9128"/>
                  </a:cubicBezTo>
                  <a:cubicBezTo>
                    <a:pt x="11051" y="10939"/>
                    <a:pt x="5526" y="11744"/>
                    <a:pt x="0" y="12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2723506" y="2575010"/>
              <a:ext cx="95416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600" fill="norm" stroke="1" extrusionOk="0">
                  <a:moveTo>
                    <a:pt x="9626" y="0"/>
                  </a:moveTo>
                  <a:cubicBezTo>
                    <a:pt x="8687" y="4200"/>
                    <a:pt x="7748" y="8400"/>
                    <a:pt x="7043" y="11400"/>
                  </a:cubicBezTo>
                  <a:cubicBezTo>
                    <a:pt x="6339" y="14400"/>
                    <a:pt x="5869" y="16200"/>
                    <a:pt x="4695" y="17625"/>
                  </a:cubicBezTo>
                  <a:cubicBezTo>
                    <a:pt x="3522" y="19050"/>
                    <a:pt x="1643" y="20100"/>
                    <a:pt x="704" y="20250"/>
                  </a:cubicBezTo>
                  <a:cubicBezTo>
                    <a:pt x="-235" y="20400"/>
                    <a:pt x="-235" y="19650"/>
                    <a:pt x="704" y="18150"/>
                  </a:cubicBezTo>
                  <a:cubicBezTo>
                    <a:pt x="1643" y="16650"/>
                    <a:pt x="3522" y="14400"/>
                    <a:pt x="5635" y="13125"/>
                  </a:cubicBezTo>
                  <a:cubicBezTo>
                    <a:pt x="7748" y="11850"/>
                    <a:pt x="10095" y="11550"/>
                    <a:pt x="12208" y="11625"/>
                  </a:cubicBezTo>
                  <a:cubicBezTo>
                    <a:pt x="14322" y="11700"/>
                    <a:pt x="16200" y="12150"/>
                    <a:pt x="17843" y="13500"/>
                  </a:cubicBezTo>
                  <a:cubicBezTo>
                    <a:pt x="19487" y="14850"/>
                    <a:pt x="20895" y="17100"/>
                    <a:pt x="21130" y="18600"/>
                  </a:cubicBezTo>
                  <a:cubicBezTo>
                    <a:pt x="21365" y="20100"/>
                    <a:pt x="20426" y="20850"/>
                    <a:pt x="194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2906598" y="2638510"/>
              <a:ext cx="254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063"/>
                    <a:pt x="14400" y="12126"/>
                    <a:pt x="10800" y="15726"/>
                  </a:cubicBezTo>
                  <a:cubicBezTo>
                    <a:pt x="7200" y="19326"/>
                    <a:pt x="360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2890868" y="2585833"/>
              <a:ext cx="130177" cy="316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7" h="21270" fill="norm" stroke="1" extrusionOk="0">
                  <a:moveTo>
                    <a:pt x="1451" y="1831"/>
                  </a:moveTo>
                  <a:cubicBezTo>
                    <a:pt x="1778" y="1121"/>
                    <a:pt x="2105" y="410"/>
                    <a:pt x="3087" y="126"/>
                  </a:cubicBezTo>
                  <a:cubicBezTo>
                    <a:pt x="4069" y="-158"/>
                    <a:pt x="5705" y="-16"/>
                    <a:pt x="8487" y="1121"/>
                  </a:cubicBezTo>
                  <a:cubicBezTo>
                    <a:pt x="11269" y="2258"/>
                    <a:pt x="15196" y="4389"/>
                    <a:pt x="17651" y="6663"/>
                  </a:cubicBezTo>
                  <a:cubicBezTo>
                    <a:pt x="20105" y="8937"/>
                    <a:pt x="21087" y="11353"/>
                    <a:pt x="18960" y="13839"/>
                  </a:cubicBezTo>
                  <a:cubicBezTo>
                    <a:pt x="16832" y="16326"/>
                    <a:pt x="11596" y="18884"/>
                    <a:pt x="7669" y="20163"/>
                  </a:cubicBezTo>
                  <a:cubicBezTo>
                    <a:pt x="3742" y="21442"/>
                    <a:pt x="1123" y="21442"/>
                    <a:pt x="305" y="21016"/>
                  </a:cubicBezTo>
                  <a:cubicBezTo>
                    <a:pt x="-513" y="20589"/>
                    <a:pt x="469" y="19737"/>
                    <a:pt x="1451" y="18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3001848" y="2751587"/>
              <a:ext cx="120651" cy="156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21600" y="1030"/>
                  </a:moveTo>
                  <a:cubicBezTo>
                    <a:pt x="19705" y="454"/>
                    <a:pt x="17811" y="-122"/>
                    <a:pt x="16105" y="22"/>
                  </a:cubicBezTo>
                  <a:cubicBezTo>
                    <a:pt x="14400" y="166"/>
                    <a:pt x="12884" y="1030"/>
                    <a:pt x="11937" y="2902"/>
                  </a:cubicBezTo>
                  <a:cubicBezTo>
                    <a:pt x="10989" y="4774"/>
                    <a:pt x="10611" y="7654"/>
                    <a:pt x="11558" y="10246"/>
                  </a:cubicBezTo>
                  <a:cubicBezTo>
                    <a:pt x="12505" y="12838"/>
                    <a:pt x="14779" y="15142"/>
                    <a:pt x="16484" y="16870"/>
                  </a:cubicBezTo>
                  <a:cubicBezTo>
                    <a:pt x="18189" y="18598"/>
                    <a:pt x="19326" y="19750"/>
                    <a:pt x="18758" y="20470"/>
                  </a:cubicBezTo>
                  <a:cubicBezTo>
                    <a:pt x="18189" y="21190"/>
                    <a:pt x="15916" y="21478"/>
                    <a:pt x="12505" y="21190"/>
                  </a:cubicBezTo>
                  <a:cubicBezTo>
                    <a:pt x="9095" y="20902"/>
                    <a:pt x="4547" y="20038"/>
                    <a:pt x="0" y="19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3486555" y="2632768"/>
              <a:ext cx="326613" cy="310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145" fill="norm" stroke="1" extrusionOk="0">
                  <a:moveTo>
                    <a:pt x="13721" y="10327"/>
                  </a:moveTo>
                  <a:cubicBezTo>
                    <a:pt x="13857" y="9175"/>
                    <a:pt x="13993" y="8023"/>
                    <a:pt x="13993" y="7087"/>
                  </a:cubicBezTo>
                  <a:cubicBezTo>
                    <a:pt x="13993" y="6151"/>
                    <a:pt x="13857" y="5431"/>
                    <a:pt x="13382" y="4999"/>
                  </a:cubicBezTo>
                  <a:cubicBezTo>
                    <a:pt x="12906" y="4567"/>
                    <a:pt x="12091" y="4423"/>
                    <a:pt x="10868" y="5863"/>
                  </a:cubicBezTo>
                  <a:cubicBezTo>
                    <a:pt x="9646" y="7303"/>
                    <a:pt x="8016" y="10327"/>
                    <a:pt x="7404" y="12631"/>
                  </a:cubicBezTo>
                  <a:cubicBezTo>
                    <a:pt x="6793" y="14935"/>
                    <a:pt x="7201" y="16519"/>
                    <a:pt x="8151" y="17167"/>
                  </a:cubicBezTo>
                  <a:cubicBezTo>
                    <a:pt x="9102" y="17815"/>
                    <a:pt x="10597" y="17527"/>
                    <a:pt x="11548" y="17023"/>
                  </a:cubicBezTo>
                  <a:cubicBezTo>
                    <a:pt x="12499" y="16519"/>
                    <a:pt x="12906" y="15799"/>
                    <a:pt x="13382" y="14863"/>
                  </a:cubicBezTo>
                  <a:cubicBezTo>
                    <a:pt x="13857" y="13927"/>
                    <a:pt x="14401" y="12775"/>
                    <a:pt x="14876" y="12559"/>
                  </a:cubicBezTo>
                  <a:cubicBezTo>
                    <a:pt x="15351" y="12343"/>
                    <a:pt x="15759" y="13063"/>
                    <a:pt x="16302" y="13711"/>
                  </a:cubicBezTo>
                  <a:cubicBezTo>
                    <a:pt x="16846" y="14359"/>
                    <a:pt x="17525" y="14935"/>
                    <a:pt x="18408" y="14791"/>
                  </a:cubicBezTo>
                  <a:cubicBezTo>
                    <a:pt x="19291" y="14647"/>
                    <a:pt x="20378" y="13783"/>
                    <a:pt x="20785" y="11839"/>
                  </a:cubicBezTo>
                  <a:cubicBezTo>
                    <a:pt x="21193" y="9895"/>
                    <a:pt x="20921" y="6871"/>
                    <a:pt x="19699" y="4567"/>
                  </a:cubicBezTo>
                  <a:cubicBezTo>
                    <a:pt x="18476" y="2263"/>
                    <a:pt x="16302" y="679"/>
                    <a:pt x="13653" y="175"/>
                  </a:cubicBezTo>
                  <a:cubicBezTo>
                    <a:pt x="11004" y="-329"/>
                    <a:pt x="7880" y="247"/>
                    <a:pt x="5367" y="2047"/>
                  </a:cubicBezTo>
                  <a:cubicBezTo>
                    <a:pt x="2853" y="3847"/>
                    <a:pt x="951" y="6871"/>
                    <a:pt x="272" y="9895"/>
                  </a:cubicBezTo>
                  <a:cubicBezTo>
                    <a:pt x="-407" y="12919"/>
                    <a:pt x="136" y="15943"/>
                    <a:pt x="2446" y="17959"/>
                  </a:cubicBezTo>
                  <a:cubicBezTo>
                    <a:pt x="4755" y="19975"/>
                    <a:pt x="8831" y="20983"/>
                    <a:pt x="11751" y="21127"/>
                  </a:cubicBezTo>
                  <a:cubicBezTo>
                    <a:pt x="14672" y="21271"/>
                    <a:pt x="16438" y="20551"/>
                    <a:pt x="18204" y="19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4233748" y="2547168"/>
              <a:ext cx="184151" cy="45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21515"/>
                  </a:moveTo>
                  <a:cubicBezTo>
                    <a:pt x="1490" y="18602"/>
                    <a:pt x="2979" y="15688"/>
                    <a:pt x="4966" y="12574"/>
                  </a:cubicBezTo>
                  <a:cubicBezTo>
                    <a:pt x="6952" y="9459"/>
                    <a:pt x="9434" y="6144"/>
                    <a:pt x="10924" y="4135"/>
                  </a:cubicBezTo>
                  <a:cubicBezTo>
                    <a:pt x="12414" y="2125"/>
                    <a:pt x="12910" y="1422"/>
                    <a:pt x="13531" y="869"/>
                  </a:cubicBezTo>
                  <a:cubicBezTo>
                    <a:pt x="14152" y="317"/>
                    <a:pt x="14897" y="-85"/>
                    <a:pt x="15393" y="15"/>
                  </a:cubicBezTo>
                  <a:cubicBezTo>
                    <a:pt x="15890" y="116"/>
                    <a:pt x="16138" y="719"/>
                    <a:pt x="16386" y="2929"/>
                  </a:cubicBezTo>
                  <a:cubicBezTo>
                    <a:pt x="16634" y="5139"/>
                    <a:pt x="16883" y="8957"/>
                    <a:pt x="17131" y="11418"/>
                  </a:cubicBezTo>
                  <a:cubicBezTo>
                    <a:pt x="17379" y="13880"/>
                    <a:pt x="17628" y="14985"/>
                    <a:pt x="17876" y="15788"/>
                  </a:cubicBezTo>
                  <a:cubicBezTo>
                    <a:pt x="18124" y="16592"/>
                    <a:pt x="18372" y="17095"/>
                    <a:pt x="18993" y="17346"/>
                  </a:cubicBezTo>
                  <a:cubicBezTo>
                    <a:pt x="19614" y="17597"/>
                    <a:pt x="20607" y="17597"/>
                    <a:pt x="21600" y="17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4265498" y="2801166"/>
              <a:ext cx="2095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673" y="12582"/>
                    <a:pt x="11345" y="4867"/>
                    <a:pt x="14945" y="1782"/>
                  </a:cubicBezTo>
                  <a:cubicBezTo>
                    <a:pt x="18545" y="-1304"/>
                    <a:pt x="20073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4627448" y="3000460"/>
              <a:ext cx="69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5447688" y="2617035"/>
              <a:ext cx="164011" cy="372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29" fill="norm" stroke="1" extrusionOk="0">
                  <a:moveTo>
                    <a:pt x="21457" y="1595"/>
                  </a:moveTo>
                  <a:cubicBezTo>
                    <a:pt x="21457" y="867"/>
                    <a:pt x="21457" y="139"/>
                    <a:pt x="20626" y="17"/>
                  </a:cubicBezTo>
                  <a:cubicBezTo>
                    <a:pt x="19795" y="-104"/>
                    <a:pt x="18134" y="381"/>
                    <a:pt x="15365" y="2020"/>
                  </a:cubicBezTo>
                  <a:cubicBezTo>
                    <a:pt x="12595" y="3658"/>
                    <a:pt x="8719" y="6449"/>
                    <a:pt x="5949" y="9118"/>
                  </a:cubicBezTo>
                  <a:cubicBezTo>
                    <a:pt x="3180" y="11788"/>
                    <a:pt x="1519" y="14336"/>
                    <a:pt x="688" y="16096"/>
                  </a:cubicBezTo>
                  <a:cubicBezTo>
                    <a:pt x="-143" y="17856"/>
                    <a:pt x="-143" y="18826"/>
                    <a:pt x="272" y="19554"/>
                  </a:cubicBezTo>
                  <a:cubicBezTo>
                    <a:pt x="688" y="20283"/>
                    <a:pt x="1519" y="20768"/>
                    <a:pt x="2765" y="21071"/>
                  </a:cubicBezTo>
                  <a:cubicBezTo>
                    <a:pt x="4011" y="21375"/>
                    <a:pt x="5672" y="21496"/>
                    <a:pt x="8026" y="20950"/>
                  </a:cubicBezTo>
                  <a:cubicBezTo>
                    <a:pt x="10380" y="20404"/>
                    <a:pt x="13426" y="19190"/>
                    <a:pt x="14949" y="18038"/>
                  </a:cubicBezTo>
                  <a:cubicBezTo>
                    <a:pt x="16472" y="16885"/>
                    <a:pt x="16472" y="15793"/>
                    <a:pt x="15088" y="14943"/>
                  </a:cubicBezTo>
                  <a:cubicBezTo>
                    <a:pt x="13703" y="14094"/>
                    <a:pt x="10934" y="13487"/>
                    <a:pt x="8442" y="13426"/>
                  </a:cubicBezTo>
                  <a:cubicBezTo>
                    <a:pt x="5949" y="13366"/>
                    <a:pt x="3734" y="13851"/>
                    <a:pt x="1519" y="14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5699382" y="2682457"/>
              <a:ext cx="159967" cy="25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297" fill="norm" stroke="1" extrusionOk="0">
                  <a:moveTo>
                    <a:pt x="14658" y="1609"/>
                  </a:moveTo>
                  <a:cubicBezTo>
                    <a:pt x="13805" y="912"/>
                    <a:pt x="12953" y="215"/>
                    <a:pt x="11816" y="41"/>
                  </a:cubicBezTo>
                  <a:cubicBezTo>
                    <a:pt x="10679" y="-133"/>
                    <a:pt x="9258" y="215"/>
                    <a:pt x="7411" y="1609"/>
                  </a:cubicBezTo>
                  <a:cubicBezTo>
                    <a:pt x="5563" y="3002"/>
                    <a:pt x="3290" y="5441"/>
                    <a:pt x="1868" y="8490"/>
                  </a:cubicBezTo>
                  <a:cubicBezTo>
                    <a:pt x="447" y="11538"/>
                    <a:pt x="-121" y="15196"/>
                    <a:pt x="21" y="17461"/>
                  </a:cubicBezTo>
                  <a:cubicBezTo>
                    <a:pt x="163" y="19725"/>
                    <a:pt x="1016" y="20596"/>
                    <a:pt x="2437" y="21032"/>
                  </a:cubicBezTo>
                  <a:cubicBezTo>
                    <a:pt x="3858" y="21467"/>
                    <a:pt x="5847" y="21467"/>
                    <a:pt x="8832" y="20248"/>
                  </a:cubicBezTo>
                  <a:cubicBezTo>
                    <a:pt x="11816" y="19028"/>
                    <a:pt x="15795" y="16590"/>
                    <a:pt x="18211" y="13541"/>
                  </a:cubicBezTo>
                  <a:cubicBezTo>
                    <a:pt x="20626" y="10493"/>
                    <a:pt x="21479" y="6835"/>
                    <a:pt x="21479" y="4657"/>
                  </a:cubicBezTo>
                  <a:cubicBezTo>
                    <a:pt x="21479" y="2480"/>
                    <a:pt x="20626" y="1783"/>
                    <a:pt x="18637" y="1609"/>
                  </a:cubicBezTo>
                  <a:cubicBezTo>
                    <a:pt x="16647" y="1435"/>
                    <a:pt x="13521" y="1783"/>
                    <a:pt x="10395" y="2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6329248" y="2623293"/>
              <a:ext cx="98094" cy="362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388" fill="norm" stroke="1" extrusionOk="0">
                  <a:moveTo>
                    <a:pt x="6894" y="7640"/>
                  </a:moveTo>
                  <a:cubicBezTo>
                    <a:pt x="7353" y="11011"/>
                    <a:pt x="7813" y="14382"/>
                    <a:pt x="7813" y="16442"/>
                  </a:cubicBezTo>
                  <a:cubicBezTo>
                    <a:pt x="7813" y="18502"/>
                    <a:pt x="7353" y="19252"/>
                    <a:pt x="6434" y="20001"/>
                  </a:cubicBezTo>
                  <a:cubicBezTo>
                    <a:pt x="5515" y="20750"/>
                    <a:pt x="4136" y="21499"/>
                    <a:pt x="3447" y="21374"/>
                  </a:cubicBezTo>
                  <a:cubicBezTo>
                    <a:pt x="2757" y="21249"/>
                    <a:pt x="2757" y="20250"/>
                    <a:pt x="2528" y="17878"/>
                  </a:cubicBezTo>
                  <a:cubicBezTo>
                    <a:pt x="2298" y="15506"/>
                    <a:pt x="1838" y="11760"/>
                    <a:pt x="2298" y="8889"/>
                  </a:cubicBezTo>
                  <a:cubicBezTo>
                    <a:pt x="2757" y="6017"/>
                    <a:pt x="4136" y="4019"/>
                    <a:pt x="5745" y="2708"/>
                  </a:cubicBezTo>
                  <a:cubicBezTo>
                    <a:pt x="7353" y="1397"/>
                    <a:pt x="9191" y="773"/>
                    <a:pt x="11260" y="398"/>
                  </a:cubicBezTo>
                  <a:cubicBezTo>
                    <a:pt x="13328" y="24"/>
                    <a:pt x="15626" y="-101"/>
                    <a:pt x="17464" y="86"/>
                  </a:cubicBezTo>
                  <a:cubicBezTo>
                    <a:pt x="19302" y="274"/>
                    <a:pt x="20681" y="773"/>
                    <a:pt x="21140" y="2146"/>
                  </a:cubicBezTo>
                  <a:cubicBezTo>
                    <a:pt x="21600" y="3520"/>
                    <a:pt x="21140" y="5767"/>
                    <a:pt x="18613" y="7390"/>
                  </a:cubicBezTo>
                  <a:cubicBezTo>
                    <a:pt x="16085" y="9013"/>
                    <a:pt x="11489" y="10012"/>
                    <a:pt x="8043" y="10512"/>
                  </a:cubicBezTo>
                  <a:cubicBezTo>
                    <a:pt x="4596" y="11011"/>
                    <a:pt x="2298" y="11011"/>
                    <a:pt x="1149" y="10699"/>
                  </a:cubicBezTo>
                  <a:cubicBezTo>
                    <a:pt x="0" y="10387"/>
                    <a:pt x="0" y="9763"/>
                    <a:pt x="0" y="9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6447590" y="2657560"/>
              <a:ext cx="112703" cy="30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531" fill="norm" stroke="1" extrusionOk="0">
                  <a:moveTo>
                    <a:pt x="11032" y="0"/>
                  </a:moveTo>
                  <a:cubicBezTo>
                    <a:pt x="10247" y="4834"/>
                    <a:pt x="9461" y="9667"/>
                    <a:pt x="8283" y="13066"/>
                  </a:cubicBezTo>
                  <a:cubicBezTo>
                    <a:pt x="7105" y="16464"/>
                    <a:pt x="5534" y="18428"/>
                    <a:pt x="4159" y="19712"/>
                  </a:cubicBezTo>
                  <a:cubicBezTo>
                    <a:pt x="2785" y="20996"/>
                    <a:pt x="1607" y="21600"/>
                    <a:pt x="821" y="21524"/>
                  </a:cubicBezTo>
                  <a:cubicBezTo>
                    <a:pt x="36" y="21449"/>
                    <a:pt x="-357" y="20694"/>
                    <a:pt x="428" y="19183"/>
                  </a:cubicBezTo>
                  <a:cubicBezTo>
                    <a:pt x="1214" y="17673"/>
                    <a:pt x="3178" y="15407"/>
                    <a:pt x="4748" y="13972"/>
                  </a:cubicBezTo>
                  <a:cubicBezTo>
                    <a:pt x="6319" y="12537"/>
                    <a:pt x="7498" y="11933"/>
                    <a:pt x="9265" y="11631"/>
                  </a:cubicBezTo>
                  <a:cubicBezTo>
                    <a:pt x="11032" y="11329"/>
                    <a:pt x="13388" y="11329"/>
                    <a:pt x="15548" y="12159"/>
                  </a:cubicBezTo>
                  <a:cubicBezTo>
                    <a:pt x="17708" y="12990"/>
                    <a:pt x="19672" y="14652"/>
                    <a:pt x="20458" y="16087"/>
                  </a:cubicBezTo>
                  <a:cubicBezTo>
                    <a:pt x="21243" y="17522"/>
                    <a:pt x="20850" y="18730"/>
                    <a:pt x="20458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6640398" y="2708360"/>
              <a:ext cx="19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684"/>
                    <a:pt x="21600" y="11368"/>
                    <a:pt x="18000" y="14968"/>
                  </a:cubicBezTo>
                  <a:cubicBezTo>
                    <a:pt x="14400" y="18568"/>
                    <a:pt x="720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6627698" y="2644860"/>
              <a:ext cx="140807" cy="319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51" fill="norm" stroke="1" extrusionOk="0">
                  <a:moveTo>
                    <a:pt x="0" y="1705"/>
                  </a:moveTo>
                  <a:cubicBezTo>
                    <a:pt x="967" y="853"/>
                    <a:pt x="1934" y="0"/>
                    <a:pt x="4513" y="0"/>
                  </a:cubicBezTo>
                  <a:cubicBezTo>
                    <a:pt x="7093" y="0"/>
                    <a:pt x="11284" y="853"/>
                    <a:pt x="14830" y="2913"/>
                  </a:cubicBezTo>
                  <a:cubicBezTo>
                    <a:pt x="18376" y="4974"/>
                    <a:pt x="21278" y="8242"/>
                    <a:pt x="21439" y="11226"/>
                  </a:cubicBezTo>
                  <a:cubicBezTo>
                    <a:pt x="21600" y="14211"/>
                    <a:pt x="19021" y="16911"/>
                    <a:pt x="16603" y="18545"/>
                  </a:cubicBezTo>
                  <a:cubicBezTo>
                    <a:pt x="14185" y="20179"/>
                    <a:pt x="11928" y="20747"/>
                    <a:pt x="9994" y="21103"/>
                  </a:cubicBezTo>
                  <a:cubicBezTo>
                    <a:pt x="8060" y="21458"/>
                    <a:pt x="6448" y="21600"/>
                    <a:pt x="5158" y="21245"/>
                  </a:cubicBezTo>
                  <a:cubicBezTo>
                    <a:pt x="3869" y="20889"/>
                    <a:pt x="2901" y="20037"/>
                    <a:pt x="1934" y="19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6773748" y="2838800"/>
              <a:ext cx="69851" cy="159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21600" y="4654"/>
                  </a:moveTo>
                  <a:cubicBezTo>
                    <a:pt x="20945" y="3233"/>
                    <a:pt x="20291" y="1811"/>
                    <a:pt x="18327" y="959"/>
                  </a:cubicBezTo>
                  <a:cubicBezTo>
                    <a:pt x="16364" y="106"/>
                    <a:pt x="13091" y="-178"/>
                    <a:pt x="10145" y="106"/>
                  </a:cubicBezTo>
                  <a:cubicBezTo>
                    <a:pt x="7200" y="390"/>
                    <a:pt x="4582" y="1243"/>
                    <a:pt x="3273" y="2664"/>
                  </a:cubicBezTo>
                  <a:cubicBezTo>
                    <a:pt x="1964" y="4085"/>
                    <a:pt x="1964" y="6075"/>
                    <a:pt x="4255" y="8064"/>
                  </a:cubicBezTo>
                  <a:cubicBezTo>
                    <a:pt x="6545" y="10054"/>
                    <a:pt x="11127" y="12043"/>
                    <a:pt x="14073" y="14175"/>
                  </a:cubicBezTo>
                  <a:cubicBezTo>
                    <a:pt x="17018" y="16306"/>
                    <a:pt x="18327" y="18580"/>
                    <a:pt x="17345" y="19859"/>
                  </a:cubicBezTo>
                  <a:cubicBezTo>
                    <a:pt x="16364" y="21138"/>
                    <a:pt x="13091" y="21422"/>
                    <a:pt x="9818" y="21422"/>
                  </a:cubicBezTo>
                  <a:cubicBezTo>
                    <a:pt x="6545" y="21422"/>
                    <a:pt x="3273" y="21138"/>
                    <a:pt x="0" y="20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7179681" y="2712002"/>
              <a:ext cx="255811" cy="312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0732" fill="norm" stroke="1" extrusionOk="0">
                  <a:moveTo>
                    <a:pt x="15466" y="9016"/>
                  </a:moveTo>
                  <a:cubicBezTo>
                    <a:pt x="15638" y="7894"/>
                    <a:pt x="15809" y="6772"/>
                    <a:pt x="15381" y="6211"/>
                  </a:cubicBezTo>
                  <a:cubicBezTo>
                    <a:pt x="14952" y="5650"/>
                    <a:pt x="13923" y="5650"/>
                    <a:pt x="12038" y="6772"/>
                  </a:cubicBezTo>
                  <a:cubicBezTo>
                    <a:pt x="10152" y="7894"/>
                    <a:pt x="7409" y="10138"/>
                    <a:pt x="5952" y="11681"/>
                  </a:cubicBezTo>
                  <a:cubicBezTo>
                    <a:pt x="4495" y="13224"/>
                    <a:pt x="4323" y="14065"/>
                    <a:pt x="4581" y="14767"/>
                  </a:cubicBezTo>
                  <a:cubicBezTo>
                    <a:pt x="4838" y="15468"/>
                    <a:pt x="5523" y="16029"/>
                    <a:pt x="6981" y="15748"/>
                  </a:cubicBezTo>
                  <a:cubicBezTo>
                    <a:pt x="8438" y="15468"/>
                    <a:pt x="10666" y="14346"/>
                    <a:pt x="12295" y="13364"/>
                  </a:cubicBezTo>
                  <a:cubicBezTo>
                    <a:pt x="13923" y="12382"/>
                    <a:pt x="14952" y="11541"/>
                    <a:pt x="15209" y="11400"/>
                  </a:cubicBezTo>
                  <a:cubicBezTo>
                    <a:pt x="15466" y="11260"/>
                    <a:pt x="14952" y="11821"/>
                    <a:pt x="14866" y="12452"/>
                  </a:cubicBezTo>
                  <a:cubicBezTo>
                    <a:pt x="14781" y="13083"/>
                    <a:pt x="15123" y="13785"/>
                    <a:pt x="15723" y="14065"/>
                  </a:cubicBezTo>
                  <a:cubicBezTo>
                    <a:pt x="16323" y="14346"/>
                    <a:pt x="17181" y="14206"/>
                    <a:pt x="18123" y="13434"/>
                  </a:cubicBezTo>
                  <a:cubicBezTo>
                    <a:pt x="19066" y="12663"/>
                    <a:pt x="20095" y="11260"/>
                    <a:pt x="20523" y="9086"/>
                  </a:cubicBezTo>
                  <a:cubicBezTo>
                    <a:pt x="20952" y="6912"/>
                    <a:pt x="20781" y="3967"/>
                    <a:pt x="18895" y="2073"/>
                  </a:cubicBezTo>
                  <a:cubicBezTo>
                    <a:pt x="17009" y="180"/>
                    <a:pt x="13409" y="-662"/>
                    <a:pt x="9809" y="600"/>
                  </a:cubicBezTo>
                  <a:cubicBezTo>
                    <a:pt x="6209" y="1863"/>
                    <a:pt x="2609" y="5229"/>
                    <a:pt x="981" y="8455"/>
                  </a:cubicBezTo>
                  <a:cubicBezTo>
                    <a:pt x="-648" y="11681"/>
                    <a:pt x="-305" y="14767"/>
                    <a:pt x="2438" y="16870"/>
                  </a:cubicBezTo>
                  <a:cubicBezTo>
                    <a:pt x="5181" y="18974"/>
                    <a:pt x="10323" y="20096"/>
                    <a:pt x="13495" y="20517"/>
                  </a:cubicBezTo>
                  <a:cubicBezTo>
                    <a:pt x="16666" y="20938"/>
                    <a:pt x="17866" y="20657"/>
                    <a:pt x="19066" y="20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7827848" y="2752810"/>
              <a:ext cx="444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852"/>
                    <a:pt x="11314" y="9704"/>
                    <a:pt x="7714" y="13304"/>
                  </a:cubicBezTo>
                  <a:cubicBezTo>
                    <a:pt x="4114" y="16904"/>
                    <a:pt x="2057" y="19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7789748" y="2693786"/>
              <a:ext cx="173495" cy="33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51" fill="norm" stroke="1" extrusionOk="0">
                  <a:moveTo>
                    <a:pt x="7027" y="5318"/>
                  </a:moveTo>
                  <a:cubicBezTo>
                    <a:pt x="6766" y="4651"/>
                    <a:pt x="6506" y="3985"/>
                    <a:pt x="7287" y="2985"/>
                  </a:cubicBezTo>
                  <a:cubicBezTo>
                    <a:pt x="8067" y="1985"/>
                    <a:pt x="9889" y="651"/>
                    <a:pt x="12361" y="185"/>
                  </a:cubicBezTo>
                  <a:cubicBezTo>
                    <a:pt x="14834" y="-282"/>
                    <a:pt x="17957" y="118"/>
                    <a:pt x="19648" y="1585"/>
                  </a:cubicBezTo>
                  <a:cubicBezTo>
                    <a:pt x="21340" y="3051"/>
                    <a:pt x="21600" y="5585"/>
                    <a:pt x="21080" y="7118"/>
                  </a:cubicBezTo>
                  <a:cubicBezTo>
                    <a:pt x="20559" y="8651"/>
                    <a:pt x="19258" y="9185"/>
                    <a:pt x="17566" y="9718"/>
                  </a:cubicBezTo>
                  <a:cubicBezTo>
                    <a:pt x="15875" y="10251"/>
                    <a:pt x="13793" y="10785"/>
                    <a:pt x="13142" y="11318"/>
                  </a:cubicBezTo>
                  <a:cubicBezTo>
                    <a:pt x="12492" y="11851"/>
                    <a:pt x="13272" y="12385"/>
                    <a:pt x="14834" y="13451"/>
                  </a:cubicBezTo>
                  <a:cubicBezTo>
                    <a:pt x="16395" y="14518"/>
                    <a:pt x="18737" y="16118"/>
                    <a:pt x="20039" y="17251"/>
                  </a:cubicBezTo>
                  <a:cubicBezTo>
                    <a:pt x="21340" y="18385"/>
                    <a:pt x="21600" y="19051"/>
                    <a:pt x="21080" y="19651"/>
                  </a:cubicBezTo>
                  <a:cubicBezTo>
                    <a:pt x="20559" y="20251"/>
                    <a:pt x="19258" y="20785"/>
                    <a:pt x="16265" y="21051"/>
                  </a:cubicBezTo>
                  <a:cubicBezTo>
                    <a:pt x="13272" y="21318"/>
                    <a:pt x="8588" y="21318"/>
                    <a:pt x="5595" y="21051"/>
                  </a:cubicBezTo>
                  <a:cubicBezTo>
                    <a:pt x="2602" y="20785"/>
                    <a:pt x="1301" y="20251"/>
                    <a:pt x="0" y="19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1890598" y="3686260"/>
              <a:ext cx="190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478"/>
                    <a:pt x="4800" y="10957"/>
                    <a:pt x="8400" y="14557"/>
                  </a:cubicBezTo>
                  <a:cubicBezTo>
                    <a:pt x="12000" y="18157"/>
                    <a:pt x="16800" y="198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2011248" y="3711097"/>
              <a:ext cx="119230" cy="197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0772" fill="norm" stroke="1" extrusionOk="0">
                  <a:moveTo>
                    <a:pt x="12290" y="728"/>
                  </a:moveTo>
                  <a:cubicBezTo>
                    <a:pt x="10428" y="282"/>
                    <a:pt x="8566" y="-163"/>
                    <a:pt x="6890" y="60"/>
                  </a:cubicBezTo>
                  <a:cubicBezTo>
                    <a:pt x="5214" y="282"/>
                    <a:pt x="3724" y="1173"/>
                    <a:pt x="2421" y="3511"/>
                  </a:cubicBezTo>
                  <a:cubicBezTo>
                    <a:pt x="1117" y="5849"/>
                    <a:pt x="0" y="9635"/>
                    <a:pt x="0" y="12641"/>
                  </a:cubicBezTo>
                  <a:cubicBezTo>
                    <a:pt x="0" y="15647"/>
                    <a:pt x="1117" y="17874"/>
                    <a:pt x="3352" y="19322"/>
                  </a:cubicBezTo>
                  <a:cubicBezTo>
                    <a:pt x="5586" y="20769"/>
                    <a:pt x="8938" y="21437"/>
                    <a:pt x="12290" y="19878"/>
                  </a:cubicBezTo>
                  <a:cubicBezTo>
                    <a:pt x="15641" y="18319"/>
                    <a:pt x="18993" y="14534"/>
                    <a:pt x="20297" y="11416"/>
                  </a:cubicBezTo>
                  <a:cubicBezTo>
                    <a:pt x="21600" y="8299"/>
                    <a:pt x="20855" y="5849"/>
                    <a:pt x="19552" y="4179"/>
                  </a:cubicBezTo>
                  <a:cubicBezTo>
                    <a:pt x="18248" y="2509"/>
                    <a:pt x="16386" y="1618"/>
                    <a:pt x="16386" y="1952"/>
                  </a:cubicBezTo>
                  <a:cubicBezTo>
                    <a:pt x="16386" y="2286"/>
                    <a:pt x="18248" y="3845"/>
                    <a:pt x="20110" y="5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2175922" y="3701788"/>
              <a:ext cx="152964" cy="198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0688" fill="norm" stroke="1" extrusionOk="0">
                  <a:moveTo>
                    <a:pt x="10289" y="4996"/>
                  </a:moveTo>
                  <a:cubicBezTo>
                    <a:pt x="11142" y="3233"/>
                    <a:pt x="11994" y="1469"/>
                    <a:pt x="11710" y="588"/>
                  </a:cubicBezTo>
                  <a:cubicBezTo>
                    <a:pt x="11426" y="-294"/>
                    <a:pt x="10005" y="-294"/>
                    <a:pt x="7731" y="1359"/>
                  </a:cubicBezTo>
                  <a:cubicBezTo>
                    <a:pt x="5457" y="3012"/>
                    <a:pt x="2331" y="6318"/>
                    <a:pt x="910" y="9845"/>
                  </a:cubicBezTo>
                  <a:cubicBezTo>
                    <a:pt x="-511" y="13371"/>
                    <a:pt x="-227" y="17118"/>
                    <a:pt x="1478" y="19102"/>
                  </a:cubicBezTo>
                  <a:cubicBezTo>
                    <a:pt x="3184" y="21086"/>
                    <a:pt x="6310" y="21306"/>
                    <a:pt x="9863" y="19212"/>
                  </a:cubicBezTo>
                  <a:cubicBezTo>
                    <a:pt x="13415" y="17118"/>
                    <a:pt x="17394" y="12710"/>
                    <a:pt x="19242" y="9955"/>
                  </a:cubicBezTo>
                  <a:cubicBezTo>
                    <a:pt x="21089" y="7200"/>
                    <a:pt x="20805" y="6098"/>
                    <a:pt x="19384" y="5106"/>
                  </a:cubicBezTo>
                  <a:cubicBezTo>
                    <a:pt x="17963" y="4114"/>
                    <a:pt x="15405" y="3233"/>
                    <a:pt x="12847" y="2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2735148" y="3582228"/>
              <a:ext cx="239184" cy="33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19718"/>
                  </a:moveTo>
                  <a:cubicBezTo>
                    <a:pt x="191" y="20533"/>
                    <a:pt x="382" y="21348"/>
                    <a:pt x="573" y="21416"/>
                  </a:cubicBezTo>
                  <a:cubicBezTo>
                    <a:pt x="765" y="21484"/>
                    <a:pt x="956" y="20805"/>
                    <a:pt x="1434" y="18359"/>
                  </a:cubicBezTo>
                  <a:cubicBezTo>
                    <a:pt x="1912" y="15914"/>
                    <a:pt x="2676" y="11703"/>
                    <a:pt x="3345" y="8510"/>
                  </a:cubicBezTo>
                  <a:cubicBezTo>
                    <a:pt x="4014" y="5318"/>
                    <a:pt x="4588" y="3144"/>
                    <a:pt x="5161" y="1786"/>
                  </a:cubicBezTo>
                  <a:cubicBezTo>
                    <a:pt x="5735" y="427"/>
                    <a:pt x="6308" y="-116"/>
                    <a:pt x="6786" y="20"/>
                  </a:cubicBezTo>
                  <a:cubicBezTo>
                    <a:pt x="7264" y="156"/>
                    <a:pt x="7646" y="971"/>
                    <a:pt x="8028" y="2397"/>
                  </a:cubicBezTo>
                  <a:cubicBezTo>
                    <a:pt x="8411" y="3824"/>
                    <a:pt x="8793" y="5861"/>
                    <a:pt x="9175" y="7220"/>
                  </a:cubicBezTo>
                  <a:cubicBezTo>
                    <a:pt x="9558" y="8578"/>
                    <a:pt x="9940" y="9258"/>
                    <a:pt x="10513" y="9801"/>
                  </a:cubicBezTo>
                  <a:cubicBezTo>
                    <a:pt x="11087" y="10344"/>
                    <a:pt x="11851" y="10752"/>
                    <a:pt x="12520" y="10616"/>
                  </a:cubicBezTo>
                  <a:cubicBezTo>
                    <a:pt x="13189" y="10480"/>
                    <a:pt x="13763" y="9801"/>
                    <a:pt x="14910" y="8442"/>
                  </a:cubicBezTo>
                  <a:cubicBezTo>
                    <a:pt x="16057" y="7084"/>
                    <a:pt x="17777" y="5046"/>
                    <a:pt x="18924" y="3756"/>
                  </a:cubicBezTo>
                  <a:cubicBezTo>
                    <a:pt x="20071" y="2465"/>
                    <a:pt x="20644" y="1922"/>
                    <a:pt x="21027" y="1990"/>
                  </a:cubicBezTo>
                  <a:cubicBezTo>
                    <a:pt x="21409" y="2058"/>
                    <a:pt x="21600" y="2737"/>
                    <a:pt x="21600" y="5046"/>
                  </a:cubicBezTo>
                  <a:cubicBezTo>
                    <a:pt x="21600" y="7356"/>
                    <a:pt x="21409" y="11295"/>
                    <a:pt x="21218" y="13876"/>
                  </a:cubicBezTo>
                  <a:cubicBezTo>
                    <a:pt x="21027" y="16458"/>
                    <a:pt x="20835" y="17680"/>
                    <a:pt x="20835" y="18156"/>
                  </a:cubicBezTo>
                  <a:cubicBezTo>
                    <a:pt x="20835" y="18631"/>
                    <a:pt x="21027" y="18359"/>
                    <a:pt x="21218" y="18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3034632" y="3634931"/>
              <a:ext cx="120118" cy="273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9" h="21475" fill="norm" stroke="1" extrusionOk="0">
                  <a:moveTo>
                    <a:pt x="16024" y="1537"/>
                  </a:moveTo>
                  <a:cubicBezTo>
                    <a:pt x="14944" y="872"/>
                    <a:pt x="13864" y="207"/>
                    <a:pt x="12244" y="41"/>
                  </a:cubicBezTo>
                  <a:cubicBezTo>
                    <a:pt x="10624" y="-125"/>
                    <a:pt x="8464" y="207"/>
                    <a:pt x="6124" y="1038"/>
                  </a:cubicBezTo>
                  <a:cubicBezTo>
                    <a:pt x="3784" y="1869"/>
                    <a:pt x="1264" y="3198"/>
                    <a:pt x="364" y="4693"/>
                  </a:cubicBezTo>
                  <a:cubicBezTo>
                    <a:pt x="-536" y="6189"/>
                    <a:pt x="184" y="7850"/>
                    <a:pt x="3064" y="9512"/>
                  </a:cubicBezTo>
                  <a:cubicBezTo>
                    <a:pt x="5944" y="11173"/>
                    <a:pt x="10984" y="12835"/>
                    <a:pt x="14224" y="13998"/>
                  </a:cubicBezTo>
                  <a:cubicBezTo>
                    <a:pt x="17464" y="15161"/>
                    <a:pt x="18904" y="15826"/>
                    <a:pt x="19804" y="16573"/>
                  </a:cubicBezTo>
                  <a:cubicBezTo>
                    <a:pt x="20704" y="17321"/>
                    <a:pt x="21064" y="18152"/>
                    <a:pt x="17824" y="18983"/>
                  </a:cubicBezTo>
                  <a:cubicBezTo>
                    <a:pt x="14584" y="19813"/>
                    <a:pt x="7744" y="20644"/>
                    <a:pt x="904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3432670" y="3628934"/>
              <a:ext cx="281589" cy="327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410" fill="norm" stroke="1" extrusionOk="0">
                  <a:moveTo>
                    <a:pt x="17226" y="12473"/>
                  </a:moveTo>
                  <a:cubicBezTo>
                    <a:pt x="17226" y="11365"/>
                    <a:pt x="17226" y="10258"/>
                    <a:pt x="16750" y="9219"/>
                  </a:cubicBezTo>
                  <a:cubicBezTo>
                    <a:pt x="16273" y="8181"/>
                    <a:pt x="15321" y="7211"/>
                    <a:pt x="13891" y="7004"/>
                  </a:cubicBezTo>
                  <a:cubicBezTo>
                    <a:pt x="12462" y="6796"/>
                    <a:pt x="10556" y="7350"/>
                    <a:pt x="9047" y="9011"/>
                  </a:cubicBezTo>
                  <a:cubicBezTo>
                    <a:pt x="7538" y="10673"/>
                    <a:pt x="6426" y="13442"/>
                    <a:pt x="6109" y="15173"/>
                  </a:cubicBezTo>
                  <a:cubicBezTo>
                    <a:pt x="5791" y="16904"/>
                    <a:pt x="6268" y="17596"/>
                    <a:pt x="7776" y="17388"/>
                  </a:cubicBezTo>
                  <a:cubicBezTo>
                    <a:pt x="9285" y="17181"/>
                    <a:pt x="11826" y="16073"/>
                    <a:pt x="13335" y="15104"/>
                  </a:cubicBezTo>
                  <a:cubicBezTo>
                    <a:pt x="14844" y="14135"/>
                    <a:pt x="15321" y="13304"/>
                    <a:pt x="15638" y="13235"/>
                  </a:cubicBezTo>
                  <a:cubicBezTo>
                    <a:pt x="15956" y="13165"/>
                    <a:pt x="16115" y="13858"/>
                    <a:pt x="16829" y="14342"/>
                  </a:cubicBezTo>
                  <a:cubicBezTo>
                    <a:pt x="17544" y="14827"/>
                    <a:pt x="18815" y="15104"/>
                    <a:pt x="19688" y="14827"/>
                  </a:cubicBezTo>
                  <a:cubicBezTo>
                    <a:pt x="20562" y="14550"/>
                    <a:pt x="21038" y="13719"/>
                    <a:pt x="21118" y="11504"/>
                  </a:cubicBezTo>
                  <a:cubicBezTo>
                    <a:pt x="21197" y="9288"/>
                    <a:pt x="20879" y="5688"/>
                    <a:pt x="19529" y="3335"/>
                  </a:cubicBezTo>
                  <a:cubicBezTo>
                    <a:pt x="18179" y="981"/>
                    <a:pt x="15797" y="-127"/>
                    <a:pt x="13176" y="11"/>
                  </a:cubicBezTo>
                  <a:cubicBezTo>
                    <a:pt x="10556" y="150"/>
                    <a:pt x="7697" y="1535"/>
                    <a:pt x="5315" y="3888"/>
                  </a:cubicBezTo>
                  <a:cubicBezTo>
                    <a:pt x="2932" y="6242"/>
                    <a:pt x="1026" y="9565"/>
                    <a:pt x="312" y="12473"/>
                  </a:cubicBezTo>
                  <a:cubicBezTo>
                    <a:pt x="-403" y="15381"/>
                    <a:pt x="73" y="17873"/>
                    <a:pt x="2138" y="19396"/>
                  </a:cubicBezTo>
                  <a:cubicBezTo>
                    <a:pt x="4203" y="20919"/>
                    <a:pt x="7856" y="21473"/>
                    <a:pt x="10715" y="21404"/>
                  </a:cubicBezTo>
                  <a:cubicBezTo>
                    <a:pt x="13573" y="21335"/>
                    <a:pt x="15638" y="20642"/>
                    <a:pt x="17703" y="19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4119448" y="3554632"/>
              <a:ext cx="165101" cy="42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21513"/>
                  </a:moveTo>
                  <a:cubicBezTo>
                    <a:pt x="831" y="19471"/>
                    <a:pt x="1662" y="17429"/>
                    <a:pt x="3738" y="14582"/>
                  </a:cubicBezTo>
                  <a:cubicBezTo>
                    <a:pt x="5815" y="11734"/>
                    <a:pt x="9138" y="8080"/>
                    <a:pt x="11769" y="5609"/>
                  </a:cubicBezTo>
                  <a:cubicBezTo>
                    <a:pt x="14400" y="3137"/>
                    <a:pt x="16338" y="1847"/>
                    <a:pt x="17862" y="1041"/>
                  </a:cubicBezTo>
                  <a:cubicBezTo>
                    <a:pt x="19385" y="235"/>
                    <a:pt x="20492" y="-87"/>
                    <a:pt x="21046" y="20"/>
                  </a:cubicBezTo>
                  <a:cubicBezTo>
                    <a:pt x="21600" y="128"/>
                    <a:pt x="21600" y="665"/>
                    <a:pt x="21600" y="3083"/>
                  </a:cubicBezTo>
                  <a:cubicBezTo>
                    <a:pt x="21600" y="5501"/>
                    <a:pt x="21600" y="9800"/>
                    <a:pt x="21462" y="12540"/>
                  </a:cubicBezTo>
                  <a:cubicBezTo>
                    <a:pt x="21323" y="15280"/>
                    <a:pt x="21046" y="16462"/>
                    <a:pt x="20908" y="17322"/>
                  </a:cubicBezTo>
                  <a:cubicBezTo>
                    <a:pt x="20769" y="18182"/>
                    <a:pt x="20769" y="18719"/>
                    <a:pt x="20908" y="18988"/>
                  </a:cubicBezTo>
                  <a:cubicBezTo>
                    <a:pt x="21046" y="19256"/>
                    <a:pt x="21323" y="19256"/>
                    <a:pt x="21600" y="19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4151198" y="3806910"/>
              <a:ext cx="196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4405198" y="3940260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5209277" y="3645425"/>
              <a:ext cx="176282" cy="274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405" fill="norm" stroke="1" extrusionOk="0">
                  <a:moveTo>
                    <a:pt x="17056" y="1697"/>
                  </a:moveTo>
                  <a:cubicBezTo>
                    <a:pt x="16294" y="1037"/>
                    <a:pt x="15531" y="378"/>
                    <a:pt x="13880" y="130"/>
                  </a:cubicBezTo>
                  <a:cubicBezTo>
                    <a:pt x="12228" y="-117"/>
                    <a:pt x="9687" y="48"/>
                    <a:pt x="7781" y="130"/>
                  </a:cubicBezTo>
                  <a:cubicBezTo>
                    <a:pt x="5875" y="213"/>
                    <a:pt x="4604" y="213"/>
                    <a:pt x="3334" y="213"/>
                  </a:cubicBezTo>
                  <a:cubicBezTo>
                    <a:pt x="2063" y="213"/>
                    <a:pt x="792" y="213"/>
                    <a:pt x="284" y="625"/>
                  </a:cubicBezTo>
                  <a:cubicBezTo>
                    <a:pt x="-224" y="1037"/>
                    <a:pt x="30" y="1862"/>
                    <a:pt x="411" y="3263"/>
                  </a:cubicBezTo>
                  <a:cubicBezTo>
                    <a:pt x="792" y="4665"/>
                    <a:pt x="1301" y="6643"/>
                    <a:pt x="1555" y="8292"/>
                  </a:cubicBezTo>
                  <a:cubicBezTo>
                    <a:pt x="1809" y="9941"/>
                    <a:pt x="1809" y="11260"/>
                    <a:pt x="2444" y="11507"/>
                  </a:cubicBezTo>
                  <a:cubicBezTo>
                    <a:pt x="3080" y="11755"/>
                    <a:pt x="4350" y="10930"/>
                    <a:pt x="6637" y="10518"/>
                  </a:cubicBezTo>
                  <a:cubicBezTo>
                    <a:pt x="8924" y="10106"/>
                    <a:pt x="12228" y="10106"/>
                    <a:pt x="14769" y="10683"/>
                  </a:cubicBezTo>
                  <a:cubicBezTo>
                    <a:pt x="17310" y="11260"/>
                    <a:pt x="19089" y="12414"/>
                    <a:pt x="20105" y="13486"/>
                  </a:cubicBezTo>
                  <a:cubicBezTo>
                    <a:pt x="21122" y="14558"/>
                    <a:pt x="21376" y="15547"/>
                    <a:pt x="20995" y="16454"/>
                  </a:cubicBezTo>
                  <a:cubicBezTo>
                    <a:pt x="20614" y="17361"/>
                    <a:pt x="19597" y="18185"/>
                    <a:pt x="17183" y="19010"/>
                  </a:cubicBezTo>
                  <a:cubicBezTo>
                    <a:pt x="14769" y="19834"/>
                    <a:pt x="10957" y="20659"/>
                    <a:pt x="8416" y="21071"/>
                  </a:cubicBezTo>
                  <a:cubicBezTo>
                    <a:pt x="5875" y="21483"/>
                    <a:pt x="4604" y="21483"/>
                    <a:pt x="3461" y="21236"/>
                  </a:cubicBezTo>
                  <a:cubicBezTo>
                    <a:pt x="2317" y="20988"/>
                    <a:pt x="1301" y="20494"/>
                    <a:pt x="1936" y="19917"/>
                  </a:cubicBezTo>
                  <a:cubicBezTo>
                    <a:pt x="2571" y="19339"/>
                    <a:pt x="4858" y="18680"/>
                    <a:pt x="7145" y="18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5478956" y="3678067"/>
              <a:ext cx="201111" cy="233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9" h="20570" fill="norm" stroke="1" extrusionOk="0">
                  <a:moveTo>
                    <a:pt x="14695" y="4073"/>
                  </a:moveTo>
                  <a:cubicBezTo>
                    <a:pt x="14695" y="2956"/>
                    <a:pt x="14695" y="1838"/>
                    <a:pt x="14267" y="1001"/>
                  </a:cubicBezTo>
                  <a:cubicBezTo>
                    <a:pt x="13840" y="163"/>
                    <a:pt x="12984" y="-396"/>
                    <a:pt x="10525" y="349"/>
                  </a:cubicBezTo>
                  <a:cubicBezTo>
                    <a:pt x="8065" y="1094"/>
                    <a:pt x="4002" y="3142"/>
                    <a:pt x="1863" y="6401"/>
                  </a:cubicBezTo>
                  <a:cubicBezTo>
                    <a:pt x="-275" y="9659"/>
                    <a:pt x="-489" y="14128"/>
                    <a:pt x="794" y="17014"/>
                  </a:cubicBezTo>
                  <a:cubicBezTo>
                    <a:pt x="2077" y="19901"/>
                    <a:pt x="4858" y="21204"/>
                    <a:pt x="8600" y="20273"/>
                  </a:cubicBezTo>
                  <a:cubicBezTo>
                    <a:pt x="12343" y="19342"/>
                    <a:pt x="17048" y="16176"/>
                    <a:pt x="19079" y="13011"/>
                  </a:cubicBezTo>
                  <a:cubicBezTo>
                    <a:pt x="21111" y="9845"/>
                    <a:pt x="20469" y="6680"/>
                    <a:pt x="18438" y="4911"/>
                  </a:cubicBezTo>
                  <a:cubicBezTo>
                    <a:pt x="16406" y="3142"/>
                    <a:pt x="12984" y="2770"/>
                    <a:pt x="10739" y="2863"/>
                  </a:cubicBezTo>
                  <a:cubicBezTo>
                    <a:pt x="8493" y="2956"/>
                    <a:pt x="7424" y="3514"/>
                    <a:pt x="6355" y="4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5979998" y="3632231"/>
              <a:ext cx="234951" cy="320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0" fill="norm" stroke="1" extrusionOk="0">
                  <a:moveTo>
                    <a:pt x="0" y="5913"/>
                  </a:moveTo>
                  <a:cubicBezTo>
                    <a:pt x="195" y="10668"/>
                    <a:pt x="389" y="15423"/>
                    <a:pt x="486" y="18140"/>
                  </a:cubicBezTo>
                  <a:cubicBezTo>
                    <a:pt x="584" y="20857"/>
                    <a:pt x="584" y="21536"/>
                    <a:pt x="584" y="18887"/>
                  </a:cubicBezTo>
                  <a:cubicBezTo>
                    <a:pt x="584" y="16238"/>
                    <a:pt x="584" y="10261"/>
                    <a:pt x="681" y="6864"/>
                  </a:cubicBezTo>
                  <a:cubicBezTo>
                    <a:pt x="778" y="3468"/>
                    <a:pt x="973" y="2653"/>
                    <a:pt x="1265" y="1770"/>
                  </a:cubicBezTo>
                  <a:cubicBezTo>
                    <a:pt x="1557" y="887"/>
                    <a:pt x="1946" y="-64"/>
                    <a:pt x="2530" y="4"/>
                  </a:cubicBezTo>
                  <a:cubicBezTo>
                    <a:pt x="3114" y="72"/>
                    <a:pt x="3892" y="1159"/>
                    <a:pt x="4768" y="2381"/>
                  </a:cubicBezTo>
                  <a:cubicBezTo>
                    <a:pt x="5643" y="3604"/>
                    <a:pt x="6616" y="4962"/>
                    <a:pt x="7589" y="5778"/>
                  </a:cubicBezTo>
                  <a:cubicBezTo>
                    <a:pt x="8562" y="6593"/>
                    <a:pt x="9535" y="6864"/>
                    <a:pt x="10897" y="6661"/>
                  </a:cubicBezTo>
                  <a:cubicBezTo>
                    <a:pt x="12259" y="6457"/>
                    <a:pt x="14011" y="5778"/>
                    <a:pt x="15470" y="4759"/>
                  </a:cubicBezTo>
                  <a:cubicBezTo>
                    <a:pt x="16930" y="3740"/>
                    <a:pt x="18097" y="2381"/>
                    <a:pt x="19070" y="1498"/>
                  </a:cubicBezTo>
                  <a:cubicBezTo>
                    <a:pt x="20043" y="615"/>
                    <a:pt x="20822" y="208"/>
                    <a:pt x="21211" y="344"/>
                  </a:cubicBezTo>
                  <a:cubicBezTo>
                    <a:pt x="21600" y="479"/>
                    <a:pt x="21600" y="1159"/>
                    <a:pt x="21503" y="3196"/>
                  </a:cubicBezTo>
                  <a:cubicBezTo>
                    <a:pt x="21405" y="5234"/>
                    <a:pt x="21211" y="8630"/>
                    <a:pt x="21211" y="11144"/>
                  </a:cubicBezTo>
                  <a:cubicBezTo>
                    <a:pt x="21211" y="13657"/>
                    <a:pt x="21405" y="15287"/>
                    <a:pt x="21600" y="16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6290575" y="3639293"/>
              <a:ext cx="128241" cy="29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3" h="21351" fill="norm" stroke="1" extrusionOk="0">
                  <a:moveTo>
                    <a:pt x="16041" y="2498"/>
                  </a:moveTo>
                  <a:cubicBezTo>
                    <a:pt x="15708" y="1726"/>
                    <a:pt x="15376" y="955"/>
                    <a:pt x="14379" y="492"/>
                  </a:cubicBezTo>
                  <a:cubicBezTo>
                    <a:pt x="13382" y="29"/>
                    <a:pt x="11721" y="-125"/>
                    <a:pt x="9395" y="106"/>
                  </a:cubicBezTo>
                  <a:cubicBezTo>
                    <a:pt x="7068" y="338"/>
                    <a:pt x="4078" y="955"/>
                    <a:pt x="2084" y="1958"/>
                  </a:cubicBezTo>
                  <a:cubicBezTo>
                    <a:pt x="90" y="2961"/>
                    <a:pt x="-907" y="4349"/>
                    <a:pt x="1087" y="6355"/>
                  </a:cubicBezTo>
                  <a:cubicBezTo>
                    <a:pt x="3081" y="8361"/>
                    <a:pt x="8065" y="10984"/>
                    <a:pt x="11721" y="12912"/>
                  </a:cubicBezTo>
                  <a:cubicBezTo>
                    <a:pt x="15376" y="14841"/>
                    <a:pt x="17702" y="16075"/>
                    <a:pt x="19031" y="17078"/>
                  </a:cubicBezTo>
                  <a:cubicBezTo>
                    <a:pt x="20361" y="18081"/>
                    <a:pt x="20693" y="18852"/>
                    <a:pt x="18865" y="19624"/>
                  </a:cubicBezTo>
                  <a:cubicBezTo>
                    <a:pt x="17038" y="20395"/>
                    <a:pt x="13050" y="21166"/>
                    <a:pt x="10391" y="21321"/>
                  </a:cubicBezTo>
                  <a:cubicBezTo>
                    <a:pt x="7733" y="21475"/>
                    <a:pt x="6404" y="21012"/>
                    <a:pt x="5075" y="20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6721321" y="3611076"/>
              <a:ext cx="332339" cy="358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247" fill="norm" stroke="1" extrusionOk="0">
                  <a:moveTo>
                    <a:pt x="16799" y="11619"/>
                  </a:moveTo>
                  <a:cubicBezTo>
                    <a:pt x="16666" y="10363"/>
                    <a:pt x="16534" y="9107"/>
                    <a:pt x="15938" y="8166"/>
                  </a:cubicBezTo>
                  <a:cubicBezTo>
                    <a:pt x="15341" y="7224"/>
                    <a:pt x="14281" y="6596"/>
                    <a:pt x="12890" y="6910"/>
                  </a:cubicBezTo>
                  <a:cubicBezTo>
                    <a:pt x="11498" y="7224"/>
                    <a:pt x="9776" y="8480"/>
                    <a:pt x="8583" y="9610"/>
                  </a:cubicBezTo>
                  <a:cubicBezTo>
                    <a:pt x="7390" y="10740"/>
                    <a:pt x="6728" y="11745"/>
                    <a:pt x="6728" y="12812"/>
                  </a:cubicBezTo>
                  <a:cubicBezTo>
                    <a:pt x="6728" y="13880"/>
                    <a:pt x="7390" y="15010"/>
                    <a:pt x="8451" y="15387"/>
                  </a:cubicBezTo>
                  <a:cubicBezTo>
                    <a:pt x="9511" y="15763"/>
                    <a:pt x="10968" y="15387"/>
                    <a:pt x="12028" y="14947"/>
                  </a:cubicBezTo>
                  <a:cubicBezTo>
                    <a:pt x="13089" y="14507"/>
                    <a:pt x="13751" y="14005"/>
                    <a:pt x="14281" y="13440"/>
                  </a:cubicBezTo>
                  <a:cubicBezTo>
                    <a:pt x="14811" y="12875"/>
                    <a:pt x="15209" y="12247"/>
                    <a:pt x="15606" y="12310"/>
                  </a:cubicBezTo>
                  <a:cubicBezTo>
                    <a:pt x="16004" y="12373"/>
                    <a:pt x="16401" y="13126"/>
                    <a:pt x="16932" y="13566"/>
                  </a:cubicBezTo>
                  <a:cubicBezTo>
                    <a:pt x="17462" y="14005"/>
                    <a:pt x="18124" y="14131"/>
                    <a:pt x="18720" y="13880"/>
                  </a:cubicBezTo>
                  <a:cubicBezTo>
                    <a:pt x="19317" y="13628"/>
                    <a:pt x="19847" y="13000"/>
                    <a:pt x="20311" y="11054"/>
                  </a:cubicBezTo>
                  <a:cubicBezTo>
                    <a:pt x="20774" y="9107"/>
                    <a:pt x="21172" y="5842"/>
                    <a:pt x="20244" y="3582"/>
                  </a:cubicBezTo>
                  <a:cubicBezTo>
                    <a:pt x="19317" y="1321"/>
                    <a:pt x="17064" y="66"/>
                    <a:pt x="14546" y="3"/>
                  </a:cubicBezTo>
                  <a:cubicBezTo>
                    <a:pt x="12028" y="-60"/>
                    <a:pt x="9246" y="1070"/>
                    <a:pt x="6662" y="3080"/>
                  </a:cubicBezTo>
                  <a:cubicBezTo>
                    <a:pt x="4078" y="5089"/>
                    <a:pt x="1692" y="7977"/>
                    <a:pt x="632" y="10552"/>
                  </a:cubicBezTo>
                  <a:cubicBezTo>
                    <a:pt x="-428" y="13126"/>
                    <a:pt x="-163" y="15387"/>
                    <a:pt x="1493" y="17270"/>
                  </a:cubicBezTo>
                  <a:cubicBezTo>
                    <a:pt x="3150" y="19154"/>
                    <a:pt x="6198" y="20661"/>
                    <a:pt x="9312" y="21100"/>
                  </a:cubicBezTo>
                  <a:cubicBezTo>
                    <a:pt x="12426" y="21540"/>
                    <a:pt x="15606" y="20912"/>
                    <a:pt x="18787" y="20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7465898" y="3692610"/>
              <a:ext cx="635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451"/>
                    <a:pt x="14400" y="4902"/>
                    <a:pt x="10800" y="8502"/>
                  </a:cubicBezTo>
                  <a:cubicBezTo>
                    <a:pt x="7200" y="12102"/>
                    <a:pt x="3600" y="168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7421448" y="3629614"/>
              <a:ext cx="183649" cy="37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393" fill="norm" stroke="1" extrusionOk="0">
                  <a:moveTo>
                    <a:pt x="5155" y="7252"/>
                  </a:moveTo>
                  <a:cubicBezTo>
                    <a:pt x="4664" y="5553"/>
                    <a:pt x="4173" y="3854"/>
                    <a:pt x="4786" y="2520"/>
                  </a:cubicBezTo>
                  <a:cubicBezTo>
                    <a:pt x="5400" y="1185"/>
                    <a:pt x="7118" y="214"/>
                    <a:pt x="9695" y="32"/>
                  </a:cubicBezTo>
                  <a:cubicBezTo>
                    <a:pt x="12273" y="-150"/>
                    <a:pt x="15709" y="457"/>
                    <a:pt x="18041" y="1670"/>
                  </a:cubicBezTo>
                  <a:cubicBezTo>
                    <a:pt x="20373" y="2884"/>
                    <a:pt x="21600" y="4704"/>
                    <a:pt x="21232" y="6160"/>
                  </a:cubicBezTo>
                  <a:cubicBezTo>
                    <a:pt x="20864" y="7616"/>
                    <a:pt x="18900" y="8708"/>
                    <a:pt x="17182" y="9376"/>
                  </a:cubicBezTo>
                  <a:cubicBezTo>
                    <a:pt x="15464" y="10043"/>
                    <a:pt x="13991" y="10286"/>
                    <a:pt x="13623" y="10711"/>
                  </a:cubicBezTo>
                  <a:cubicBezTo>
                    <a:pt x="13255" y="11135"/>
                    <a:pt x="13991" y="11742"/>
                    <a:pt x="15218" y="12895"/>
                  </a:cubicBezTo>
                  <a:cubicBezTo>
                    <a:pt x="16445" y="14048"/>
                    <a:pt x="18164" y="15747"/>
                    <a:pt x="19023" y="16960"/>
                  </a:cubicBezTo>
                  <a:cubicBezTo>
                    <a:pt x="19882" y="18174"/>
                    <a:pt x="19882" y="18902"/>
                    <a:pt x="17918" y="19690"/>
                  </a:cubicBezTo>
                  <a:cubicBezTo>
                    <a:pt x="15955" y="20479"/>
                    <a:pt x="12027" y="21329"/>
                    <a:pt x="8714" y="21389"/>
                  </a:cubicBezTo>
                  <a:cubicBezTo>
                    <a:pt x="5400" y="21450"/>
                    <a:pt x="2700" y="20722"/>
                    <a:pt x="0" y="19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8532698" y="2892510"/>
              <a:ext cx="590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97" y="18000"/>
                    <a:pt x="6194" y="14400"/>
                    <a:pt x="9523" y="10800"/>
                  </a:cubicBezTo>
                  <a:cubicBezTo>
                    <a:pt x="12852" y="7200"/>
                    <a:pt x="16413" y="3600"/>
                    <a:pt x="18465" y="1800"/>
                  </a:cubicBezTo>
                  <a:cubicBezTo>
                    <a:pt x="20516" y="0"/>
                    <a:pt x="2105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9047048" y="2809960"/>
              <a:ext cx="11424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600" fill="norm" stroke="1" extrusionOk="0">
                  <a:moveTo>
                    <a:pt x="0" y="0"/>
                  </a:moveTo>
                  <a:cubicBezTo>
                    <a:pt x="6171" y="1394"/>
                    <a:pt x="12343" y="2787"/>
                    <a:pt x="16200" y="5110"/>
                  </a:cubicBezTo>
                  <a:cubicBezTo>
                    <a:pt x="20057" y="7432"/>
                    <a:pt x="21600" y="10684"/>
                    <a:pt x="20443" y="13587"/>
                  </a:cubicBezTo>
                  <a:cubicBezTo>
                    <a:pt x="19286" y="16490"/>
                    <a:pt x="15429" y="19045"/>
                    <a:pt x="115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9612198" y="2759160"/>
              <a:ext cx="190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566"/>
                    <a:pt x="14400" y="9132"/>
                    <a:pt x="18000" y="12732"/>
                  </a:cubicBezTo>
                  <a:cubicBezTo>
                    <a:pt x="21600" y="16332"/>
                    <a:pt x="21600" y="189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9706097" y="2798722"/>
              <a:ext cx="110385" cy="20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119" fill="norm" stroke="1" extrusionOk="0">
                  <a:moveTo>
                    <a:pt x="14389" y="515"/>
                  </a:moveTo>
                  <a:cubicBezTo>
                    <a:pt x="11640" y="69"/>
                    <a:pt x="8890" y="-376"/>
                    <a:pt x="6534" y="515"/>
                  </a:cubicBezTo>
                  <a:cubicBezTo>
                    <a:pt x="4178" y="1405"/>
                    <a:pt x="2214" y="3632"/>
                    <a:pt x="1036" y="6861"/>
                  </a:cubicBezTo>
                  <a:cubicBezTo>
                    <a:pt x="-142" y="10090"/>
                    <a:pt x="-535" y="14321"/>
                    <a:pt x="1036" y="17104"/>
                  </a:cubicBezTo>
                  <a:cubicBezTo>
                    <a:pt x="2607" y="19888"/>
                    <a:pt x="6141" y="21224"/>
                    <a:pt x="9872" y="21113"/>
                  </a:cubicBezTo>
                  <a:cubicBezTo>
                    <a:pt x="13603" y="21001"/>
                    <a:pt x="17530" y="19443"/>
                    <a:pt x="19298" y="16882"/>
                  </a:cubicBezTo>
                  <a:cubicBezTo>
                    <a:pt x="21065" y="14321"/>
                    <a:pt x="20672" y="10758"/>
                    <a:pt x="19298" y="8309"/>
                  </a:cubicBezTo>
                  <a:cubicBezTo>
                    <a:pt x="17923" y="5859"/>
                    <a:pt x="15567" y="4523"/>
                    <a:pt x="13210" y="3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9901033" y="2822660"/>
              <a:ext cx="105400" cy="177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066" fill="norm" stroke="1" extrusionOk="0">
                  <a:moveTo>
                    <a:pt x="9364" y="0"/>
                  </a:moveTo>
                  <a:cubicBezTo>
                    <a:pt x="7287" y="251"/>
                    <a:pt x="5210" y="502"/>
                    <a:pt x="3341" y="2763"/>
                  </a:cubicBezTo>
                  <a:cubicBezTo>
                    <a:pt x="1472" y="5023"/>
                    <a:pt x="-190" y="9293"/>
                    <a:pt x="18" y="12684"/>
                  </a:cubicBezTo>
                  <a:cubicBezTo>
                    <a:pt x="225" y="16074"/>
                    <a:pt x="2302" y="18586"/>
                    <a:pt x="4587" y="19967"/>
                  </a:cubicBezTo>
                  <a:cubicBezTo>
                    <a:pt x="6872" y="21349"/>
                    <a:pt x="9364" y="21600"/>
                    <a:pt x="12479" y="19716"/>
                  </a:cubicBezTo>
                  <a:cubicBezTo>
                    <a:pt x="15595" y="17833"/>
                    <a:pt x="19333" y="13814"/>
                    <a:pt x="20372" y="10423"/>
                  </a:cubicBezTo>
                  <a:cubicBezTo>
                    <a:pt x="21410" y="7033"/>
                    <a:pt x="19748" y="4270"/>
                    <a:pt x="17048" y="3014"/>
                  </a:cubicBezTo>
                  <a:cubicBezTo>
                    <a:pt x="14348" y="1758"/>
                    <a:pt x="10610" y="2009"/>
                    <a:pt x="6872" y="2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10367848" y="2691506"/>
              <a:ext cx="118109" cy="340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62" fill="norm" stroke="1" extrusionOk="0">
                  <a:moveTo>
                    <a:pt x="5684" y="7062"/>
                  </a:moveTo>
                  <a:cubicBezTo>
                    <a:pt x="4547" y="10662"/>
                    <a:pt x="3411" y="14262"/>
                    <a:pt x="2653" y="16395"/>
                  </a:cubicBezTo>
                  <a:cubicBezTo>
                    <a:pt x="1895" y="18529"/>
                    <a:pt x="1516" y="19195"/>
                    <a:pt x="1326" y="19929"/>
                  </a:cubicBezTo>
                  <a:cubicBezTo>
                    <a:pt x="1137" y="20662"/>
                    <a:pt x="1137" y="21462"/>
                    <a:pt x="947" y="21462"/>
                  </a:cubicBezTo>
                  <a:cubicBezTo>
                    <a:pt x="758" y="21462"/>
                    <a:pt x="379" y="20662"/>
                    <a:pt x="568" y="17795"/>
                  </a:cubicBezTo>
                  <a:cubicBezTo>
                    <a:pt x="758" y="14929"/>
                    <a:pt x="1516" y="9995"/>
                    <a:pt x="2084" y="7129"/>
                  </a:cubicBezTo>
                  <a:cubicBezTo>
                    <a:pt x="2653" y="4262"/>
                    <a:pt x="3032" y="3462"/>
                    <a:pt x="3979" y="2595"/>
                  </a:cubicBezTo>
                  <a:cubicBezTo>
                    <a:pt x="4926" y="1729"/>
                    <a:pt x="6442" y="795"/>
                    <a:pt x="8147" y="329"/>
                  </a:cubicBezTo>
                  <a:cubicBezTo>
                    <a:pt x="9853" y="-138"/>
                    <a:pt x="11747" y="-138"/>
                    <a:pt x="14021" y="529"/>
                  </a:cubicBezTo>
                  <a:cubicBezTo>
                    <a:pt x="16295" y="1195"/>
                    <a:pt x="18947" y="2529"/>
                    <a:pt x="20274" y="4195"/>
                  </a:cubicBezTo>
                  <a:cubicBezTo>
                    <a:pt x="21600" y="5862"/>
                    <a:pt x="21600" y="7862"/>
                    <a:pt x="18947" y="9595"/>
                  </a:cubicBezTo>
                  <a:cubicBezTo>
                    <a:pt x="16295" y="11329"/>
                    <a:pt x="10989" y="12795"/>
                    <a:pt x="7389" y="13395"/>
                  </a:cubicBezTo>
                  <a:cubicBezTo>
                    <a:pt x="3789" y="13995"/>
                    <a:pt x="1895" y="13729"/>
                    <a:pt x="0" y="13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10517940" y="2714710"/>
              <a:ext cx="105132" cy="31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532" fill="norm" stroke="1" extrusionOk="0">
                  <a:moveTo>
                    <a:pt x="8086" y="0"/>
                  </a:moveTo>
                  <a:cubicBezTo>
                    <a:pt x="8509" y="4176"/>
                    <a:pt x="8933" y="8352"/>
                    <a:pt x="8297" y="11592"/>
                  </a:cubicBezTo>
                  <a:cubicBezTo>
                    <a:pt x="7662" y="14832"/>
                    <a:pt x="5968" y="17136"/>
                    <a:pt x="4486" y="18792"/>
                  </a:cubicBezTo>
                  <a:cubicBezTo>
                    <a:pt x="3003" y="20448"/>
                    <a:pt x="1733" y="21456"/>
                    <a:pt x="886" y="21528"/>
                  </a:cubicBezTo>
                  <a:cubicBezTo>
                    <a:pt x="39" y="21600"/>
                    <a:pt x="-385" y="20736"/>
                    <a:pt x="462" y="19296"/>
                  </a:cubicBezTo>
                  <a:cubicBezTo>
                    <a:pt x="1309" y="17856"/>
                    <a:pt x="3427" y="15840"/>
                    <a:pt x="5121" y="14544"/>
                  </a:cubicBezTo>
                  <a:cubicBezTo>
                    <a:pt x="6815" y="13248"/>
                    <a:pt x="8086" y="12672"/>
                    <a:pt x="10203" y="12312"/>
                  </a:cubicBezTo>
                  <a:cubicBezTo>
                    <a:pt x="12321" y="11952"/>
                    <a:pt x="15286" y="11808"/>
                    <a:pt x="17403" y="12096"/>
                  </a:cubicBezTo>
                  <a:cubicBezTo>
                    <a:pt x="19521" y="12384"/>
                    <a:pt x="20791" y="13104"/>
                    <a:pt x="21003" y="14688"/>
                  </a:cubicBezTo>
                  <a:cubicBezTo>
                    <a:pt x="21215" y="16272"/>
                    <a:pt x="20368" y="18720"/>
                    <a:pt x="19521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0717098" y="2740110"/>
              <a:ext cx="1569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478"/>
                    <a:pt x="21600" y="10957"/>
                    <a:pt x="18900" y="14557"/>
                  </a:cubicBezTo>
                  <a:cubicBezTo>
                    <a:pt x="16200" y="18157"/>
                    <a:pt x="8100" y="198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0691135" y="2647797"/>
              <a:ext cx="158851" cy="370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256" fill="norm" stroke="1" extrusionOk="0">
                  <a:moveTo>
                    <a:pt x="3397" y="3108"/>
                  </a:moveTo>
                  <a:cubicBezTo>
                    <a:pt x="4228" y="2137"/>
                    <a:pt x="5059" y="1166"/>
                    <a:pt x="6166" y="559"/>
                  </a:cubicBezTo>
                  <a:cubicBezTo>
                    <a:pt x="7274" y="-47"/>
                    <a:pt x="8659" y="-290"/>
                    <a:pt x="10874" y="499"/>
                  </a:cubicBezTo>
                  <a:cubicBezTo>
                    <a:pt x="13089" y="1288"/>
                    <a:pt x="16135" y="3108"/>
                    <a:pt x="18212" y="5595"/>
                  </a:cubicBezTo>
                  <a:cubicBezTo>
                    <a:pt x="20289" y="8083"/>
                    <a:pt x="21397" y="11238"/>
                    <a:pt x="20428" y="13786"/>
                  </a:cubicBezTo>
                  <a:cubicBezTo>
                    <a:pt x="19459" y="16335"/>
                    <a:pt x="16412" y="18276"/>
                    <a:pt x="13089" y="19490"/>
                  </a:cubicBezTo>
                  <a:cubicBezTo>
                    <a:pt x="9766" y="20703"/>
                    <a:pt x="6166" y="21189"/>
                    <a:pt x="3812" y="21249"/>
                  </a:cubicBezTo>
                  <a:cubicBezTo>
                    <a:pt x="1459" y="21310"/>
                    <a:pt x="351" y="20946"/>
                    <a:pt x="74" y="20461"/>
                  </a:cubicBezTo>
                  <a:cubicBezTo>
                    <a:pt x="-203" y="19975"/>
                    <a:pt x="351" y="19368"/>
                    <a:pt x="905" y="18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8453271" y="3895810"/>
              <a:ext cx="701728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fill="norm" stroke="1" extrusionOk="0">
                  <a:moveTo>
                    <a:pt x="1075" y="21600"/>
                  </a:moveTo>
                  <a:cubicBezTo>
                    <a:pt x="555" y="20160"/>
                    <a:pt x="34" y="18720"/>
                    <a:pt x="2" y="18000"/>
                  </a:cubicBezTo>
                  <a:cubicBezTo>
                    <a:pt x="-31" y="17280"/>
                    <a:pt x="424" y="17280"/>
                    <a:pt x="1888" y="16560"/>
                  </a:cubicBezTo>
                  <a:cubicBezTo>
                    <a:pt x="3352" y="15840"/>
                    <a:pt x="5824" y="14400"/>
                    <a:pt x="8232" y="12600"/>
                  </a:cubicBezTo>
                  <a:cubicBezTo>
                    <a:pt x="10639" y="10800"/>
                    <a:pt x="12981" y="8640"/>
                    <a:pt x="15193" y="6480"/>
                  </a:cubicBezTo>
                  <a:cubicBezTo>
                    <a:pt x="17405" y="4320"/>
                    <a:pt x="19487" y="2160"/>
                    <a:pt x="215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8950106" y="3838660"/>
              <a:ext cx="192162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600" fill="norm" stroke="1" extrusionOk="0">
                  <a:moveTo>
                    <a:pt x="3630" y="0"/>
                  </a:moveTo>
                  <a:cubicBezTo>
                    <a:pt x="2022" y="0"/>
                    <a:pt x="413" y="0"/>
                    <a:pt x="69" y="424"/>
                  </a:cubicBezTo>
                  <a:cubicBezTo>
                    <a:pt x="-276" y="847"/>
                    <a:pt x="643" y="1694"/>
                    <a:pt x="3515" y="3388"/>
                  </a:cubicBezTo>
                  <a:cubicBezTo>
                    <a:pt x="6388" y="5082"/>
                    <a:pt x="11213" y="7624"/>
                    <a:pt x="14430" y="9424"/>
                  </a:cubicBezTo>
                  <a:cubicBezTo>
                    <a:pt x="17647" y="11224"/>
                    <a:pt x="19256" y="12282"/>
                    <a:pt x="20175" y="13341"/>
                  </a:cubicBezTo>
                  <a:cubicBezTo>
                    <a:pt x="21094" y="14400"/>
                    <a:pt x="21324" y="15459"/>
                    <a:pt x="19371" y="16835"/>
                  </a:cubicBezTo>
                  <a:cubicBezTo>
                    <a:pt x="17418" y="18212"/>
                    <a:pt x="13281" y="19906"/>
                    <a:pt x="91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9637598" y="3813260"/>
              <a:ext cx="190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457"/>
                    <a:pt x="0" y="8914"/>
                    <a:pt x="3600" y="12514"/>
                  </a:cubicBezTo>
                  <a:cubicBezTo>
                    <a:pt x="7200" y="16114"/>
                    <a:pt x="14400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9779123" y="3831087"/>
              <a:ext cx="153963" cy="259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165" fill="norm" stroke="1" extrusionOk="0">
                  <a:moveTo>
                    <a:pt x="13397" y="618"/>
                  </a:moveTo>
                  <a:cubicBezTo>
                    <a:pt x="10271" y="273"/>
                    <a:pt x="7145" y="-73"/>
                    <a:pt x="5013" y="13"/>
                  </a:cubicBezTo>
                  <a:cubicBezTo>
                    <a:pt x="2882" y="100"/>
                    <a:pt x="1745" y="618"/>
                    <a:pt x="892" y="1655"/>
                  </a:cubicBezTo>
                  <a:cubicBezTo>
                    <a:pt x="39" y="2692"/>
                    <a:pt x="-529" y="4247"/>
                    <a:pt x="750" y="5543"/>
                  </a:cubicBezTo>
                  <a:cubicBezTo>
                    <a:pt x="2029" y="6839"/>
                    <a:pt x="5155" y="7876"/>
                    <a:pt x="8566" y="9345"/>
                  </a:cubicBezTo>
                  <a:cubicBezTo>
                    <a:pt x="11976" y="10813"/>
                    <a:pt x="15671" y="12714"/>
                    <a:pt x="17945" y="14010"/>
                  </a:cubicBezTo>
                  <a:cubicBezTo>
                    <a:pt x="20218" y="15306"/>
                    <a:pt x="21071" y="15997"/>
                    <a:pt x="20503" y="17293"/>
                  </a:cubicBezTo>
                  <a:cubicBezTo>
                    <a:pt x="19934" y="18589"/>
                    <a:pt x="17945" y="20490"/>
                    <a:pt x="15245" y="21009"/>
                  </a:cubicBezTo>
                  <a:cubicBezTo>
                    <a:pt x="12545" y="21527"/>
                    <a:pt x="9134" y="20663"/>
                    <a:pt x="5724" y="19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9891598" y="3851360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10056188" y="3857710"/>
              <a:ext cx="139459" cy="200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4" h="21119" fill="norm" stroke="1" extrusionOk="0">
                  <a:moveTo>
                    <a:pt x="15589" y="0"/>
                  </a:moveTo>
                  <a:cubicBezTo>
                    <a:pt x="10722" y="1559"/>
                    <a:pt x="5854" y="3118"/>
                    <a:pt x="2964" y="5678"/>
                  </a:cubicBezTo>
                  <a:cubicBezTo>
                    <a:pt x="74" y="8239"/>
                    <a:pt x="-839" y="11802"/>
                    <a:pt x="834" y="14808"/>
                  </a:cubicBezTo>
                  <a:cubicBezTo>
                    <a:pt x="2507" y="17814"/>
                    <a:pt x="6767" y="20264"/>
                    <a:pt x="10722" y="20932"/>
                  </a:cubicBezTo>
                  <a:cubicBezTo>
                    <a:pt x="14676" y="21600"/>
                    <a:pt x="18327" y="20487"/>
                    <a:pt x="19544" y="17480"/>
                  </a:cubicBezTo>
                  <a:cubicBezTo>
                    <a:pt x="20761" y="14474"/>
                    <a:pt x="19544" y="9575"/>
                    <a:pt x="18175" y="6680"/>
                  </a:cubicBezTo>
                  <a:cubicBezTo>
                    <a:pt x="16806" y="3786"/>
                    <a:pt x="15285" y="2895"/>
                    <a:pt x="13764" y="2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10583748" y="3733603"/>
              <a:ext cx="279401" cy="36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21308"/>
                  </a:moveTo>
                  <a:cubicBezTo>
                    <a:pt x="1145" y="17358"/>
                    <a:pt x="2291" y="13409"/>
                    <a:pt x="3436" y="10261"/>
                  </a:cubicBezTo>
                  <a:cubicBezTo>
                    <a:pt x="4582" y="7114"/>
                    <a:pt x="5727" y="4769"/>
                    <a:pt x="6545" y="3226"/>
                  </a:cubicBezTo>
                  <a:cubicBezTo>
                    <a:pt x="7364" y="1683"/>
                    <a:pt x="7855" y="942"/>
                    <a:pt x="8509" y="449"/>
                  </a:cubicBezTo>
                  <a:cubicBezTo>
                    <a:pt x="9164" y="-45"/>
                    <a:pt x="9982" y="-292"/>
                    <a:pt x="10636" y="572"/>
                  </a:cubicBezTo>
                  <a:cubicBezTo>
                    <a:pt x="11291" y="1436"/>
                    <a:pt x="11782" y="3411"/>
                    <a:pt x="12109" y="4769"/>
                  </a:cubicBezTo>
                  <a:cubicBezTo>
                    <a:pt x="12436" y="6126"/>
                    <a:pt x="12600" y="6867"/>
                    <a:pt x="12927" y="7546"/>
                  </a:cubicBezTo>
                  <a:cubicBezTo>
                    <a:pt x="13255" y="8225"/>
                    <a:pt x="13745" y="8842"/>
                    <a:pt x="14318" y="8903"/>
                  </a:cubicBezTo>
                  <a:cubicBezTo>
                    <a:pt x="14891" y="8965"/>
                    <a:pt x="15545" y="8471"/>
                    <a:pt x="16364" y="7731"/>
                  </a:cubicBezTo>
                  <a:cubicBezTo>
                    <a:pt x="17182" y="6990"/>
                    <a:pt x="18164" y="6003"/>
                    <a:pt x="18982" y="5324"/>
                  </a:cubicBezTo>
                  <a:cubicBezTo>
                    <a:pt x="19800" y="4645"/>
                    <a:pt x="20455" y="4275"/>
                    <a:pt x="20864" y="4398"/>
                  </a:cubicBezTo>
                  <a:cubicBezTo>
                    <a:pt x="21273" y="4522"/>
                    <a:pt x="21436" y="5139"/>
                    <a:pt x="21355" y="7052"/>
                  </a:cubicBezTo>
                  <a:cubicBezTo>
                    <a:pt x="21273" y="8965"/>
                    <a:pt x="20945" y="12174"/>
                    <a:pt x="20945" y="14149"/>
                  </a:cubicBezTo>
                  <a:cubicBezTo>
                    <a:pt x="20945" y="16124"/>
                    <a:pt x="21273" y="16865"/>
                    <a:pt x="21600" y="17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10875848" y="3752845"/>
              <a:ext cx="222251" cy="289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1189"/>
                  </a:moveTo>
                  <a:cubicBezTo>
                    <a:pt x="20571" y="559"/>
                    <a:pt x="19543" y="-72"/>
                    <a:pt x="17794" y="7"/>
                  </a:cubicBezTo>
                  <a:cubicBezTo>
                    <a:pt x="16046" y="86"/>
                    <a:pt x="13577" y="874"/>
                    <a:pt x="12343" y="2135"/>
                  </a:cubicBezTo>
                  <a:cubicBezTo>
                    <a:pt x="11109" y="3397"/>
                    <a:pt x="11109" y="5131"/>
                    <a:pt x="12240" y="7732"/>
                  </a:cubicBezTo>
                  <a:cubicBezTo>
                    <a:pt x="13371" y="10334"/>
                    <a:pt x="15634" y="13802"/>
                    <a:pt x="16766" y="16167"/>
                  </a:cubicBezTo>
                  <a:cubicBezTo>
                    <a:pt x="17897" y="18532"/>
                    <a:pt x="17897" y="19794"/>
                    <a:pt x="14914" y="20503"/>
                  </a:cubicBezTo>
                  <a:cubicBezTo>
                    <a:pt x="11931" y="21213"/>
                    <a:pt x="5966" y="21370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9516948" y="4334225"/>
              <a:ext cx="1320801" cy="44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21471"/>
                  </a:moveTo>
                  <a:cubicBezTo>
                    <a:pt x="1350" y="15300"/>
                    <a:pt x="2700" y="9128"/>
                    <a:pt x="3981" y="5528"/>
                  </a:cubicBezTo>
                  <a:cubicBezTo>
                    <a:pt x="5262" y="1928"/>
                    <a:pt x="6473" y="900"/>
                    <a:pt x="7667" y="385"/>
                  </a:cubicBezTo>
                  <a:cubicBezTo>
                    <a:pt x="8862" y="-129"/>
                    <a:pt x="10038" y="-129"/>
                    <a:pt x="11215" y="385"/>
                  </a:cubicBezTo>
                  <a:cubicBezTo>
                    <a:pt x="12392" y="900"/>
                    <a:pt x="13569" y="1928"/>
                    <a:pt x="14781" y="3471"/>
                  </a:cubicBezTo>
                  <a:cubicBezTo>
                    <a:pt x="15992" y="5014"/>
                    <a:pt x="17238" y="7071"/>
                    <a:pt x="18381" y="9128"/>
                  </a:cubicBezTo>
                  <a:cubicBezTo>
                    <a:pt x="19523" y="11185"/>
                    <a:pt x="20562" y="13242"/>
                    <a:pt x="21600" y="15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9848309" y="4506418"/>
              <a:ext cx="265540" cy="194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79" fill="norm" stroke="1" extrusionOk="0">
                  <a:moveTo>
                    <a:pt x="1438" y="3373"/>
                  </a:moveTo>
                  <a:cubicBezTo>
                    <a:pt x="1778" y="2212"/>
                    <a:pt x="2118" y="1050"/>
                    <a:pt x="2968" y="470"/>
                  </a:cubicBezTo>
                  <a:cubicBezTo>
                    <a:pt x="3819" y="-111"/>
                    <a:pt x="5180" y="-111"/>
                    <a:pt x="6285" y="237"/>
                  </a:cubicBezTo>
                  <a:cubicBezTo>
                    <a:pt x="7391" y="586"/>
                    <a:pt x="8241" y="1283"/>
                    <a:pt x="7816" y="3721"/>
                  </a:cubicBezTo>
                  <a:cubicBezTo>
                    <a:pt x="7391" y="6160"/>
                    <a:pt x="5690" y="10341"/>
                    <a:pt x="4414" y="13012"/>
                  </a:cubicBezTo>
                  <a:cubicBezTo>
                    <a:pt x="3139" y="15683"/>
                    <a:pt x="2288" y="16844"/>
                    <a:pt x="1438" y="18005"/>
                  </a:cubicBezTo>
                  <a:cubicBezTo>
                    <a:pt x="587" y="19166"/>
                    <a:pt x="-263" y="20328"/>
                    <a:pt x="77" y="20908"/>
                  </a:cubicBezTo>
                  <a:cubicBezTo>
                    <a:pt x="417" y="21489"/>
                    <a:pt x="1948" y="21489"/>
                    <a:pt x="5094" y="21141"/>
                  </a:cubicBezTo>
                  <a:cubicBezTo>
                    <a:pt x="8241" y="20792"/>
                    <a:pt x="13003" y="20095"/>
                    <a:pt x="15980" y="19399"/>
                  </a:cubicBezTo>
                  <a:cubicBezTo>
                    <a:pt x="18956" y="18702"/>
                    <a:pt x="20146" y="18005"/>
                    <a:pt x="21337" y="17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10145166" y="4509748"/>
              <a:ext cx="121083" cy="269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352" fill="norm" stroke="1" extrusionOk="0">
                  <a:moveTo>
                    <a:pt x="20943" y="2168"/>
                  </a:moveTo>
                  <a:cubicBezTo>
                    <a:pt x="15818" y="1331"/>
                    <a:pt x="10692" y="494"/>
                    <a:pt x="7214" y="159"/>
                  </a:cubicBezTo>
                  <a:cubicBezTo>
                    <a:pt x="3736" y="-176"/>
                    <a:pt x="1906" y="-9"/>
                    <a:pt x="807" y="912"/>
                  </a:cubicBezTo>
                  <a:cubicBezTo>
                    <a:pt x="-291" y="1833"/>
                    <a:pt x="-657" y="3508"/>
                    <a:pt x="2272" y="5936"/>
                  </a:cubicBezTo>
                  <a:cubicBezTo>
                    <a:pt x="5201" y="8364"/>
                    <a:pt x="11424" y="11545"/>
                    <a:pt x="15268" y="14057"/>
                  </a:cubicBezTo>
                  <a:cubicBezTo>
                    <a:pt x="19112" y="16568"/>
                    <a:pt x="20577" y="18410"/>
                    <a:pt x="20577" y="19582"/>
                  </a:cubicBezTo>
                  <a:cubicBezTo>
                    <a:pt x="20577" y="20754"/>
                    <a:pt x="19112" y="21257"/>
                    <a:pt x="17282" y="21340"/>
                  </a:cubicBezTo>
                  <a:cubicBezTo>
                    <a:pt x="15451" y="21424"/>
                    <a:pt x="13255" y="21089"/>
                    <a:pt x="10509" y="19582"/>
                  </a:cubicBezTo>
                  <a:cubicBezTo>
                    <a:pt x="7763" y="18075"/>
                    <a:pt x="4468" y="15396"/>
                    <a:pt x="1174" y="12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10145598" y="4514090"/>
              <a:ext cx="38100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840" y="2735"/>
                    <a:pt x="7680" y="-1585"/>
                    <a:pt x="11280" y="575"/>
                  </a:cubicBezTo>
                  <a:cubicBezTo>
                    <a:pt x="14880" y="2735"/>
                    <a:pt x="1824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10462583" y="4551658"/>
              <a:ext cx="191515" cy="239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099" fill="norm" stroke="1" extrusionOk="0">
                  <a:moveTo>
                    <a:pt x="16257" y="2076"/>
                  </a:moveTo>
                  <a:cubicBezTo>
                    <a:pt x="15552" y="1332"/>
                    <a:pt x="14848" y="587"/>
                    <a:pt x="13557" y="214"/>
                  </a:cubicBezTo>
                  <a:cubicBezTo>
                    <a:pt x="12265" y="-158"/>
                    <a:pt x="10387" y="-158"/>
                    <a:pt x="8157" y="1145"/>
                  </a:cubicBezTo>
                  <a:cubicBezTo>
                    <a:pt x="5926" y="2449"/>
                    <a:pt x="3344" y="5056"/>
                    <a:pt x="1818" y="8035"/>
                  </a:cubicBezTo>
                  <a:cubicBezTo>
                    <a:pt x="292" y="11014"/>
                    <a:pt x="-178" y="14366"/>
                    <a:pt x="57" y="16601"/>
                  </a:cubicBezTo>
                  <a:cubicBezTo>
                    <a:pt x="292" y="18835"/>
                    <a:pt x="1231" y="19952"/>
                    <a:pt x="2992" y="20604"/>
                  </a:cubicBezTo>
                  <a:cubicBezTo>
                    <a:pt x="4752" y="21256"/>
                    <a:pt x="7335" y="21442"/>
                    <a:pt x="10387" y="20045"/>
                  </a:cubicBezTo>
                  <a:cubicBezTo>
                    <a:pt x="13439" y="18649"/>
                    <a:pt x="16961" y="15670"/>
                    <a:pt x="18957" y="12876"/>
                  </a:cubicBezTo>
                  <a:cubicBezTo>
                    <a:pt x="20952" y="10083"/>
                    <a:pt x="21422" y="7476"/>
                    <a:pt x="21187" y="5894"/>
                  </a:cubicBezTo>
                  <a:cubicBezTo>
                    <a:pt x="20952" y="4311"/>
                    <a:pt x="20013" y="3752"/>
                    <a:pt x="16844" y="4125"/>
                  </a:cubicBezTo>
                  <a:cubicBezTo>
                    <a:pt x="13674" y="4497"/>
                    <a:pt x="8274" y="5801"/>
                    <a:pt x="2874" y="7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9866198" y="4874436"/>
              <a:ext cx="1041401" cy="37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21188"/>
                  </a:moveTo>
                  <a:cubicBezTo>
                    <a:pt x="1054" y="21188"/>
                    <a:pt x="2107" y="21188"/>
                    <a:pt x="3446" y="19988"/>
                  </a:cubicBezTo>
                  <a:cubicBezTo>
                    <a:pt x="4785" y="18788"/>
                    <a:pt x="6410" y="16388"/>
                    <a:pt x="8100" y="12788"/>
                  </a:cubicBezTo>
                  <a:cubicBezTo>
                    <a:pt x="9790" y="9188"/>
                    <a:pt x="11546" y="4388"/>
                    <a:pt x="13412" y="1988"/>
                  </a:cubicBezTo>
                  <a:cubicBezTo>
                    <a:pt x="15278" y="-412"/>
                    <a:pt x="17254" y="-412"/>
                    <a:pt x="18637" y="788"/>
                  </a:cubicBezTo>
                  <a:cubicBezTo>
                    <a:pt x="20020" y="1988"/>
                    <a:pt x="20810" y="4388"/>
                    <a:pt x="21600" y="6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9" name="Drawing"/>
          <p:cNvGrpSpPr/>
          <p:nvPr/>
        </p:nvGrpSpPr>
        <p:grpSpPr>
          <a:xfrm>
            <a:off x="247650" y="1765048"/>
            <a:ext cx="12242800" cy="7711415"/>
            <a:chOff x="0" y="0"/>
            <a:chExt cx="12242800" cy="7711414"/>
          </a:xfrm>
        </p:grpSpPr>
        <p:sp>
          <p:nvSpPr>
            <p:cNvPr id="2471" name="Line"/>
            <p:cNvSpPr/>
            <p:nvPr/>
          </p:nvSpPr>
          <p:spPr>
            <a:xfrm>
              <a:off x="3345323" y="439850"/>
              <a:ext cx="171544" cy="630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459" fill="norm" stroke="1" extrusionOk="0">
                  <a:moveTo>
                    <a:pt x="1680" y="7727"/>
                  </a:moveTo>
                  <a:cubicBezTo>
                    <a:pt x="2194" y="10175"/>
                    <a:pt x="2709" y="12623"/>
                    <a:pt x="2966" y="14783"/>
                  </a:cubicBezTo>
                  <a:cubicBezTo>
                    <a:pt x="3223" y="16943"/>
                    <a:pt x="3223" y="18815"/>
                    <a:pt x="3223" y="19967"/>
                  </a:cubicBezTo>
                  <a:cubicBezTo>
                    <a:pt x="3223" y="21119"/>
                    <a:pt x="3223" y="21551"/>
                    <a:pt x="2966" y="21443"/>
                  </a:cubicBezTo>
                  <a:cubicBezTo>
                    <a:pt x="2709" y="21335"/>
                    <a:pt x="2194" y="20687"/>
                    <a:pt x="1552" y="19175"/>
                  </a:cubicBezTo>
                  <a:cubicBezTo>
                    <a:pt x="909" y="17663"/>
                    <a:pt x="137" y="15287"/>
                    <a:pt x="394" y="12659"/>
                  </a:cubicBezTo>
                  <a:cubicBezTo>
                    <a:pt x="652" y="10031"/>
                    <a:pt x="1937" y="7151"/>
                    <a:pt x="3480" y="5099"/>
                  </a:cubicBezTo>
                  <a:cubicBezTo>
                    <a:pt x="5023" y="3047"/>
                    <a:pt x="6823" y="1823"/>
                    <a:pt x="8237" y="1103"/>
                  </a:cubicBezTo>
                  <a:cubicBezTo>
                    <a:pt x="9652" y="383"/>
                    <a:pt x="10680" y="167"/>
                    <a:pt x="11966" y="59"/>
                  </a:cubicBezTo>
                  <a:cubicBezTo>
                    <a:pt x="13252" y="-49"/>
                    <a:pt x="14794" y="-49"/>
                    <a:pt x="16466" y="419"/>
                  </a:cubicBezTo>
                  <a:cubicBezTo>
                    <a:pt x="18137" y="887"/>
                    <a:pt x="19937" y="1823"/>
                    <a:pt x="20580" y="3083"/>
                  </a:cubicBezTo>
                  <a:cubicBezTo>
                    <a:pt x="21223" y="4343"/>
                    <a:pt x="20709" y="5927"/>
                    <a:pt x="18652" y="7259"/>
                  </a:cubicBezTo>
                  <a:cubicBezTo>
                    <a:pt x="16594" y="8591"/>
                    <a:pt x="12994" y="9671"/>
                    <a:pt x="10423" y="10319"/>
                  </a:cubicBezTo>
                  <a:cubicBezTo>
                    <a:pt x="7852" y="10967"/>
                    <a:pt x="6309" y="11183"/>
                    <a:pt x="4509" y="11291"/>
                  </a:cubicBezTo>
                  <a:cubicBezTo>
                    <a:pt x="2709" y="11399"/>
                    <a:pt x="652" y="11399"/>
                    <a:pt x="137" y="11219"/>
                  </a:cubicBezTo>
                  <a:cubicBezTo>
                    <a:pt x="-377" y="11039"/>
                    <a:pt x="652" y="10679"/>
                    <a:pt x="1680" y="1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3513269" y="810117"/>
              <a:ext cx="188781" cy="205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151" fill="norm" stroke="1" extrusionOk="0">
                  <a:moveTo>
                    <a:pt x="17085" y="9466"/>
                  </a:moveTo>
                  <a:cubicBezTo>
                    <a:pt x="16845" y="7066"/>
                    <a:pt x="16605" y="4666"/>
                    <a:pt x="15885" y="2812"/>
                  </a:cubicBezTo>
                  <a:cubicBezTo>
                    <a:pt x="15165" y="957"/>
                    <a:pt x="13965" y="-352"/>
                    <a:pt x="11685" y="84"/>
                  </a:cubicBezTo>
                  <a:cubicBezTo>
                    <a:pt x="9405" y="521"/>
                    <a:pt x="6045" y="2703"/>
                    <a:pt x="3765" y="6193"/>
                  </a:cubicBezTo>
                  <a:cubicBezTo>
                    <a:pt x="1485" y="9684"/>
                    <a:pt x="285" y="14484"/>
                    <a:pt x="45" y="17321"/>
                  </a:cubicBezTo>
                  <a:cubicBezTo>
                    <a:pt x="-195" y="20157"/>
                    <a:pt x="525" y="21030"/>
                    <a:pt x="2205" y="21139"/>
                  </a:cubicBezTo>
                  <a:cubicBezTo>
                    <a:pt x="3885" y="21248"/>
                    <a:pt x="6525" y="20593"/>
                    <a:pt x="8565" y="19393"/>
                  </a:cubicBezTo>
                  <a:cubicBezTo>
                    <a:pt x="10605" y="18193"/>
                    <a:pt x="12045" y="16448"/>
                    <a:pt x="13485" y="15139"/>
                  </a:cubicBezTo>
                  <a:cubicBezTo>
                    <a:pt x="14925" y="13830"/>
                    <a:pt x="16365" y="12957"/>
                    <a:pt x="17205" y="13066"/>
                  </a:cubicBezTo>
                  <a:cubicBezTo>
                    <a:pt x="18045" y="13175"/>
                    <a:pt x="18285" y="14266"/>
                    <a:pt x="18885" y="15139"/>
                  </a:cubicBezTo>
                  <a:cubicBezTo>
                    <a:pt x="19485" y="16012"/>
                    <a:pt x="20445" y="16666"/>
                    <a:pt x="21405" y="17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3746500" y="768601"/>
              <a:ext cx="107950" cy="272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4985"/>
                  </a:moveTo>
                  <a:cubicBezTo>
                    <a:pt x="2118" y="4985"/>
                    <a:pt x="4235" y="4985"/>
                    <a:pt x="7412" y="6895"/>
                  </a:cubicBezTo>
                  <a:cubicBezTo>
                    <a:pt x="10588" y="8806"/>
                    <a:pt x="14824" y="12628"/>
                    <a:pt x="16941" y="15037"/>
                  </a:cubicBezTo>
                  <a:cubicBezTo>
                    <a:pt x="19059" y="17446"/>
                    <a:pt x="19059" y="18443"/>
                    <a:pt x="18847" y="19357"/>
                  </a:cubicBezTo>
                  <a:cubicBezTo>
                    <a:pt x="18635" y="20271"/>
                    <a:pt x="18212" y="21102"/>
                    <a:pt x="16941" y="21351"/>
                  </a:cubicBezTo>
                  <a:cubicBezTo>
                    <a:pt x="15671" y="21600"/>
                    <a:pt x="13553" y="21268"/>
                    <a:pt x="12071" y="19523"/>
                  </a:cubicBezTo>
                  <a:cubicBezTo>
                    <a:pt x="10588" y="17778"/>
                    <a:pt x="9741" y="14622"/>
                    <a:pt x="11435" y="11132"/>
                  </a:cubicBezTo>
                  <a:cubicBezTo>
                    <a:pt x="13129" y="7643"/>
                    <a:pt x="17365" y="38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3970638" y="556935"/>
              <a:ext cx="330628" cy="645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50" fill="norm" stroke="1" extrusionOk="0">
                  <a:moveTo>
                    <a:pt x="6850" y="704"/>
                  </a:moveTo>
                  <a:cubicBezTo>
                    <a:pt x="6987" y="352"/>
                    <a:pt x="7124" y="0"/>
                    <a:pt x="6987" y="0"/>
                  </a:cubicBezTo>
                  <a:cubicBezTo>
                    <a:pt x="6850" y="0"/>
                    <a:pt x="6440" y="352"/>
                    <a:pt x="6030" y="1583"/>
                  </a:cubicBezTo>
                  <a:cubicBezTo>
                    <a:pt x="5620" y="2814"/>
                    <a:pt x="5210" y="4925"/>
                    <a:pt x="4936" y="6965"/>
                  </a:cubicBezTo>
                  <a:cubicBezTo>
                    <a:pt x="4663" y="9006"/>
                    <a:pt x="4526" y="10976"/>
                    <a:pt x="4458" y="12137"/>
                  </a:cubicBezTo>
                  <a:cubicBezTo>
                    <a:pt x="4389" y="13298"/>
                    <a:pt x="4389" y="13650"/>
                    <a:pt x="4663" y="13931"/>
                  </a:cubicBezTo>
                  <a:cubicBezTo>
                    <a:pt x="4936" y="14212"/>
                    <a:pt x="5483" y="14423"/>
                    <a:pt x="5893" y="14318"/>
                  </a:cubicBezTo>
                  <a:cubicBezTo>
                    <a:pt x="6303" y="14212"/>
                    <a:pt x="6577" y="13790"/>
                    <a:pt x="6372" y="13016"/>
                  </a:cubicBezTo>
                  <a:cubicBezTo>
                    <a:pt x="6167" y="12242"/>
                    <a:pt x="5483" y="11117"/>
                    <a:pt x="4731" y="10448"/>
                  </a:cubicBezTo>
                  <a:cubicBezTo>
                    <a:pt x="3979" y="9780"/>
                    <a:pt x="3159" y="9569"/>
                    <a:pt x="2202" y="9498"/>
                  </a:cubicBezTo>
                  <a:cubicBezTo>
                    <a:pt x="1245" y="9428"/>
                    <a:pt x="151" y="9498"/>
                    <a:pt x="15" y="9534"/>
                  </a:cubicBezTo>
                  <a:cubicBezTo>
                    <a:pt x="-122" y="9569"/>
                    <a:pt x="698" y="9569"/>
                    <a:pt x="2202" y="9463"/>
                  </a:cubicBezTo>
                  <a:cubicBezTo>
                    <a:pt x="3706" y="9358"/>
                    <a:pt x="5893" y="9147"/>
                    <a:pt x="7397" y="8971"/>
                  </a:cubicBezTo>
                  <a:cubicBezTo>
                    <a:pt x="8901" y="8795"/>
                    <a:pt x="9721" y="8654"/>
                    <a:pt x="10268" y="8760"/>
                  </a:cubicBezTo>
                  <a:cubicBezTo>
                    <a:pt x="10815" y="8865"/>
                    <a:pt x="11088" y="9217"/>
                    <a:pt x="11430" y="9534"/>
                  </a:cubicBezTo>
                  <a:cubicBezTo>
                    <a:pt x="11772" y="9850"/>
                    <a:pt x="12182" y="10132"/>
                    <a:pt x="12729" y="10272"/>
                  </a:cubicBezTo>
                  <a:cubicBezTo>
                    <a:pt x="13275" y="10413"/>
                    <a:pt x="13959" y="10413"/>
                    <a:pt x="14574" y="10554"/>
                  </a:cubicBezTo>
                  <a:cubicBezTo>
                    <a:pt x="15189" y="10694"/>
                    <a:pt x="15736" y="10976"/>
                    <a:pt x="16625" y="11961"/>
                  </a:cubicBezTo>
                  <a:cubicBezTo>
                    <a:pt x="17513" y="12946"/>
                    <a:pt x="18744" y="14635"/>
                    <a:pt x="19632" y="16077"/>
                  </a:cubicBezTo>
                  <a:cubicBezTo>
                    <a:pt x="20521" y="17519"/>
                    <a:pt x="21068" y="18715"/>
                    <a:pt x="21273" y="19524"/>
                  </a:cubicBezTo>
                  <a:cubicBezTo>
                    <a:pt x="21478" y="20334"/>
                    <a:pt x="21341" y="20756"/>
                    <a:pt x="20316" y="21072"/>
                  </a:cubicBezTo>
                  <a:cubicBezTo>
                    <a:pt x="19291" y="21389"/>
                    <a:pt x="17377" y="21600"/>
                    <a:pt x="15873" y="21319"/>
                  </a:cubicBezTo>
                  <a:cubicBezTo>
                    <a:pt x="14369" y="21037"/>
                    <a:pt x="13275" y="20263"/>
                    <a:pt x="12182" y="19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5032695" y="607670"/>
              <a:ext cx="180150" cy="414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85" fill="norm" stroke="1" extrusionOk="0">
                  <a:moveTo>
                    <a:pt x="1845" y="21385"/>
                  </a:moveTo>
                  <a:cubicBezTo>
                    <a:pt x="1092" y="20949"/>
                    <a:pt x="338" y="20512"/>
                    <a:pt x="87" y="19476"/>
                  </a:cubicBezTo>
                  <a:cubicBezTo>
                    <a:pt x="-164" y="18440"/>
                    <a:pt x="87" y="16803"/>
                    <a:pt x="1343" y="13858"/>
                  </a:cubicBezTo>
                  <a:cubicBezTo>
                    <a:pt x="2599" y="10912"/>
                    <a:pt x="4859" y="6658"/>
                    <a:pt x="6492" y="4203"/>
                  </a:cubicBezTo>
                  <a:cubicBezTo>
                    <a:pt x="8124" y="1749"/>
                    <a:pt x="9129" y="1094"/>
                    <a:pt x="10259" y="603"/>
                  </a:cubicBezTo>
                  <a:cubicBezTo>
                    <a:pt x="11389" y="112"/>
                    <a:pt x="12645" y="-215"/>
                    <a:pt x="13776" y="167"/>
                  </a:cubicBezTo>
                  <a:cubicBezTo>
                    <a:pt x="14906" y="549"/>
                    <a:pt x="15910" y="1640"/>
                    <a:pt x="17041" y="3821"/>
                  </a:cubicBezTo>
                  <a:cubicBezTo>
                    <a:pt x="18171" y="6003"/>
                    <a:pt x="19427" y="9276"/>
                    <a:pt x="20180" y="11676"/>
                  </a:cubicBezTo>
                  <a:cubicBezTo>
                    <a:pt x="20934" y="14076"/>
                    <a:pt x="21185" y="15603"/>
                    <a:pt x="21310" y="16640"/>
                  </a:cubicBezTo>
                  <a:cubicBezTo>
                    <a:pt x="21436" y="17676"/>
                    <a:pt x="21436" y="18221"/>
                    <a:pt x="20808" y="18549"/>
                  </a:cubicBezTo>
                  <a:cubicBezTo>
                    <a:pt x="20180" y="18876"/>
                    <a:pt x="18924" y="18985"/>
                    <a:pt x="17669" y="19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4985701" y="806701"/>
              <a:ext cx="3610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1080" y="21600"/>
                  </a:moveTo>
                  <a:cubicBezTo>
                    <a:pt x="575" y="20329"/>
                    <a:pt x="69" y="19059"/>
                    <a:pt x="6" y="17576"/>
                  </a:cubicBezTo>
                  <a:cubicBezTo>
                    <a:pt x="-57" y="16094"/>
                    <a:pt x="322" y="14400"/>
                    <a:pt x="2406" y="11859"/>
                  </a:cubicBezTo>
                  <a:cubicBezTo>
                    <a:pt x="4490" y="9318"/>
                    <a:pt x="8280" y="5929"/>
                    <a:pt x="11754" y="3812"/>
                  </a:cubicBezTo>
                  <a:cubicBezTo>
                    <a:pt x="15227" y="1694"/>
                    <a:pt x="18385" y="847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5333999" y="0"/>
              <a:ext cx="466986" cy="4711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91" fill="norm" stroke="1" extrusionOk="0">
                  <a:moveTo>
                    <a:pt x="19645" y="146"/>
                  </a:moveTo>
                  <a:cubicBezTo>
                    <a:pt x="20036" y="78"/>
                    <a:pt x="20427" y="10"/>
                    <a:pt x="20671" y="1"/>
                  </a:cubicBezTo>
                  <a:cubicBezTo>
                    <a:pt x="20916" y="-9"/>
                    <a:pt x="21014" y="39"/>
                    <a:pt x="21160" y="258"/>
                  </a:cubicBezTo>
                  <a:cubicBezTo>
                    <a:pt x="21307" y="476"/>
                    <a:pt x="21502" y="864"/>
                    <a:pt x="21551" y="1257"/>
                  </a:cubicBezTo>
                  <a:cubicBezTo>
                    <a:pt x="21600" y="1650"/>
                    <a:pt x="21502" y="2047"/>
                    <a:pt x="21209" y="2445"/>
                  </a:cubicBezTo>
                  <a:cubicBezTo>
                    <a:pt x="20916" y="2843"/>
                    <a:pt x="20427" y="3240"/>
                    <a:pt x="20036" y="3618"/>
                  </a:cubicBezTo>
                  <a:cubicBezTo>
                    <a:pt x="19645" y="3997"/>
                    <a:pt x="19352" y="4356"/>
                    <a:pt x="18961" y="4744"/>
                  </a:cubicBezTo>
                  <a:cubicBezTo>
                    <a:pt x="18570" y="5132"/>
                    <a:pt x="18081" y="5549"/>
                    <a:pt x="17690" y="5922"/>
                  </a:cubicBezTo>
                  <a:cubicBezTo>
                    <a:pt x="17300" y="6295"/>
                    <a:pt x="17006" y="6625"/>
                    <a:pt x="16713" y="6960"/>
                  </a:cubicBezTo>
                  <a:cubicBezTo>
                    <a:pt x="16420" y="7294"/>
                    <a:pt x="16127" y="7634"/>
                    <a:pt x="15833" y="7993"/>
                  </a:cubicBezTo>
                  <a:cubicBezTo>
                    <a:pt x="15540" y="8352"/>
                    <a:pt x="15247" y="8730"/>
                    <a:pt x="14905" y="9113"/>
                  </a:cubicBezTo>
                  <a:cubicBezTo>
                    <a:pt x="14563" y="9496"/>
                    <a:pt x="14172" y="9884"/>
                    <a:pt x="13781" y="10272"/>
                  </a:cubicBezTo>
                  <a:cubicBezTo>
                    <a:pt x="13390" y="10660"/>
                    <a:pt x="12999" y="11048"/>
                    <a:pt x="12657" y="11436"/>
                  </a:cubicBezTo>
                  <a:cubicBezTo>
                    <a:pt x="12315" y="11824"/>
                    <a:pt x="12022" y="12212"/>
                    <a:pt x="11729" y="12595"/>
                  </a:cubicBezTo>
                  <a:cubicBezTo>
                    <a:pt x="11435" y="12978"/>
                    <a:pt x="11142" y="13356"/>
                    <a:pt x="10800" y="13740"/>
                  </a:cubicBezTo>
                  <a:cubicBezTo>
                    <a:pt x="10458" y="14123"/>
                    <a:pt x="10067" y="14511"/>
                    <a:pt x="9676" y="14889"/>
                  </a:cubicBezTo>
                  <a:cubicBezTo>
                    <a:pt x="9285" y="15267"/>
                    <a:pt x="8894" y="15636"/>
                    <a:pt x="8454" y="15990"/>
                  </a:cubicBezTo>
                  <a:cubicBezTo>
                    <a:pt x="8014" y="16344"/>
                    <a:pt x="7526" y="16683"/>
                    <a:pt x="7037" y="17023"/>
                  </a:cubicBezTo>
                  <a:cubicBezTo>
                    <a:pt x="6548" y="17362"/>
                    <a:pt x="6060" y="17702"/>
                    <a:pt x="5473" y="18065"/>
                  </a:cubicBezTo>
                  <a:cubicBezTo>
                    <a:pt x="4887" y="18429"/>
                    <a:pt x="4203" y="18817"/>
                    <a:pt x="3567" y="19195"/>
                  </a:cubicBezTo>
                  <a:cubicBezTo>
                    <a:pt x="2932" y="19574"/>
                    <a:pt x="2346" y="19942"/>
                    <a:pt x="1857" y="20316"/>
                  </a:cubicBezTo>
                  <a:cubicBezTo>
                    <a:pt x="1368" y="20689"/>
                    <a:pt x="977" y="21067"/>
                    <a:pt x="684" y="21281"/>
                  </a:cubicBezTo>
                  <a:cubicBezTo>
                    <a:pt x="391" y="21494"/>
                    <a:pt x="195" y="21543"/>
                    <a:pt x="0" y="21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2832100" y="1244851"/>
              <a:ext cx="63944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" y="21073"/>
                    <a:pt x="400" y="20546"/>
                    <a:pt x="622" y="19932"/>
                  </a:cubicBezTo>
                  <a:cubicBezTo>
                    <a:pt x="844" y="19317"/>
                    <a:pt x="1087" y="18615"/>
                    <a:pt x="1366" y="17824"/>
                  </a:cubicBezTo>
                  <a:cubicBezTo>
                    <a:pt x="1644" y="17034"/>
                    <a:pt x="1959" y="16156"/>
                    <a:pt x="2231" y="15541"/>
                  </a:cubicBezTo>
                  <a:cubicBezTo>
                    <a:pt x="2502" y="14927"/>
                    <a:pt x="2731" y="14576"/>
                    <a:pt x="2989" y="14137"/>
                  </a:cubicBezTo>
                  <a:cubicBezTo>
                    <a:pt x="3246" y="13698"/>
                    <a:pt x="3532" y="13171"/>
                    <a:pt x="3829" y="12644"/>
                  </a:cubicBezTo>
                  <a:cubicBezTo>
                    <a:pt x="4126" y="12117"/>
                    <a:pt x="4433" y="11590"/>
                    <a:pt x="4694" y="11151"/>
                  </a:cubicBezTo>
                  <a:cubicBezTo>
                    <a:pt x="4955" y="10712"/>
                    <a:pt x="5169" y="10361"/>
                    <a:pt x="5398" y="10010"/>
                  </a:cubicBezTo>
                  <a:cubicBezTo>
                    <a:pt x="5627" y="9659"/>
                    <a:pt x="5870" y="9307"/>
                    <a:pt x="6128" y="8956"/>
                  </a:cubicBezTo>
                  <a:cubicBezTo>
                    <a:pt x="6385" y="8605"/>
                    <a:pt x="6657" y="8254"/>
                    <a:pt x="6932" y="7815"/>
                  </a:cubicBezTo>
                  <a:cubicBezTo>
                    <a:pt x="7207" y="7376"/>
                    <a:pt x="7486" y="6849"/>
                    <a:pt x="7776" y="6410"/>
                  </a:cubicBezTo>
                  <a:cubicBezTo>
                    <a:pt x="8065" y="5971"/>
                    <a:pt x="8365" y="5620"/>
                    <a:pt x="8598" y="5268"/>
                  </a:cubicBezTo>
                  <a:cubicBezTo>
                    <a:pt x="8830" y="4917"/>
                    <a:pt x="8995" y="4566"/>
                    <a:pt x="9234" y="4215"/>
                  </a:cubicBezTo>
                  <a:cubicBezTo>
                    <a:pt x="9474" y="3863"/>
                    <a:pt x="9788" y="3512"/>
                    <a:pt x="10024" y="3249"/>
                  </a:cubicBezTo>
                  <a:cubicBezTo>
                    <a:pt x="10260" y="2985"/>
                    <a:pt x="10417" y="2810"/>
                    <a:pt x="10582" y="2634"/>
                  </a:cubicBezTo>
                  <a:cubicBezTo>
                    <a:pt x="10746" y="2459"/>
                    <a:pt x="10918" y="2283"/>
                    <a:pt x="11082" y="2107"/>
                  </a:cubicBezTo>
                  <a:cubicBezTo>
                    <a:pt x="11247" y="1932"/>
                    <a:pt x="11404" y="1756"/>
                    <a:pt x="11569" y="1580"/>
                  </a:cubicBezTo>
                  <a:cubicBezTo>
                    <a:pt x="11733" y="1405"/>
                    <a:pt x="11905" y="1229"/>
                    <a:pt x="12073" y="1054"/>
                  </a:cubicBezTo>
                  <a:cubicBezTo>
                    <a:pt x="12241" y="878"/>
                    <a:pt x="12405" y="702"/>
                    <a:pt x="12577" y="615"/>
                  </a:cubicBezTo>
                  <a:cubicBezTo>
                    <a:pt x="12748" y="527"/>
                    <a:pt x="12927" y="527"/>
                    <a:pt x="13092" y="527"/>
                  </a:cubicBezTo>
                  <a:cubicBezTo>
                    <a:pt x="13256" y="527"/>
                    <a:pt x="13406" y="527"/>
                    <a:pt x="13578" y="439"/>
                  </a:cubicBezTo>
                  <a:cubicBezTo>
                    <a:pt x="13749" y="351"/>
                    <a:pt x="13942" y="176"/>
                    <a:pt x="14196" y="88"/>
                  </a:cubicBezTo>
                  <a:cubicBezTo>
                    <a:pt x="14450" y="0"/>
                    <a:pt x="14765" y="0"/>
                    <a:pt x="15076" y="0"/>
                  </a:cubicBezTo>
                  <a:cubicBezTo>
                    <a:pt x="15387" y="0"/>
                    <a:pt x="15694" y="0"/>
                    <a:pt x="15994" y="0"/>
                  </a:cubicBezTo>
                  <a:cubicBezTo>
                    <a:pt x="16295" y="0"/>
                    <a:pt x="16588" y="0"/>
                    <a:pt x="16867" y="88"/>
                  </a:cubicBezTo>
                  <a:cubicBezTo>
                    <a:pt x="17146" y="176"/>
                    <a:pt x="17410" y="351"/>
                    <a:pt x="17678" y="527"/>
                  </a:cubicBezTo>
                  <a:cubicBezTo>
                    <a:pt x="17946" y="702"/>
                    <a:pt x="18218" y="878"/>
                    <a:pt x="18515" y="1054"/>
                  </a:cubicBezTo>
                  <a:cubicBezTo>
                    <a:pt x="18812" y="1229"/>
                    <a:pt x="19133" y="1405"/>
                    <a:pt x="19441" y="1493"/>
                  </a:cubicBezTo>
                  <a:cubicBezTo>
                    <a:pt x="19748" y="1580"/>
                    <a:pt x="20041" y="1580"/>
                    <a:pt x="20370" y="1493"/>
                  </a:cubicBezTo>
                  <a:cubicBezTo>
                    <a:pt x="20699" y="1405"/>
                    <a:pt x="21064" y="1229"/>
                    <a:pt x="21275" y="1054"/>
                  </a:cubicBezTo>
                  <a:cubicBezTo>
                    <a:pt x="21486" y="878"/>
                    <a:pt x="21543" y="702"/>
                    <a:pt x="21600" y="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6508220" y="321860"/>
              <a:ext cx="174396" cy="592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528" fill="norm" stroke="1" extrusionOk="0">
                  <a:moveTo>
                    <a:pt x="825" y="15071"/>
                  </a:moveTo>
                  <a:cubicBezTo>
                    <a:pt x="1334" y="16916"/>
                    <a:pt x="1842" y="18761"/>
                    <a:pt x="2096" y="19914"/>
                  </a:cubicBezTo>
                  <a:cubicBezTo>
                    <a:pt x="2350" y="21067"/>
                    <a:pt x="2350" y="21528"/>
                    <a:pt x="2350" y="21528"/>
                  </a:cubicBezTo>
                  <a:cubicBezTo>
                    <a:pt x="2350" y="21528"/>
                    <a:pt x="2350" y="21067"/>
                    <a:pt x="1842" y="19376"/>
                  </a:cubicBezTo>
                  <a:cubicBezTo>
                    <a:pt x="1334" y="17685"/>
                    <a:pt x="317" y="14764"/>
                    <a:pt x="63" y="12112"/>
                  </a:cubicBezTo>
                  <a:cubicBezTo>
                    <a:pt x="-191" y="9460"/>
                    <a:pt x="317" y="7077"/>
                    <a:pt x="1588" y="5232"/>
                  </a:cubicBezTo>
                  <a:cubicBezTo>
                    <a:pt x="2858" y="3387"/>
                    <a:pt x="4891" y="2080"/>
                    <a:pt x="6543" y="1273"/>
                  </a:cubicBezTo>
                  <a:cubicBezTo>
                    <a:pt x="8195" y="466"/>
                    <a:pt x="9465" y="159"/>
                    <a:pt x="10863" y="43"/>
                  </a:cubicBezTo>
                  <a:cubicBezTo>
                    <a:pt x="12261" y="-72"/>
                    <a:pt x="13785" y="5"/>
                    <a:pt x="15691" y="774"/>
                  </a:cubicBezTo>
                  <a:cubicBezTo>
                    <a:pt x="17597" y="1542"/>
                    <a:pt x="19884" y="3003"/>
                    <a:pt x="20647" y="4463"/>
                  </a:cubicBezTo>
                  <a:cubicBezTo>
                    <a:pt x="21409" y="5924"/>
                    <a:pt x="20647" y="7384"/>
                    <a:pt x="18614" y="8460"/>
                  </a:cubicBezTo>
                  <a:cubicBezTo>
                    <a:pt x="16581" y="9537"/>
                    <a:pt x="13277" y="10228"/>
                    <a:pt x="10609" y="10613"/>
                  </a:cubicBezTo>
                  <a:cubicBezTo>
                    <a:pt x="7941" y="10997"/>
                    <a:pt x="5908" y="11074"/>
                    <a:pt x="4256" y="11035"/>
                  </a:cubicBezTo>
                  <a:cubicBezTo>
                    <a:pt x="2604" y="10997"/>
                    <a:pt x="1334" y="10843"/>
                    <a:pt x="1080" y="10613"/>
                  </a:cubicBezTo>
                  <a:cubicBezTo>
                    <a:pt x="825" y="10382"/>
                    <a:pt x="1588" y="10075"/>
                    <a:pt x="2350" y="9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6689989" y="597151"/>
              <a:ext cx="314061" cy="270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12" fill="norm" stroke="1" extrusionOk="0">
                  <a:moveTo>
                    <a:pt x="7157" y="9544"/>
                  </a:moveTo>
                  <a:cubicBezTo>
                    <a:pt x="6288" y="9042"/>
                    <a:pt x="5418" y="8540"/>
                    <a:pt x="4403" y="8623"/>
                  </a:cubicBezTo>
                  <a:cubicBezTo>
                    <a:pt x="3388" y="8707"/>
                    <a:pt x="2228" y="9377"/>
                    <a:pt x="1431" y="10633"/>
                  </a:cubicBezTo>
                  <a:cubicBezTo>
                    <a:pt x="634" y="11888"/>
                    <a:pt x="199" y="13730"/>
                    <a:pt x="54" y="15153"/>
                  </a:cubicBezTo>
                  <a:cubicBezTo>
                    <a:pt x="-91" y="16577"/>
                    <a:pt x="54" y="17581"/>
                    <a:pt x="489" y="18167"/>
                  </a:cubicBezTo>
                  <a:cubicBezTo>
                    <a:pt x="924" y="18753"/>
                    <a:pt x="1649" y="18921"/>
                    <a:pt x="2808" y="17916"/>
                  </a:cubicBezTo>
                  <a:cubicBezTo>
                    <a:pt x="3968" y="16912"/>
                    <a:pt x="5563" y="14735"/>
                    <a:pt x="6650" y="13312"/>
                  </a:cubicBezTo>
                  <a:cubicBezTo>
                    <a:pt x="7737" y="11888"/>
                    <a:pt x="8317" y="11219"/>
                    <a:pt x="8607" y="11386"/>
                  </a:cubicBezTo>
                  <a:cubicBezTo>
                    <a:pt x="8897" y="11553"/>
                    <a:pt x="8897" y="12558"/>
                    <a:pt x="8897" y="13479"/>
                  </a:cubicBezTo>
                  <a:cubicBezTo>
                    <a:pt x="8897" y="14400"/>
                    <a:pt x="8897" y="15237"/>
                    <a:pt x="9187" y="15321"/>
                  </a:cubicBezTo>
                  <a:cubicBezTo>
                    <a:pt x="9477" y="15405"/>
                    <a:pt x="10057" y="14735"/>
                    <a:pt x="10564" y="14065"/>
                  </a:cubicBezTo>
                  <a:cubicBezTo>
                    <a:pt x="11071" y="13395"/>
                    <a:pt x="11506" y="12726"/>
                    <a:pt x="12086" y="12140"/>
                  </a:cubicBezTo>
                  <a:cubicBezTo>
                    <a:pt x="12666" y="11553"/>
                    <a:pt x="13391" y="11051"/>
                    <a:pt x="14333" y="11553"/>
                  </a:cubicBezTo>
                  <a:cubicBezTo>
                    <a:pt x="15275" y="12056"/>
                    <a:pt x="16435" y="13563"/>
                    <a:pt x="17015" y="15237"/>
                  </a:cubicBezTo>
                  <a:cubicBezTo>
                    <a:pt x="17595" y="16912"/>
                    <a:pt x="17595" y="18753"/>
                    <a:pt x="17160" y="19926"/>
                  </a:cubicBezTo>
                  <a:cubicBezTo>
                    <a:pt x="16725" y="21098"/>
                    <a:pt x="15855" y="21600"/>
                    <a:pt x="15203" y="21349"/>
                  </a:cubicBezTo>
                  <a:cubicBezTo>
                    <a:pt x="14551" y="21098"/>
                    <a:pt x="14116" y="20093"/>
                    <a:pt x="14188" y="17581"/>
                  </a:cubicBezTo>
                  <a:cubicBezTo>
                    <a:pt x="14261" y="15070"/>
                    <a:pt x="14841" y="11051"/>
                    <a:pt x="16145" y="7870"/>
                  </a:cubicBezTo>
                  <a:cubicBezTo>
                    <a:pt x="17450" y="4688"/>
                    <a:pt x="19479" y="2344"/>
                    <a:pt x="215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7087596" y="448657"/>
              <a:ext cx="254078" cy="613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27" fill="norm" stroke="1" extrusionOk="0">
                  <a:moveTo>
                    <a:pt x="13727" y="85"/>
                  </a:moveTo>
                  <a:cubicBezTo>
                    <a:pt x="12842" y="11"/>
                    <a:pt x="11956" y="-63"/>
                    <a:pt x="11337" y="85"/>
                  </a:cubicBezTo>
                  <a:cubicBezTo>
                    <a:pt x="10717" y="233"/>
                    <a:pt x="10363" y="603"/>
                    <a:pt x="9655" y="1675"/>
                  </a:cubicBezTo>
                  <a:cubicBezTo>
                    <a:pt x="8947" y="2748"/>
                    <a:pt x="7884" y="4523"/>
                    <a:pt x="7265" y="6595"/>
                  </a:cubicBezTo>
                  <a:cubicBezTo>
                    <a:pt x="6645" y="8666"/>
                    <a:pt x="6468" y="11033"/>
                    <a:pt x="6468" y="12438"/>
                  </a:cubicBezTo>
                  <a:cubicBezTo>
                    <a:pt x="6468" y="13844"/>
                    <a:pt x="6645" y="14288"/>
                    <a:pt x="7087" y="14621"/>
                  </a:cubicBezTo>
                  <a:cubicBezTo>
                    <a:pt x="7530" y="14953"/>
                    <a:pt x="8238" y="15175"/>
                    <a:pt x="8592" y="15064"/>
                  </a:cubicBezTo>
                  <a:cubicBezTo>
                    <a:pt x="8947" y="14953"/>
                    <a:pt x="8947" y="14510"/>
                    <a:pt x="8327" y="13770"/>
                  </a:cubicBezTo>
                  <a:cubicBezTo>
                    <a:pt x="7707" y="13030"/>
                    <a:pt x="6468" y="11995"/>
                    <a:pt x="5317" y="11366"/>
                  </a:cubicBezTo>
                  <a:cubicBezTo>
                    <a:pt x="4166" y="10737"/>
                    <a:pt x="3104" y="10515"/>
                    <a:pt x="2042" y="10404"/>
                  </a:cubicBezTo>
                  <a:cubicBezTo>
                    <a:pt x="979" y="10293"/>
                    <a:pt x="-83" y="10293"/>
                    <a:pt x="6" y="10367"/>
                  </a:cubicBezTo>
                  <a:cubicBezTo>
                    <a:pt x="94" y="10441"/>
                    <a:pt x="1333" y="10589"/>
                    <a:pt x="3369" y="10589"/>
                  </a:cubicBezTo>
                  <a:cubicBezTo>
                    <a:pt x="5406" y="10589"/>
                    <a:pt x="8238" y="10441"/>
                    <a:pt x="10274" y="10219"/>
                  </a:cubicBezTo>
                  <a:cubicBezTo>
                    <a:pt x="12310" y="9997"/>
                    <a:pt x="13550" y="9701"/>
                    <a:pt x="13904" y="9701"/>
                  </a:cubicBezTo>
                  <a:cubicBezTo>
                    <a:pt x="14258" y="9701"/>
                    <a:pt x="13727" y="9997"/>
                    <a:pt x="13461" y="10330"/>
                  </a:cubicBezTo>
                  <a:cubicBezTo>
                    <a:pt x="13196" y="10663"/>
                    <a:pt x="13196" y="11033"/>
                    <a:pt x="13992" y="11551"/>
                  </a:cubicBezTo>
                  <a:cubicBezTo>
                    <a:pt x="14789" y="12069"/>
                    <a:pt x="16383" y="12734"/>
                    <a:pt x="17887" y="13770"/>
                  </a:cubicBezTo>
                  <a:cubicBezTo>
                    <a:pt x="19392" y="14805"/>
                    <a:pt x="20809" y="16211"/>
                    <a:pt x="21163" y="17469"/>
                  </a:cubicBezTo>
                  <a:cubicBezTo>
                    <a:pt x="21517" y="18726"/>
                    <a:pt x="20809" y="19836"/>
                    <a:pt x="19304" y="20538"/>
                  </a:cubicBezTo>
                  <a:cubicBezTo>
                    <a:pt x="17799" y="21241"/>
                    <a:pt x="15497" y="21537"/>
                    <a:pt x="14081" y="21389"/>
                  </a:cubicBezTo>
                  <a:cubicBezTo>
                    <a:pt x="12665" y="21241"/>
                    <a:pt x="12133" y="20649"/>
                    <a:pt x="11602" y="20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7778750" y="609851"/>
              <a:ext cx="980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105"/>
                    <a:pt x="17280" y="10211"/>
                    <a:pt x="19440" y="13811"/>
                  </a:cubicBezTo>
                  <a:cubicBezTo>
                    <a:pt x="21600" y="17411"/>
                    <a:pt x="17280" y="19505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7772400" y="531999"/>
              <a:ext cx="173168" cy="421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178" fill="norm" stroke="1" extrusionOk="0">
                  <a:moveTo>
                    <a:pt x="0" y="5509"/>
                  </a:moveTo>
                  <a:cubicBezTo>
                    <a:pt x="0" y="4126"/>
                    <a:pt x="0" y="2743"/>
                    <a:pt x="1929" y="1625"/>
                  </a:cubicBezTo>
                  <a:cubicBezTo>
                    <a:pt x="3857" y="508"/>
                    <a:pt x="7714" y="-343"/>
                    <a:pt x="11700" y="136"/>
                  </a:cubicBezTo>
                  <a:cubicBezTo>
                    <a:pt x="15686" y="615"/>
                    <a:pt x="19800" y="2424"/>
                    <a:pt x="20700" y="4339"/>
                  </a:cubicBezTo>
                  <a:cubicBezTo>
                    <a:pt x="21600" y="6254"/>
                    <a:pt x="19286" y="8276"/>
                    <a:pt x="17614" y="9499"/>
                  </a:cubicBezTo>
                  <a:cubicBezTo>
                    <a:pt x="15943" y="10723"/>
                    <a:pt x="14914" y="11149"/>
                    <a:pt x="13629" y="11521"/>
                  </a:cubicBezTo>
                  <a:cubicBezTo>
                    <a:pt x="12343" y="11893"/>
                    <a:pt x="10800" y="12213"/>
                    <a:pt x="10286" y="12745"/>
                  </a:cubicBezTo>
                  <a:cubicBezTo>
                    <a:pt x="9771" y="13277"/>
                    <a:pt x="10286" y="14022"/>
                    <a:pt x="11571" y="14820"/>
                  </a:cubicBezTo>
                  <a:cubicBezTo>
                    <a:pt x="12857" y="15618"/>
                    <a:pt x="14914" y="16469"/>
                    <a:pt x="16586" y="17214"/>
                  </a:cubicBezTo>
                  <a:cubicBezTo>
                    <a:pt x="18257" y="17958"/>
                    <a:pt x="19543" y="18597"/>
                    <a:pt x="20314" y="19182"/>
                  </a:cubicBezTo>
                  <a:cubicBezTo>
                    <a:pt x="21086" y="19767"/>
                    <a:pt x="21343" y="20299"/>
                    <a:pt x="20571" y="20672"/>
                  </a:cubicBezTo>
                  <a:cubicBezTo>
                    <a:pt x="19800" y="21044"/>
                    <a:pt x="18000" y="21257"/>
                    <a:pt x="15043" y="21151"/>
                  </a:cubicBezTo>
                  <a:cubicBezTo>
                    <a:pt x="12086" y="21044"/>
                    <a:pt x="7971" y="20619"/>
                    <a:pt x="3857" y="20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8070850" y="38351"/>
              <a:ext cx="399409" cy="449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600" fill="norm" stroke="1" extrusionOk="0">
                  <a:moveTo>
                    <a:pt x="19886" y="0"/>
                  </a:moveTo>
                  <a:cubicBezTo>
                    <a:pt x="20229" y="366"/>
                    <a:pt x="20571" y="732"/>
                    <a:pt x="20857" y="1083"/>
                  </a:cubicBezTo>
                  <a:cubicBezTo>
                    <a:pt x="21143" y="1434"/>
                    <a:pt x="21371" y="1769"/>
                    <a:pt x="21486" y="2125"/>
                  </a:cubicBezTo>
                  <a:cubicBezTo>
                    <a:pt x="21600" y="2481"/>
                    <a:pt x="21600" y="2858"/>
                    <a:pt x="21429" y="3254"/>
                  </a:cubicBezTo>
                  <a:cubicBezTo>
                    <a:pt x="21257" y="3651"/>
                    <a:pt x="20914" y="4068"/>
                    <a:pt x="20629" y="4444"/>
                  </a:cubicBezTo>
                  <a:cubicBezTo>
                    <a:pt x="20343" y="4820"/>
                    <a:pt x="20114" y="5156"/>
                    <a:pt x="19829" y="5537"/>
                  </a:cubicBezTo>
                  <a:cubicBezTo>
                    <a:pt x="19543" y="5919"/>
                    <a:pt x="19200" y="6346"/>
                    <a:pt x="18743" y="6778"/>
                  </a:cubicBezTo>
                  <a:cubicBezTo>
                    <a:pt x="18286" y="7210"/>
                    <a:pt x="17714" y="7647"/>
                    <a:pt x="17143" y="8044"/>
                  </a:cubicBezTo>
                  <a:cubicBezTo>
                    <a:pt x="16571" y="8441"/>
                    <a:pt x="16000" y="8797"/>
                    <a:pt x="15429" y="9168"/>
                  </a:cubicBezTo>
                  <a:cubicBezTo>
                    <a:pt x="14857" y="9539"/>
                    <a:pt x="14286" y="9925"/>
                    <a:pt x="13657" y="10312"/>
                  </a:cubicBezTo>
                  <a:cubicBezTo>
                    <a:pt x="13029" y="10698"/>
                    <a:pt x="12343" y="11085"/>
                    <a:pt x="11771" y="11486"/>
                  </a:cubicBezTo>
                  <a:cubicBezTo>
                    <a:pt x="11200" y="11888"/>
                    <a:pt x="10743" y="12305"/>
                    <a:pt x="10400" y="12732"/>
                  </a:cubicBezTo>
                  <a:cubicBezTo>
                    <a:pt x="10057" y="13159"/>
                    <a:pt x="9829" y="13597"/>
                    <a:pt x="9714" y="14029"/>
                  </a:cubicBezTo>
                  <a:cubicBezTo>
                    <a:pt x="9600" y="14461"/>
                    <a:pt x="9600" y="14888"/>
                    <a:pt x="9600" y="15315"/>
                  </a:cubicBezTo>
                  <a:cubicBezTo>
                    <a:pt x="9600" y="15742"/>
                    <a:pt x="9600" y="16169"/>
                    <a:pt x="9486" y="16586"/>
                  </a:cubicBezTo>
                  <a:cubicBezTo>
                    <a:pt x="9371" y="17003"/>
                    <a:pt x="9143" y="17410"/>
                    <a:pt x="8629" y="17786"/>
                  </a:cubicBezTo>
                  <a:cubicBezTo>
                    <a:pt x="8114" y="18163"/>
                    <a:pt x="7314" y="18508"/>
                    <a:pt x="6400" y="18864"/>
                  </a:cubicBezTo>
                  <a:cubicBezTo>
                    <a:pt x="5486" y="19220"/>
                    <a:pt x="4457" y="19586"/>
                    <a:pt x="3429" y="19947"/>
                  </a:cubicBezTo>
                  <a:cubicBezTo>
                    <a:pt x="2400" y="20308"/>
                    <a:pt x="1371" y="20664"/>
                    <a:pt x="800" y="20939"/>
                  </a:cubicBezTo>
                  <a:cubicBezTo>
                    <a:pt x="229" y="21214"/>
                    <a:pt x="114" y="214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2203450" y="2552951"/>
              <a:ext cx="72009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" y="21150"/>
                    <a:pt x="381" y="20700"/>
                    <a:pt x="590" y="20138"/>
                  </a:cubicBezTo>
                  <a:cubicBezTo>
                    <a:pt x="800" y="19575"/>
                    <a:pt x="1029" y="18900"/>
                    <a:pt x="1248" y="18225"/>
                  </a:cubicBezTo>
                  <a:cubicBezTo>
                    <a:pt x="1467" y="17550"/>
                    <a:pt x="1676" y="16875"/>
                    <a:pt x="1917" y="16088"/>
                  </a:cubicBezTo>
                  <a:cubicBezTo>
                    <a:pt x="2159" y="15300"/>
                    <a:pt x="2432" y="14400"/>
                    <a:pt x="2683" y="13725"/>
                  </a:cubicBezTo>
                  <a:cubicBezTo>
                    <a:pt x="2933" y="13050"/>
                    <a:pt x="3162" y="12600"/>
                    <a:pt x="3416" y="12150"/>
                  </a:cubicBezTo>
                  <a:cubicBezTo>
                    <a:pt x="3670" y="11700"/>
                    <a:pt x="3949" y="11250"/>
                    <a:pt x="4184" y="10800"/>
                  </a:cubicBezTo>
                  <a:cubicBezTo>
                    <a:pt x="4419" y="10350"/>
                    <a:pt x="4610" y="9900"/>
                    <a:pt x="4813" y="9563"/>
                  </a:cubicBezTo>
                  <a:cubicBezTo>
                    <a:pt x="5016" y="9225"/>
                    <a:pt x="5232" y="9000"/>
                    <a:pt x="5444" y="8662"/>
                  </a:cubicBezTo>
                  <a:cubicBezTo>
                    <a:pt x="5657" y="8325"/>
                    <a:pt x="5867" y="7875"/>
                    <a:pt x="6095" y="7425"/>
                  </a:cubicBezTo>
                  <a:cubicBezTo>
                    <a:pt x="6324" y="6975"/>
                    <a:pt x="6571" y="6525"/>
                    <a:pt x="6819" y="6075"/>
                  </a:cubicBezTo>
                  <a:cubicBezTo>
                    <a:pt x="7067" y="5625"/>
                    <a:pt x="7314" y="5175"/>
                    <a:pt x="7571" y="4725"/>
                  </a:cubicBezTo>
                  <a:cubicBezTo>
                    <a:pt x="7829" y="4275"/>
                    <a:pt x="8095" y="3825"/>
                    <a:pt x="8365" y="3375"/>
                  </a:cubicBezTo>
                  <a:cubicBezTo>
                    <a:pt x="8635" y="2925"/>
                    <a:pt x="8908" y="2475"/>
                    <a:pt x="9114" y="2138"/>
                  </a:cubicBezTo>
                  <a:cubicBezTo>
                    <a:pt x="9321" y="1800"/>
                    <a:pt x="9460" y="1575"/>
                    <a:pt x="9606" y="1463"/>
                  </a:cubicBezTo>
                  <a:cubicBezTo>
                    <a:pt x="9752" y="1350"/>
                    <a:pt x="9905" y="1350"/>
                    <a:pt x="10048" y="1238"/>
                  </a:cubicBezTo>
                  <a:cubicBezTo>
                    <a:pt x="10190" y="1125"/>
                    <a:pt x="10324" y="900"/>
                    <a:pt x="10470" y="787"/>
                  </a:cubicBezTo>
                  <a:cubicBezTo>
                    <a:pt x="10616" y="675"/>
                    <a:pt x="10775" y="675"/>
                    <a:pt x="10927" y="562"/>
                  </a:cubicBezTo>
                  <a:cubicBezTo>
                    <a:pt x="11079" y="450"/>
                    <a:pt x="11225" y="225"/>
                    <a:pt x="11375" y="113"/>
                  </a:cubicBezTo>
                  <a:cubicBezTo>
                    <a:pt x="11524" y="0"/>
                    <a:pt x="11676" y="0"/>
                    <a:pt x="11819" y="0"/>
                  </a:cubicBezTo>
                  <a:cubicBezTo>
                    <a:pt x="11962" y="0"/>
                    <a:pt x="12095" y="0"/>
                    <a:pt x="12251" y="0"/>
                  </a:cubicBezTo>
                  <a:cubicBezTo>
                    <a:pt x="12406" y="0"/>
                    <a:pt x="12584" y="0"/>
                    <a:pt x="12737" y="0"/>
                  </a:cubicBezTo>
                  <a:cubicBezTo>
                    <a:pt x="12889" y="0"/>
                    <a:pt x="13016" y="0"/>
                    <a:pt x="13235" y="0"/>
                  </a:cubicBezTo>
                  <a:cubicBezTo>
                    <a:pt x="13454" y="0"/>
                    <a:pt x="13765" y="0"/>
                    <a:pt x="13990" y="113"/>
                  </a:cubicBezTo>
                  <a:cubicBezTo>
                    <a:pt x="14216" y="225"/>
                    <a:pt x="14356" y="450"/>
                    <a:pt x="14498" y="562"/>
                  </a:cubicBezTo>
                  <a:cubicBezTo>
                    <a:pt x="14641" y="675"/>
                    <a:pt x="14787" y="675"/>
                    <a:pt x="14937" y="787"/>
                  </a:cubicBezTo>
                  <a:cubicBezTo>
                    <a:pt x="15086" y="900"/>
                    <a:pt x="15238" y="1125"/>
                    <a:pt x="15381" y="1238"/>
                  </a:cubicBezTo>
                  <a:cubicBezTo>
                    <a:pt x="15524" y="1350"/>
                    <a:pt x="15657" y="1350"/>
                    <a:pt x="15800" y="1463"/>
                  </a:cubicBezTo>
                  <a:cubicBezTo>
                    <a:pt x="15943" y="1575"/>
                    <a:pt x="16095" y="1800"/>
                    <a:pt x="16311" y="2025"/>
                  </a:cubicBezTo>
                  <a:cubicBezTo>
                    <a:pt x="16527" y="2250"/>
                    <a:pt x="16806" y="2475"/>
                    <a:pt x="17076" y="2812"/>
                  </a:cubicBezTo>
                  <a:cubicBezTo>
                    <a:pt x="17346" y="3150"/>
                    <a:pt x="17606" y="3600"/>
                    <a:pt x="17857" y="3938"/>
                  </a:cubicBezTo>
                  <a:cubicBezTo>
                    <a:pt x="18108" y="4275"/>
                    <a:pt x="18349" y="4500"/>
                    <a:pt x="18584" y="4725"/>
                  </a:cubicBezTo>
                  <a:cubicBezTo>
                    <a:pt x="18819" y="4950"/>
                    <a:pt x="19048" y="5175"/>
                    <a:pt x="19311" y="5288"/>
                  </a:cubicBezTo>
                  <a:cubicBezTo>
                    <a:pt x="19575" y="5400"/>
                    <a:pt x="19873" y="5400"/>
                    <a:pt x="20178" y="5400"/>
                  </a:cubicBezTo>
                  <a:cubicBezTo>
                    <a:pt x="20483" y="5400"/>
                    <a:pt x="20794" y="5400"/>
                    <a:pt x="21032" y="5062"/>
                  </a:cubicBezTo>
                  <a:cubicBezTo>
                    <a:pt x="21270" y="4725"/>
                    <a:pt x="21435" y="4050"/>
                    <a:pt x="21600" y="3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3060700" y="317751"/>
              <a:ext cx="285750" cy="389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840" y="0"/>
                  </a:moveTo>
                  <a:cubicBezTo>
                    <a:pt x="3520" y="305"/>
                    <a:pt x="3200" y="610"/>
                    <a:pt x="2800" y="956"/>
                  </a:cubicBezTo>
                  <a:cubicBezTo>
                    <a:pt x="2400" y="1302"/>
                    <a:pt x="1920" y="1689"/>
                    <a:pt x="1520" y="2087"/>
                  </a:cubicBezTo>
                  <a:cubicBezTo>
                    <a:pt x="1120" y="2486"/>
                    <a:pt x="800" y="2896"/>
                    <a:pt x="560" y="3324"/>
                  </a:cubicBezTo>
                  <a:cubicBezTo>
                    <a:pt x="320" y="3752"/>
                    <a:pt x="160" y="4198"/>
                    <a:pt x="80" y="4673"/>
                  </a:cubicBezTo>
                  <a:cubicBezTo>
                    <a:pt x="0" y="5148"/>
                    <a:pt x="0" y="5652"/>
                    <a:pt x="0" y="6121"/>
                  </a:cubicBezTo>
                  <a:cubicBezTo>
                    <a:pt x="0" y="6590"/>
                    <a:pt x="0" y="7024"/>
                    <a:pt x="160" y="7481"/>
                  </a:cubicBezTo>
                  <a:cubicBezTo>
                    <a:pt x="320" y="7939"/>
                    <a:pt x="640" y="8420"/>
                    <a:pt x="1040" y="8906"/>
                  </a:cubicBezTo>
                  <a:cubicBezTo>
                    <a:pt x="1440" y="9393"/>
                    <a:pt x="1920" y="9885"/>
                    <a:pt x="2320" y="10366"/>
                  </a:cubicBezTo>
                  <a:cubicBezTo>
                    <a:pt x="2720" y="10847"/>
                    <a:pt x="3040" y="11316"/>
                    <a:pt x="3520" y="11773"/>
                  </a:cubicBezTo>
                  <a:cubicBezTo>
                    <a:pt x="4000" y="12231"/>
                    <a:pt x="4640" y="12676"/>
                    <a:pt x="5440" y="13116"/>
                  </a:cubicBezTo>
                  <a:cubicBezTo>
                    <a:pt x="6240" y="13556"/>
                    <a:pt x="7200" y="13990"/>
                    <a:pt x="8240" y="14423"/>
                  </a:cubicBezTo>
                  <a:cubicBezTo>
                    <a:pt x="9280" y="14857"/>
                    <a:pt x="10400" y="15291"/>
                    <a:pt x="11440" y="15737"/>
                  </a:cubicBezTo>
                  <a:cubicBezTo>
                    <a:pt x="12480" y="16182"/>
                    <a:pt x="13440" y="16640"/>
                    <a:pt x="14240" y="17091"/>
                  </a:cubicBezTo>
                  <a:cubicBezTo>
                    <a:pt x="15040" y="17543"/>
                    <a:pt x="15680" y="17988"/>
                    <a:pt x="16320" y="18451"/>
                  </a:cubicBezTo>
                  <a:cubicBezTo>
                    <a:pt x="16960" y="18915"/>
                    <a:pt x="17600" y="19395"/>
                    <a:pt x="18080" y="19812"/>
                  </a:cubicBezTo>
                  <a:cubicBezTo>
                    <a:pt x="18560" y="20228"/>
                    <a:pt x="18880" y="20580"/>
                    <a:pt x="19440" y="20867"/>
                  </a:cubicBezTo>
                  <a:cubicBezTo>
                    <a:pt x="20000" y="21154"/>
                    <a:pt x="20800" y="213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1734461" y="1828570"/>
              <a:ext cx="187287" cy="488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484" fill="norm" stroke="1" extrusionOk="0">
                  <a:moveTo>
                    <a:pt x="5534" y="8400"/>
                  </a:moveTo>
                  <a:cubicBezTo>
                    <a:pt x="7412" y="11566"/>
                    <a:pt x="9290" y="14731"/>
                    <a:pt x="10347" y="16687"/>
                  </a:cubicBezTo>
                  <a:cubicBezTo>
                    <a:pt x="11403" y="18642"/>
                    <a:pt x="11638" y="19387"/>
                    <a:pt x="11873" y="20085"/>
                  </a:cubicBezTo>
                  <a:cubicBezTo>
                    <a:pt x="12108" y="20783"/>
                    <a:pt x="12342" y="21435"/>
                    <a:pt x="11873" y="21481"/>
                  </a:cubicBezTo>
                  <a:cubicBezTo>
                    <a:pt x="11403" y="21528"/>
                    <a:pt x="10229" y="20969"/>
                    <a:pt x="8469" y="19154"/>
                  </a:cubicBezTo>
                  <a:cubicBezTo>
                    <a:pt x="6708" y="17338"/>
                    <a:pt x="4360" y="14266"/>
                    <a:pt x="2834" y="11287"/>
                  </a:cubicBezTo>
                  <a:cubicBezTo>
                    <a:pt x="1308" y="8307"/>
                    <a:pt x="603" y="5421"/>
                    <a:pt x="251" y="3699"/>
                  </a:cubicBezTo>
                  <a:cubicBezTo>
                    <a:pt x="-101" y="1976"/>
                    <a:pt x="-101" y="1418"/>
                    <a:pt x="369" y="952"/>
                  </a:cubicBezTo>
                  <a:cubicBezTo>
                    <a:pt x="838" y="487"/>
                    <a:pt x="1777" y="114"/>
                    <a:pt x="3773" y="21"/>
                  </a:cubicBezTo>
                  <a:cubicBezTo>
                    <a:pt x="5769" y="-72"/>
                    <a:pt x="8821" y="114"/>
                    <a:pt x="12225" y="1138"/>
                  </a:cubicBezTo>
                  <a:cubicBezTo>
                    <a:pt x="15629" y="2162"/>
                    <a:pt x="19386" y="4025"/>
                    <a:pt x="20442" y="5700"/>
                  </a:cubicBezTo>
                  <a:cubicBezTo>
                    <a:pt x="21499" y="7376"/>
                    <a:pt x="19856" y="8866"/>
                    <a:pt x="17977" y="9890"/>
                  </a:cubicBezTo>
                  <a:cubicBezTo>
                    <a:pt x="16099" y="10914"/>
                    <a:pt x="13986" y="11473"/>
                    <a:pt x="11873" y="11752"/>
                  </a:cubicBezTo>
                  <a:cubicBezTo>
                    <a:pt x="9760" y="12031"/>
                    <a:pt x="7647" y="12031"/>
                    <a:pt x="6942" y="11612"/>
                  </a:cubicBezTo>
                  <a:cubicBezTo>
                    <a:pt x="6238" y="11194"/>
                    <a:pt x="6942" y="10356"/>
                    <a:pt x="7647" y="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2006549" y="1835401"/>
              <a:ext cx="165152" cy="429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66" fill="norm" stroke="1" extrusionOk="0">
                  <a:moveTo>
                    <a:pt x="827" y="0"/>
                  </a:moveTo>
                  <a:cubicBezTo>
                    <a:pt x="280" y="2329"/>
                    <a:pt x="-267" y="4659"/>
                    <a:pt x="143" y="7571"/>
                  </a:cubicBezTo>
                  <a:cubicBezTo>
                    <a:pt x="553" y="10482"/>
                    <a:pt x="1920" y="13976"/>
                    <a:pt x="2604" y="16200"/>
                  </a:cubicBezTo>
                  <a:cubicBezTo>
                    <a:pt x="3287" y="18424"/>
                    <a:pt x="3287" y="19376"/>
                    <a:pt x="3151" y="20171"/>
                  </a:cubicBezTo>
                  <a:cubicBezTo>
                    <a:pt x="3014" y="20965"/>
                    <a:pt x="2741" y="21600"/>
                    <a:pt x="2330" y="21441"/>
                  </a:cubicBezTo>
                  <a:cubicBezTo>
                    <a:pt x="1920" y="21282"/>
                    <a:pt x="1374" y="20329"/>
                    <a:pt x="1237" y="18847"/>
                  </a:cubicBezTo>
                  <a:cubicBezTo>
                    <a:pt x="1100" y="17365"/>
                    <a:pt x="1374" y="15353"/>
                    <a:pt x="2741" y="13924"/>
                  </a:cubicBezTo>
                  <a:cubicBezTo>
                    <a:pt x="4108" y="12494"/>
                    <a:pt x="6568" y="11647"/>
                    <a:pt x="9303" y="11488"/>
                  </a:cubicBezTo>
                  <a:cubicBezTo>
                    <a:pt x="12037" y="11329"/>
                    <a:pt x="15044" y="11859"/>
                    <a:pt x="17095" y="13500"/>
                  </a:cubicBezTo>
                  <a:cubicBezTo>
                    <a:pt x="19146" y="15141"/>
                    <a:pt x="20239" y="17894"/>
                    <a:pt x="21333" y="20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2311399" y="1854451"/>
              <a:ext cx="381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100"/>
                    <a:pt x="7200" y="10200"/>
                    <a:pt x="10800" y="13800"/>
                  </a:cubicBezTo>
                  <a:cubicBezTo>
                    <a:pt x="14400" y="17400"/>
                    <a:pt x="18000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2286000" y="1752609"/>
              <a:ext cx="185256" cy="470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18" fill="norm" stroke="1" extrusionOk="0">
                  <a:moveTo>
                    <a:pt x="0" y="4639"/>
                  </a:moveTo>
                  <a:cubicBezTo>
                    <a:pt x="0" y="3675"/>
                    <a:pt x="0" y="2711"/>
                    <a:pt x="123" y="1939"/>
                  </a:cubicBezTo>
                  <a:cubicBezTo>
                    <a:pt x="245" y="1168"/>
                    <a:pt x="491" y="589"/>
                    <a:pt x="1473" y="252"/>
                  </a:cubicBezTo>
                  <a:cubicBezTo>
                    <a:pt x="2455" y="-86"/>
                    <a:pt x="4173" y="-182"/>
                    <a:pt x="6995" y="589"/>
                  </a:cubicBezTo>
                  <a:cubicBezTo>
                    <a:pt x="9818" y="1361"/>
                    <a:pt x="13745" y="3000"/>
                    <a:pt x="16691" y="5314"/>
                  </a:cubicBezTo>
                  <a:cubicBezTo>
                    <a:pt x="19636" y="7629"/>
                    <a:pt x="21600" y="10618"/>
                    <a:pt x="21477" y="13318"/>
                  </a:cubicBezTo>
                  <a:cubicBezTo>
                    <a:pt x="21355" y="16018"/>
                    <a:pt x="19145" y="18429"/>
                    <a:pt x="15586" y="19730"/>
                  </a:cubicBezTo>
                  <a:cubicBezTo>
                    <a:pt x="12027" y="21032"/>
                    <a:pt x="7118" y="21225"/>
                    <a:pt x="2209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2097352" y="3199446"/>
              <a:ext cx="379148" cy="539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04" fill="norm" stroke="1" extrusionOk="0">
                  <a:moveTo>
                    <a:pt x="615" y="9125"/>
                  </a:moveTo>
                  <a:cubicBezTo>
                    <a:pt x="1215" y="9125"/>
                    <a:pt x="1815" y="9125"/>
                    <a:pt x="2175" y="9503"/>
                  </a:cubicBezTo>
                  <a:cubicBezTo>
                    <a:pt x="2535" y="9882"/>
                    <a:pt x="2655" y="10638"/>
                    <a:pt x="2895" y="12361"/>
                  </a:cubicBezTo>
                  <a:cubicBezTo>
                    <a:pt x="3135" y="14084"/>
                    <a:pt x="3495" y="16773"/>
                    <a:pt x="3555" y="18538"/>
                  </a:cubicBezTo>
                  <a:cubicBezTo>
                    <a:pt x="3615" y="20303"/>
                    <a:pt x="3375" y="21144"/>
                    <a:pt x="3135" y="21354"/>
                  </a:cubicBezTo>
                  <a:cubicBezTo>
                    <a:pt x="2895" y="21564"/>
                    <a:pt x="2655" y="21144"/>
                    <a:pt x="2115" y="19547"/>
                  </a:cubicBezTo>
                  <a:cubicBezTo>
                    <a:pt x="1575" y="17950"/>
                    <a:pt x="735" y="15176"/>
                    <a:pt x="315" y="12571"/>
                  </a:cubicBezTo>
                  <a:cubicBezTo>
                    <a:pt x="-105" y="9966"/>
                    <a:pt x="-105" y="7528"/>
                    <a:pt x="315" y="5553"/>
                  </a:cubicBezTo>
                  <a:cubicBezTo>
                    <a:pt x="735" y="3578"/>
                    <a:pt x="1575" y="2065"/>
                    <a:pt x="2235" y="1183"/>
                  </a:cubicBezTo>
                  <a:cubicBezTo>
                    <a:pt x="2895" y="300"/>
                    <a:pt x="3375" y="48"/>
                    <a:pt x="3915" y="6"/>
                  </a:cubicBezTo>
                  <a:cubicBezTo>
                    <a:pt x="4455" y="-36"/>
                    <a:pt x="5055" y="132"/>
                    <a:pt x="5835" y="1057"/>
                  </a:cubicBezTo>
                  <a:cubicBezTo>
                    <a:pt x="6615" y="1981"/>
                    <a:pt x="7575" y="3662"/>
                    <a:pt x="8175" y="4755"/>
                  </a:cubicBezTo>
                  <a:cubicBezTo>
                    <a:pt x="8775" y="5847"/>
                    <a:pt x="9015" y="6352"/>
                    <a:pt x="9435" y="6730"/>
                  </a:cubicBezTo>
                  <a:cubicBezTo>
                    <a:pt x="9855" y="7108"/>
                    <a:pt x="10455" y="7360"/>
                    <a:pt x="10935" y="7276"/>
                  </a:cubicBezTo>
                  <a:cubicBezTo>
                    <a:pt x="11415" y="7192"/>
                    <a:pt x="11775" y="6772"/>
                    <a:pt x="12555" y="5721"/>
                  </a:cubicBezTo>
                  <a:cubicBezTo>
                    <a:pt x="13335" y="4671"/>
                    <a:pt x="14535" y="2990"/>
                    <a:pt x="15435" y="2065"/>
                  </a:cubicBezTo>
                  <a:cubicBezTo>
                    <a:pt x="16335" y="1141"/>
                    <a:pt x="16935" y="973"/>
                    <a:pt x="17415" y="1267"/>
                  </a:cubicBezTo>
                  <a:cubicBezTo>
                    <a:pt x="17895" y="1561"/>
                    <a:pt x="18255" y="2317"/>
                    <a:pt x="18615" y="4040"/>
                  </a:cubicBezTo>
                  <a:cubicBezTo>
                    <a:pt x="18975" y="5763"/>
                    <a:pt x="19335" y="8453"/>
                    <a:pt x="19515" y="10092"/>
                  </a:cubicBezTo>
                  <a:cubicBezTo>
                    <a:pt x="19695" y="11731"/>
                    <a:pt x="19695" y="12319"/>
                    <a:pt x="19755" y="12823"/>
                  </a:cubicBezTo>
                  <a:cubicBezTo>
                    <a:pt x="19815" y="13327"/>
                    <a:pt x="19935" y="13748"/>
                    <a:pt x="20235" y="13832"/>
                  </a:cubicBezTo>
                  <a:cubicBezTo>
                    <a:pt x="20535" y="13916"/>
                    <a:pt x="21015" y="13664"/>
                    <a:pt x="21495" y="13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2527300" y="3236306"/>
              <a:ext cx="216283" cy="389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501" fill="norm" stroke="1" extrusionOk="0">
                  <a:moveTo>
                    <a:pt x="17897" y="835"/>
                  </a:moveTo>
                  <a:cubicBezTo>
                    <a:pt x="17074" y="368"/>
                    <a:pt x="16251" y="-99"/>
                    <a:pt x="14194" y="18"/>
                  </a:cubicBezTo>
                  <a:cubicBezTo>
                    <a:pt x="12137" y="135"/>
                    <a:pt x="8846" y="835"/>
                    <a:pt x="6891" y="1477"/>
                  </a:cubicBezTo>
                  <a:cubicBezTo>
                    <a:pt x="4937" y="2119"/>
                    <a:pt x="4320" y="2703"/>
                    <a:pt x="4114" y="3287"/>
                  </a:cubicBezTo>
                  <a:cubicBezTo>
                    <a:pt x="3909" y="3871"/>
                    <a:pt x="4114" y="4455"/>
                    <a:pt x="5863" y="5505"/>
                  </a:cubicBezTo>
                  <a:cubicBezTo>
                    <a:pt x="7611" y="6556"/>
                    <a:pt x="10903" y="8074"/>
                    <a:pt x="13989" y="9884"/>
                  </a:cubicBezTo>
                  <a:cubicBezTo>
                    <a:pt x="17074" y="11693"/>
                    <a:pt x="19954" y="13795"/>
                    <a:pt x="20777" y="15430"/>
                  </a:cubicBezTo>
                  <a:cubicBezTo>
                    <a:pt x="21600" y="17064"/>
                    <a:pt x="20366" y="18232"/>
                    <a:pt x="16560" y="19166"/>
                  </a:cubicBezTo>
                  <a:cubicBezTo>
                    <a:pt x="12754" y="20100"/>
                    <a:pt x="6377" y="20800"/>
                    <a:pt x="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1511300" y="3962651"/>
              <a:ext cx="77279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" y="21000"/>
                    <a:pt x="461" y="20400"/>
                    <a:pt x="686" y="19950"/>
                  </a:cubicBezTo>
                  <a:cubicBezTo>
                    <a:pt x="911" y="19500"/>
                    <a:pt x="1130" y="19200"/>
                    <a:pt x="1358" y="18750"/>
                  </a:cubicBezTo>
                  <a:cubicBezTo>
                    <a:pt x="1586" y="18300"/>
                    <a:pt x="1822" y="17700"/>
                    <a:pt x="2050" y="16950"/>
                  </a:cubicBezTo>
                  <a:cubicBezTo>
                    <a:pt x="2278" y="16200"/>
                    <a:pt x="2497" y="15300"/>
                    <a:pt x="2733" y="14550"/>
                  </a:cubicBezTo>
                  <a:cubicBezTo>
                    <a:pt x="2970" y="13800"/>
                    <a:pt x="3224" y="13200"/>
                    <a:pt x="3443" y="12600"/>
                  </a:cubicBezTo>
                  <a:cubicBezTo>
                    <a:pt x="3662" y="12000"/>
                    <a:pt x="3846" y="11400"/>
                    <a:pt x="4038" y="10950"/>
                  </a:cubicBezTo>
                  <a:cubicBezTo>
                    <a:pt x="4230" y="10500"/>
                    <a:pt x="4431" y="10200"/>
                    <a:pt x="4644" y="9750"/>
                  </a:cubicBezTo>
                  <a:cubicBezTo>
                    <a:pt x="4857" y="9300"/>
                    <a:pt x="5082" y="8700"/>
                    <a:pt x="5307" y="8250"/>
                  </a:cubicBezTo>
                  <a:cubicBezTo>
                    <a:pt x="5532" y="7800"/>
                    <a:pt x="5756" y="7500"/>
                    <a:pt x="5993" y="7050"/>
                  </a:cubicBezTo>
                  <a:cubicBezTo>
                    <a:pt x="6230" y="6600"/>
                    <a:pt x="6478" y="6000"/>
                    <a:pt x="6733" y="5400"/>
                  </a:cubicBezTo>
                  <a:cubicBezTo>
                    <a:pt x="6987" y="4800"/>
                    <a:pt x="7247" y="4200"/>
                    <a:pt x="7443" y="3750"/>
                  </a:cubicBezTo>
                  <a:cubicBezTo>
                    <a:pt x="7638" y="3300"/>
                    <a:pt x="7768" y="3000"/>
                    <a:pt x="7904" y="2700"/>
                  </a:cubicBezTo>
                  <a:cubicBezTo>
                    <a:pt x="8040" y="2400"/>
                    <a:pt x="8182" y="2100"/>
                    <a:pt x="8327" y="1800"/>
                  </a:cubicBezTo>
                  <a:cubicBezTo>
                    <a:pt x="8472" y="1500"/>
                    <a:pt x="8620" y="1200"/>
                    <a:pt x="8762" y="1050"/>
                  </a:cubicBezTo>
                  <a:cubicBezTo>
                    <a:pt x="8904" y="900"/>
                    <a:pt x="9040" y="900"/>
                    <a:pt x="9182" y="750"/>
                  </a:cubicBezTo>
                  <a:cubicBezTo>
                    <a:pt x="9324" y="600"/>
                    <a:pt x="9472" y="300"/>
                    <a:pt x="9629" y="150"/>
                  </a:cubicBezTo>
                  <a:cubicBezTo>
                    <a:pt x="9785" y="0"/>
                    <a:pt x="9951" y="0"/>
                    <a:pt x="10096" y="0"/>
                  </a:cubicBezTo>
                  <a:cubicBezTo>
                    <a:pt x="10241" y="0"/>
                    <a:pt x="10365" y="0"/>
                    <a:pt x="10507" y="0"/>
                  </a:cubicBezTo>
                  <a:cubicBezTo>
                    <a:pt x="10649" y="0"/>
                    <a:pt x="10809" y="0"/>
                    <a:pt x="10963" y="0"/>
                  </a:cubicBezTo>
                  <a:cubicBezTo>
                    <a:pt x="11117" y="0"/>
                    <a:pt x="11264" y="0"/>
                    <a:pt x="11424" y="0"/>
                  </a:cubicBezTo>
                  <a:cubicBezTo>
                    <a:pt x="11584" y="0"/>
                    <a:pt x="11755" y="0"/>
                    <a:pt x="11906" y="0"/>
                  </a:cubicBezTo>
                  <a:cubicBezTo>
                    <a:pt x="12057" y="0"/>
                    <a:pt x="12187" y="0"/>
                    <a:pt x="12341" y="0"/>
                  </a:cubicBezTo>
                  <a:cubicBezTo>
                    <a:pt x="12495" y="0"/>
                    <a:pt x="12672" y="0"/>
                    <a:pt x="12841" y="0"/>
                  </a:cubicBezTo>
                  <a:cubicBezTo>
                    <a:pt x="13010" y="0"/>
                    <a:pt x="13169" y="0"/>
                    <a:pt x="13320" y="0"/>
                  </a:cubicBezTo>
                  <a:cubicBezTo>
                    <a:pt x="13471" y="0"/>
                    <a:pt x="13613" y="0"/>
                    <a:pt x="13767" y="0"/>
                  </a:cubicBezTo>
                  <a:cubicBezTo>
                    <a:pt x="13921" y="0"/>
                    <a:pt x="14086" y="0"/>
                    <a:pt x="14243" y="0"/>
                  </a:cubicBezTo>
                  <a:cubicBezTo>
                    <a:pt x="14400" y="0"/>
                    <a:pt x="14548" y="0"/>
                    <a:pt x="14708" y="150"/>
                  </a:cubicBezTo>
                  <a:cubicBezTo>
                    <a:pt x="14867" y="300"/>
                    <a:pt x="15039" y="600"/>
                    <a:pt x="15208" y="750"/>
                  </a:cubicBezTo>
                  <a:cubicBezTo>
                    <a:pt x="15376" y="900"/>
                    <a:pt x="15542" y="900"/>
                    <a:pt x="15690" y="900"/>
                  </a:cubicBezTo>
                  <a:cubicBezTo>
                    <a:pt x="15838" y="900"/>
                    <a:pt x="15968" y="900"/>
                    <a:pt x="16190" y="900"/>
                  </a:cubicBezTo>
                  <a:cubicBezTo>
                    <a:pt x="16412" y="900"/>
                    <a:pt x="16725" y="900"/>
                    <a:pt x="17027" y="900"/>
                  </a:cubicBezTo>
                  <a:cubicBezTo>
                    <a:pt x="17329" y="900"/>
                    <a:pt x="17618" y="900"/>
                    <a:pt x="17908" y="750"/>
                  </a:cubicBezTo>
                  <a:cubicBezTo>
                    <a:pt x="18198" y="600"/>
                    <a:pt x="18488" y="300"/>
                    <a:pt x="18769" y="150"/>
                  </a:cubicBezTo>
                  <a:cubicBezTo>
                    <a:pt x="19050" y="0"/>
                    <a:pt x="19322" y="0"/>
                    <a:pt x="19627" y="0"/>
                  </a:cubicBezTo>
                  <a:cubicBezTo>
                    <a:pt x="19932" y="0"/>
                    <a:pt x="20269" y="0"/>
                    <a:pt x="20565" y="0"/>
                  </a:cubicBezTo>
                  <a:cubicBezTo>
                    <a:pt x="20860" y="0"/>
                    <a:pt x="21115" y="0"/>
                    <a:pt x="21281" y="150"/>
                  </a:cubicBezTo>
                  <a:cubicBezTo>
                    <a:pt x="21446" y="300"/>
                    <a:pt x="21523" y="600"/>
                    <a:pt x="21600" y="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4419549" y="2044951"/>
              <a:ext cx="171502" cy="239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77" fill="norm" stroke="1" extrusionOk="0">
                  <a:moveTo>
                    <a:pt x="10280" y="0"/>
                  </a:moveTo>
                  <a:cubicBezTo>
                    <a:pt x="7645" y="4508"/>
                    <a:pt x="5011" y="9016"/>
                    <a:pt x="3431" y="11833"/>
                  </a:cubicBezTo>
                  <a:cubicBezTo>
                    <a:pt x="1850" y="14650"/>
                    <a:pt x="1323" y="15777"/>
                    <a:pt x="797" y="16998"/>
                  </a:cubicBezTo>
                  <a:cubicBezTo>
                    <a:pt x="270" y="18219"/>
                    <a:pt x="-257" y="19534"/>
                    <a:pt x="138" y="20379"/>
                  </a:cubicBezTo>
                  <a:cubicBezTo>
                    <a:pt x="533" y="21224"/>
                    <a:pt x="1850" y="21600"/>
                    <a:pt x="5538" y="20943"/>
                  </a:cubicBezTo>
                  <a:cubicBezTo>
                    <a:pt x="9226" y="20285"/>
                    <a:pt x="15284" y="18595"/>
                    <a:pt x="21343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4540250" y="2178301"/>
              <a:ext cx="254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850"/>
                    <a:pt x="3600" y="11700"/>
                    <a:pt x="4500" y="15188"/>
                  </a:cubicBezTo>
                  <a:cubicBezTo>
                    <a:pt x="5400" y="18675"/>
                    <a:pt x="5400" y="19800"/>
                    <a:pt x="8100" y="20475"/>
                  </a:cubicBezTo>
                  <a:cubicBezTo>
                    <a:pt x="10800" y="21150"/>
                    <a:pt x="16200" y="213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4648247" y="2146551"/>
              <a:ext cx="108448" cy="22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0962" fill="norm" stroke="1" extrusionOk="0">
                  <a:moveTo>
                    <a:pt x="15591" y="1168"/>
                  </a:moveTo>
                  <a:cubicBezTo>
                    <a:pt x="13591" y="584"/>
                    <a:pt x="11591" y="0"/>
                    <a:pt x="9791" y="0"/>
                  </a:cubicBezTo>
                  <a:cubicBezTo>
                    <a:pt x="7991" y="0"/>
                    <a:pt x="6391" y="584"/>
                    <a:pt x="4591" y="3114"/>
                  </a:cubicBezTo>
                  <a:cubicBezTo>
                    <a:pt x="2791" y="5643"/>
                    <a:pt x="791" y="10119"/>
                    <a:pt x="191" y="13330"/>
                  </a:cubicBezTo>
                  <a:cubicBezTo>
                    <a:pt x="-409" y="16541"/>
                    <a:pt x="391" y="18486"/>
                    <a:pt x="2791" y="19751"/>
                  </a:cubicBezTo>
                  <a:cubicBezTo>
                    <a:pt x="5191" y="21016"/>
                    <a:pt x="9191" y="21600"/>
                    <a:pt x="13191" y="19946"/>
                  </a:cubicBezTo>
                  <a:cubicBezTo>
                    <a:pt x="17191" y="18292"/>
                    <a:pt x="21191" y="14400"/>
                    <a:pt x="20391" y="10897"/>
                  </a:cubicBezTo>
                  <a:cubicBezTo>
                    <a:pt x="19591" y="7395"/>
                    <a:pt x="13991" y="4281"/>
                    <a:pt x="10191" y="2724"/>
                  </a:cubicBezTo>
                  <a:cubicBezTo>
                    <a:pt x="6391" y="1168"/>
                    <a:pt x="4391" y="1168"/>
                    <a:pt x="2391" y="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7430442" y="2082573"/>
              <a:ext cx="157809" cy="350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287" fill="norm" stroke="1" extrusionOk="0">
                  <a:moveTo>
                    <a:pt x="21472" y="1186"/>
                  </a:moveTo>
                  <a:cubicBezTo>
                    <a:pt x="20608" y="671"/>
                    <a:pt x="19744" y="157"/>
                    <a:pt x="18592" y="29"/>
                  </a:cubicBezTo>
                  <a:cubicBezTo>
                    <a:pt x="17440" y="-100"/>
                    <a:pt x="16000" y="157"/>
                    <a:pt x="13264" y="1636"/>
                  </a:cubicBezTo>
                  <a:cubicBezTo>
                    <a:pt x="10528" y="3114"/>
                    <a:pt x="6496" y="5814"/>
                    <a:pt x="3904" y="8450"/>
                  </a:cubicBezTo>
                  <a:cubicBezTo>
                    <a:pt x="1312" y="11086"/>
                    <a:pt x="160" y="13657"/>
                    <a:pt x="16" y="15779"/>
                  </a:cubicBezTo>
                  <a:cubicBezTo>
                    <a:pt x="-128" y="17900"/>
                    <a:pt x="736" y="19571"/>
                    <a:pt x="1888" y="20471"/>
                  </a:cubicBezTo>
                  <a:cubicBezTo>
                    <a:pt x="3040" y="21371"/>
                    <a:pt x="4480" y="21500"/>
                    <a:pt x="6352" y="20986"/>
                  </a:cubicBezTo>
                  <a:cubicBezTo>
                    <a:pt x="8224" y="20471"/>
                    <a:pt x="10528" y="19314"/>
                    <a:pt x="11968" y="18029"/>
                  </a:cubicBezTo>
                  <a:cubicBezTo>
                    <a:pt x="13408" y="16743"/>
                    <a:pt x="13984" y="15329"/>
                    <a:pt x="13840" y="14236"/>
                  </a:cubicBezTo>
                  <a:cubicBezTo>
                    <a:pt x="13696" y="13143"/>
                    <a:pt x="12832" y="12371"/>
                    <a:pt x="11680" y="11921"/>
                  </a:cubicBezTo>
                  <a:cubicBezTo>
                    <a:pt x="10528" y="11471"/>
                    <a:pt x="9088" y="11343"/>
                    <a:pt x="7504" y="11279"/>
                  </a:cubicBezTo>
                  <a:cubicBezTo>
                    <a:pt x="5920" y="11214"/>
                    <a:pt x="4192" y="11214"/>
                    <a:pt x="3616" y="11536"/>
                  </a:cubicBezTo>
                  <a:cubicBezTo>
                    <a:pt x="3040" y="11857"/>
                    <a:pt x="3616" y="12500"/>
                    <a:pt x="4192" y="13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7628816" y="2205403"/>
              <a:ext cx="162559" cy="19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0785" fill="norm" stroke="1" extrusionOk="0">
                  <a:moveTo>
                    <a:pt x="11835" y="1145"/>
                  </a:moveTo>
                  <a:cubicBezTo>
                    <a:pt x="10755" y="484"/>
                    <a:pt x="9675" y="-177"/>
                    <a:pt x="7650" y="43"/>
                  </a:cubicBezTo>
                  <a:cubicBezTo>
                    <a:pt x="5625" y="264"/>
                    <a:pt x="2655" y="1366"/>
                    <a:pt x="1170" y="4562"/>
                  </a:cubicBezTo>
                  <a:cubicBezTo>
                    <a:pt x="-315" y="7758"/>
                    <a:pt x="-315" y="13047"/>
                    <a:pt x="765" y="16464"/>
                  </a:cubicBezTo>
                  <a:cubicBezTo>
                    <a:pt x="1845" y="19880"/>
                    <a:pt x="4005" y="21423"/>
                    <a:pt x="7515" y="20541"/>
                  </a:cubicBezTo>
                  <a:cubicBezTo>
                    <a:pt x="11025" y="19660"/>
                    <a:pt x="15885" y="16354"/>
                    <a:pt x="18450" y="13158"/>
                  </a:cubicBezTo>
                  <a:cubicBezTo>
                    <a:pt x="21015" y="9962"/>
                    <a:pt x="21285" y="6876"/>
                    <a:pt x="19935" y="4782"/>
                  </a:cubicBezTo>
                  <a:cubicBezTo>
                    <a:pt x="18585" y="2688"/>
                    <a:pt x="15615" y="1586"/>
                    <a:pt x="13320" y="1256"/>
                  </a:cubicBezTo>
                  <a:cubicBezTo>
                    <a:pt x="11025" y="925"/>
                    <a:pt x="9405" y="1366"/>
                    <a:pt x="7785" y="1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4679949" y="3561473"/>
              <a:ext cx="19051" cy="312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14400" y="1829"/>
                  </a:moveTo>
                  <a:cubicBezTo>
                    <a:pt x="9600" y="954"/>
                    <a:pt x="4800" y="78"/>
                    <a:pt x="2400" y="5"/>
                  </a:cubicBezTo>
                  <a:cubicBezTo>
                    <a:pt x="0" y="-68"/>
                    <a:pt x="0" y="662"/>
                    <a:pt x="0" y="3581"/>
                  </a:cubicBezTo>
                  <a:cubicBezTo>
                    <a:pt x="0" y="6500"/>
                    <a:pt x="0" y="11608"/>
                    <a:pt x="3600" y="14964"/>
                  </a:cubicBezTo>
                  <a:cubicBezTo>
                    <a:pt x="7200" y="18321"/>
                    <a:pt x="14400" y="19927"/>
                    <a:pt x="2160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4774283" y="3615055"/>
              <a:ext cx="92070" cy="205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5" h="20968" fill="norm" stroke="1" extrusionOk="0">
                  <a:moveTo>
                    <a:pt x="18516" y="479"/>
                  </a:moveTo>
                  <a:cubicBezTo>
                    <a:pt x="16168" y="47"/>
                    <a:pt x="13821" y="-385"/>
                    <a:pt x="10534" y="587"/>
                  </a:cubicBezTo>
                  <a:cubicBezTo>
                    <a:pt x="7247" y="1559"/>
                    <a:pt x="3021" y="3935"/>
                    <a:pt x="1142" y="7067"/>
                  </a:cubicBezTo>
                  <a:cubicBezTo>
                    <a:pt x="-736" y="10199"/>
                    <a:pt x="-266" y="14087"/>
                    <a:pt x="2316" y="16679"/>
                  </a:cubicBezTo>
                  <a:cubicBezTo>
                    <a:pt x="4899" y="19271"/>
                    <a:pt x="9594" y="20567"/>
                    <a:pt x="12881" y="20891"/>
                  </a:cubicBezTo>
                  <a:cubicBezTo>
                    <a:pt x="16168" y="21215"/>
                    <a:pt x="18047" y="20567"/>
                    <a:pt x="19221" y="17867"/>
                  </a:cubicBezTo>
                  <a:cubicBezTo>
                    <a:pt x="20394" y="15167"/>
                    <a:pt x="20864" y="10415"/>
                    <a:pt x="19925" y="7391"/>
                  </a:cubicBezTo>
                  <a:cubicBezTo>
                    <a:pt x="18986" y="4367"/>
                    <a:pt x="16638" y="3071"/>
                    <a:pt x="14290" y="2531"/>
                  </a:cubicBezTo>
                  <a:cubicBezTo>
                    <a:pt x="11942" y="1991"/>
                    <a:pt x="9594" y="2207"/>
                    <a:pt x="9594" y="2963"/>
                  </a:cubicBezTo>
                  <a:cubicBezTo>
                    <a:pt x="9594" y="3719"/>
                    <a:pt x="11942" y="5015"/>
                    <a:pt x="14290" y="6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4982430" y="3623514"/>
              <a:ext cx="133544" cy="20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0747" fill="norm" stroke="1" extrusionOk="0">
                  <a:moveTo>
                    <a:pt x="13325" y="2885"/>
                  </a:moveTo>
                  <a:cubicBezTo>
                    <a:pt x="12328" y="2012"/>
                    <a:pt x="11331" y="1139"/>
                    <a:pt x="9835" y="812"/>
                  </a:cubicBezTo>
                  <a:cubicBezTo>
                    <a:pt x="8340" y="485"/>
                    <a:pt x="6346" y="703"/>
                    <a:pt x="4186" y="2775"/>
                  </a:cubicBezTo>
                  <a:cubicBezTo>
                    <a:pt x="2026" y="4848"/>
                    <a:pt x="-300" y="8775"/>
                    <a:pt x="32" y="12375"/>
                  </a:cubicBezTo>
                  <a:cubicBezTo>
                    <a:pt x="365" y="15975"/>
                    <a:pt x="3355" y="19248"/>
                    <a:pt x="7343" y="20339"/>
                  </a:cubicBezTo>
                  <a:cubicBezTo>
                    <a:pt x="11331" y="21430"/>
                    <a:pt x="16315" y="20339"/>
                    <a:pt x="18808" y="16957"/>
                  </a:cubicBezTo>
                  <a:cubicBezTo>
                    <a:pt x="21300" y="13575"/>
                    <a:pt x="21300" y="7903"/>
                    <a:pt x="20469" y="4739"/>
                  </a:cubicBezTo>
                  <a:cubicBezTo>
                    <a:pt x="19638" y="1575"/>
                    <a:pt x="17977" y="921"/>
                    <a:pt x="16315" y="485"/>
                  </a:cubicBezTo>
                  <a:cubicBezTo>
                    <a:pt x="14654" y="48"/>
                    <a:pt x="12992" y="-170"/>
                    <a:pt x="11663" y="157"/>
                  </a:cubicBezTo>
                  <a:cubicBezTo>
                    <a:pt x="10334" y="485"/>
                    <a:pt x="9337" y="1357"/>
                    <a:pt x="8340" y="2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7488361" y="3553806"/>
              <a:ext cx="157039" cy="267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63" fill="norm" stroke="1" extrusionOk="0">
                  <a:moveTo>
                    <a:pt x="21367" y="1207"/>
                  </a:moveTo>
                  <a:cubicBezTo>
                    <a:pt x="18775" y="532"/>
                    <a:pt x="16183" y="-143"/>
                    <a:pt x="12727" y="26"/>
                  </a:cubicBezTo>
                  <a:cubicBezTo>
                    <a:pt x="9271" y="194"/>
                    <a:pt x="4951" y="1207"/>
                    <a:pt x="2647" y="2557"/>
                  </a:cubicBezTo>
                  <a:cubicBezTo>
                    <a:pt x="343" y="3907"/>
                    <a:pt x="55" y="5594"/>
                    <a:pt x="55" y="6860"/>
                  </a:cubicBezTo>
                  <a:cubicBezTo>
                    <a:pt x="55" y="8126"/>
                    <a:pt x="343" y="8970"/>
                    <a:pt x="487" y="9813"/>
                  </a:cubicBezTo>
                  <a:cubicBezTo>
                    <a:pt x="631" y="10657"/>
                    <a:pt x="631" y="11501"/>
                    <a:pt x="1207" y="11669"/>
                  </a:cubicBezTo>
                  <a:cubicBezTo>
                    <a:pt x="1783" y="11838"/>
                    <a:pt x="2935" y="11332"/>
                    <a:pt x="5095" y="11248"/>
                  </a:cubicBezTo>
                  <a:cubicBezTo>
                    <a:pt x="7255" y="11163"/>
                    <a:pt x="10423" y="11501"/>
                    <a:pt x="12871" y="12429"/>
                  </a:cubicBezTo>
                  <a:cubicBezTo>
                    <a:pt x="15319" y="13357"/>
                    <a:pt x="17047" y="14876"/>
                    <a:pt x="17767" y="16057"/>
                  </a:cubicBezTo>
                  <a:cubicBezTo>
                    <a:pt x="18487" y="17238"/>
                    <a:pt x="18199" y="18082"/>
                    <a:pt x="16327" y="18926"/>
                  </a:cubicBezTo>
                  <a:cubicBezTo>
                    <a:pt x="14455" y="19770"/>
                    <a:pt x="10999" y="20613"/>
                    <a:pt x="8263" y="21035"/>
                  </a:cubicBezTo>
                  <a:cubicBezTo>
                    <a:pt x="5527" y="21457"/>
                    <a:pt x="3511" y="21457"/>
                    <a:pt x="2071" y="21119"/>
                  </a:cubicBezTo>
                  <a:cubicBezTo>
                    <a:pt x="631" y="20782"/>
                    <a:pt x="-233" y="20107"/>
                    <a:pt x="55" y="19516"/>
                  </a:cubicBezTo>
                  <a:cubicBezTo>
                    <a:pt x="343" y="18926"/>
                    <a:pt x="1783" y="18420"/>
                    <a:pt x="3943" y="17998"/>
                  </a:cubicBezTo>
                  <a:cubicBezTo>
                    <a:pt x="6103" y="17576"/>
                    <a:pt x="8983" y="17238"/>
                    <a:pt x="11863" y="16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7713133" y="3588001"/>
              <a:ext cx="214544" cy="224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4" h="21026" fill="norm" stroke="1" extrusionOk="0">
                  <a:moveTo>
                    <a:pt x="16098" y="5350"/>
                  </a:moveTo>
                  <a:cubicBezTo>
                    <a:pt x="11819" y="5549"/>
                    <a:pt x="7540" y="5747"/>
                    <a:pt x="4585" y="7233"/>
                  </a:cubicBezTo>
                  <a:cubicBezTo>
                    <a:pt x="1630" y="8719"/>
                    <a:pt x="0" y="11494"/>
                    <a:pt x="0" y="14268"/>
                  </a:cubicBezTo>
                  <a:cubicBezTo>
                    <a:pt x="0" y="17042"/>
                    <a:pt x="1630" y="19817"/>
                    <a:pt x="5094" y="20708"/>
                  </a:cubicBezTo>
                  <a:cubicBezTo>
                    <a:pt x="8558" y="21600"/>
                    <a:pt x="13857" y="20609"/>
                    <a:pt x="17117" y="17835"/>
                  </a:cubicBezTo>
                  <a:cubicBezTo>
                    <a:pt x="20377" y="15061"/>
                    <a:pt x="21600" y="10503"/>
                    <a:pt x="19868" y="7233"/>
                  </a:cubicBezTo>
                  <a:cubicBezTo>
                    <a:pt x="18136" y="3963"/>
                    <a:pt x="13449" y="1982"/>
                    <a:pt x="87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9175750" y="488070"/>
              <a:ext cx="24871" cy="45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53" fill="norm" stroke="1" extrusionOk="0">
                  <a:moveTo>
                    <a:pt x="0" y="962"/>
                  </a:moveTo>
                  <a:cubicBezTo>
                    <a:pt x="3600" y="458"/>
                    <a:pt x="7200" y="-47"/>
                    <a:pt x="10800" y="3"/>
                  </a:cubicBezTo>
                  <a:cubicBezTo>
                    <a:pt x="14400" y="54"/>
                    <a:pt x="18000" y="660"/>
                    <a:pt x="19800" y="2981"/>
                  </a:cubicBezTo>
                  <a:cubicBezTo>
                    <a:pt x="21600" y="5303"/>
                    <a:pt x="21600" y="9340"/>
                    <a:pt x="19800" y="12721"/>
                  </a:cubicBezTo>
                  <a:cubicBezTo>
                    <a:pt x="18000" y="16103"/>
                    <a:pt x="14400" y="18828"/>
                    <a:pt x="10800" y="215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9001622" y="432051"/>
              <a:ext cx="42812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135" y="21600"/>
                  </a:moveTo>
                  <a:cubicBezTo>
                    <a:pt x="28" y="19482"/>
                    <a:pt x="-78" y="17365"/>
                    <a:pt x="82" y="15671"/>
                  </a:cubicBezTo>
                  <a:cubicBezTo>
                    <a:pt x="241" y="13976"/>
                    <a:pt x="667" y="12706"/>
                    <a:pt x="2689" y="10376"/>
                  </a:cubicBezTo>
                  <a:cubicBezTo>
                    <a:pt x="4710" y="8047"/>
                    <a:pt x="8328" y="4659"/>
                    <a:pt x="11733" y="2753"/>
                  </a:cubicBezTo>
                  <a:cubicBezTo>
                    <a:pt x="15138" y="847"/>
                    <a:pt x="18330" y="424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9358182" y="698751"/>
              <a:ext cx="95153" cy="164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245" fill="norm" stroke="1" extrusionOk="0">
                  <a:moveTo>
                    <a:pt x="15539" y="820"/>
                  </a:moveTo>
                  <a:cubicBezTo>
                    <a:pt x="13241" y="547"/>
                    <a:pt x="10943" y="273"/>
                    <a:pt x="8186" y="1230"/>
                  </a:cubicBezTo>
                  <a:cubicBezTo>
                    <a:pt x="5428" y="2187"/>
                    <a:pt x="2211" y="4375"/>
                    <a:pt x="833" y="7792"/>
                  </a:cubicBezTo>
                  <a:cubicBezTo>
                    <a:pt x="-546" y="11210"/>
                    <a:pt x="-86" y="15858"/>
                    <a:pt x="1292" y="18456"/>
                  </a:cubicBezTo>
                  <a:cubicBezTo>
                    <a:pt x="2671" y="21053"/>
                    <a:pt x="4969" y="21600"/>
                    <a:pt x="8416" y="21053"/>
                  </a:cubicBezTo>
                  <a:cubicBezTo>
                    <a:pt x="11863" y="20506"/>
                    <a:pt x="16458" y="18866"/>
                    <a:pt x="18756" y="15585"/>
                  </a:cubicBezTo>
                  <a:cubicBezTo>
                    <a:pt x="21054" y="12304"/>
                    <a:pt x="21054" y="7382"/>
                    <a:pt x="19905" y="4511"/>
                  </a:cubicBezTo>
                  <a:cubicBezTo>
                    <a:pt x="18756" y="1641"/>
                    <a:pt x="16458" y="820"/>
                    <a:pt x="15080" y="410"/>
                  </a:cubicBezTo>
                  <a:cubicBezTo>
                    <a:pt x="13701" y="0"/>
                    <a:pt x="13241" y="0"/>
                    <a:pt x="1278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9601943" y="413001"/>
              <a:ext cx="88157" cy="44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470" fill="norm" stroke="1" extrusionOk="0">
                  <a:moveTo>
                    <a:pt x="16400" y="0"/>
                  </a:moveTo>
                  <a:cubicBezTo>
                    <a:pt x="13888" y="0"/>
                    <a:pt x="11377" y="0"/>
                    <a:pt x="9619" y="255"/>
                  </a:cubicBezTo>
                  <a:cubicBezTo>
                    <a:pt x="7861" y="509"/>
                    <a:pt x="6856" y="1019"/>
                    <a:pt x="5600" y="2904"/>
                  </a:cubicBezTo>
                  <a:cubicBezTo>
                    <a:pt x="4344" y="4789"/>
                    <a:pt x="2837" y="8049"/>
                    <a:pt x="1581" y="11004"/>
                  </a:cubicBezTo>
                  <a:cubicBezTo>
                    <a:pt x="326" y="13958"/>
                    <a:pt x="-679" y="16608"/>
                    <a:pt x="577" y="18340"/>
                  </a:cubicBezTo>
                  <a:cubicBezTo>
                    <a:pt x="1833" y="20072"/>
                    <a:pt x="5349" y="20887"/>
                    <a:pt x="8363" y="21243"/>
                  </a:cubicBezTo>
                  <a:cubicBezTo>
                    <a:pt x="11377" y="21600"/>
                    <a:pt x="13888" y="21498"/>
                    <a:pt x="15898" y="21192"/>
                  </a:cubicBezTo>
                  <a:cubicBezTo>
                    <a:pt x="17907" y="20887"/>
                    <a:pt x="19414" y="20377"/>
                    <a:pt x="20921" y="198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9536570" y="390022"/>
              <a:ext cx="486658" cy="418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67" fill="norm" stroke="1" extrusionOk="0">
                  <a:moveTo>
                    <a:pt x="1172" y="15352"/>
                  </a:moveTo>
                  <a:cubicBezTo>
                    <a:pt x="611" y="15244"/>
                    <a:pt x="50" y="15137"/>
                    <a:pt x="3" y="15029"/>
                  </a:cubicBezTo>
                  <a:cubicBezTo>
                    <a:pt x="-44" y="14922"/>
                    <a:pt x="424" y="14814"/>
                    <a:pt x="1920" y="14707"/>
                  </a:cubicBezTo>
                  <a:cubicBezTo>
                    <a:pt x="3416" y="14599"/>
                    <a:pt x="5940" y="14492"/>
                    <a:pt x="7483" y="14438"/>
                  </a:cubicBezTo>
                  <a:cubicBezTo>
                    <a:pt x="9026" y="14384"/>
                    <a:pt x="9587" y="14384"/>
                    <a:pt x="10101" y="14331"/>
                  </a:cubicBezTo>
                  <a:cubicBezTo>
                    <a:pt x="10616" y="14277"/>
                    <a:pt x="11083" y="14170"/>
                    <a:pt x="11083" y="14170"/>
                  </a:cubicBezTo>
                  <a:cubicBezTo>
                    <a:pt x="11083" y="14170"/>
                    <a:pt x="10616" y="14277"/>
                    <a:pt x="9914" y="15137"/>
                  </a:cubicBezTo>
                  <a:cubicBezTo>
                    <a:pt x="9213" y="15996"/>
                    <a:pt x="8278" y="17608"/>
                    <a:pt x="7811" y="18683"/>
                  </a:cubicBezTo>
                  <a:cubicBezTo>
                    <a:pt x="7343" y="19758"/>
                    <a:pt x="7343" y="20295"/>
                    <a:pt x="7577" y="20725"/>
                  </a:cubicBezTo>
                  <a:cubicBezTo>
                    <a:pt x="7811" y="21155"/>
                    <a:pt x="8278" y="21477"/>
                    <a:pt x="9026" y="21101"/>
                  </a:cubicBezTo>
                  <a:cubicBezTo>
                    <a:pt x="9774" y="20725"/>
                    <a:pt x="10803" y="19650"/>
                    <a:pt x="11317" y="18737"/>
                  </a:cubicBezTo>
                  <a:cubicBezTo>
                    <a:pt x="11831" y="17823"/>
                    <a:pt x="11831" y="17071"/>
                    <a:pt x="11785" y="16964"/>
                  </a:cubicBezTo>
                  <a:cubicBezTo>
                    <a:pt x="11738" y="16856"/>
                    <a:pt x="11644" y="17393"/>
                    <a:pt x="11831" y="17984"/>
                  </a:cubicBezTo>
                  <a:cubicBezTo>
                    <a:pt x="12018" y="18576"/>
                    <a:pt x="12486" y="19220"/>
                    <a:pt x="12953" y="19543"/>
                  </a:cubicBezTo>
                  <a:cubicBezTo>
                    <a:pt x="13421" y="19865"/>
                    <a:pt x="13888" y="19865"/>
                    <a:pt x="14637" y="19489"/>
                  </a:cubicBezTo>
                  <a:cubicBezTo>
                    <a:pt x="15385" y="19113"/>
                    <a:pt x="16413" y="18361"/>
                    <a:pt x="17488" y="16265"/>
                  </a:cubicBezTo>
                  <a:cubicBezTo>
                    <a:pt x="18564" y="14170"/>
                    <a:pt x="19686" y="10731"/>
                    <a:pt x="20387" y="8044"/>
                  </a:cubicBezTo>
                  <a:cubicBezTo>
                    <a:pt x="21088" y="5358"/>
                    <a:pt x="21369" y="3423"/>
                    <a:pt x="21462" y="2134"/>
                  </a:cubicBezTo>
                  <a:cubicBezTo>
                    <a:pt x="21556" y="844"/>
                    <a:pt x="21462" y="199"/>
                    <a:pt x="21229" y="38"/>
                  </a:cubicBezTo>
                  <a:cubicBezTo>
                    <a:pt x="20995" y="-123"/>
                    <a:pt x="20621" y="199"/>
                    <a:pt x="20153" y="1489"/>
                  </a:cubicBezTo>
                  <a:cubicBezTo>
                    <a:pt x="19686" y="2778"/>
                    <a:pt x="19125" y="5035"/>
                    <a:pt x="18751" y="8152"/>
                  </a:cubicBezTo>
                  <a:cubicBezTo>
                    <a:pt x="18377" y="11268"/>
                    <a:pt x="18190" y="15244"/>
                    <a:pt x="18096" y="17393"/>
                  </a:cubicBezTo>
                  <a:cubicBezTo>
                    <a:pt x="18003" y="19543"/>
                    <a:pt x="18003" y="19865"/>
                    <a:pt x="18003" y="201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10306050" y="381251"/>
              <a:ext cx="6985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2880"/>
                    <a:pt x="18982" y="5760"/>
                    <a:pt x="16364" y="8880"/>
                  </a:cubicBezTo>
                  <a:cubicBezTo>
                    <a:pt x="13745" y="12000"/>
                    <a:pt x="9818" y="15360"/>
                    <a:pt x="6873" y="17520"/>
                  </a:cubicBezTo>
                  <a:cubicBezTo>
                    <a:pt x="3927" y="19680"/>
                    <a:pt x="1964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10267950" y="768601"/>
              <a:ext cx="101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50" y="5143"/>
                    <a:pt x="2700" y="10286"/>
                    <a:pt x="6300" y="13886"/>
                  </a:cubicBezTo>
                  <a:cubicBezTo>
                    <a:pt x="9900" y="17486"/>
                    <a:pt x="1575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10280650" y="794001"/>
              <a:ext cx="1206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9601200" y="2229101"/>
              <a:ext cx="127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181"/>
                    <a:pt x="7200" y="8361"/>
                    <a:pt x="10800" y="11961"/>
                  </a:cubicBezTo>
                  <a:cubicBezTo>
                    <a:pt x="14400" y="15561"/>
                    <a:pt x="18000" y="18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9679771" y="2248151"/>
              <a:ext cx="113647" cy="180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185" fill="norm" stroke="1" extrusionOk="0">
                  <a:moveTo>
                    <a:pt x="14611" y="1490"/>
                  </a:moveTo>
                  <a:cubicBezTo>
                    <a:pt x="13068" y="745"/>
                    <a:pt x="11525" y="0"/>
                    <a:pt x="9982" y="0"/>
                  </a:cubicBezTo>
                  <a:cubicBezTo>
                    <a:pt x="8439" y="0"/>
                    <a:pt x="6897" y="745"/>
                    <a:pt x="4968" y="2979"/>
                  </a:cubicBezTo>
                  <a:cubicBezTo>
                    <a:pt x="3039" y="5214"/>
                    <a:pt x="725" y="8938"/>
                    <a:pt x="147" y="12290"/>
                  </a:cubicBezTo>
                  <a:cubicBezTo>
                    <a:pt x="-432" y="15641"/>
                    <a:pt x="725" y="18621"/>
                    <a:pt x="3232" y="20110"/>
                  </a:cubicBezTo>
                  <a:cubicBezTo>
                    <a:pt x="5739" y="21600"/>
                    <a:pt x="9597" y="21600"/>
                    <a:pt x="12875" y="19738"/>
                  </a:cubicBezTo>
                  <a:cubicBezTo>
                    <a:pt x="16154" y="17876"/>
                    <a:pt x="18854" y="14152"/>
                    <a:pt x="20011" y="11669"/>
                  </a:cubicBezTo>
                  <a:cubicBezTo>
                    <a:pt x="21168" y="9186"/>
                    <a:pt x="20782" y="7945"/>
                    <a:pt x="19625" y="7076"/>
                  </a:cubicBezTo>
                  <a:cubicBezTo>
                    <a:pt x="18468" y="6207"/>
                    <a:pt x="16539" y="5710"/>
                    <a:pt x="15382" y="5959"/>
                  </a:cubicBezTo>
                  <a:cubicBezTo>
                    <a:pt x="14225" y="6207"/>
                    <a:pt x="13839" y="7200"/>
                    <a:pt x="13454" y="81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9844088" y="2269601"/>
              <a:ext cx="108834" cy="151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7" h="20554" fill="norm" stroke="1" extrusionOk="0">
                  <a:moveTo>
                    <a:pt x="10500" y="3993"/>
                  </a:moveTo>
                  <a:cubicBezTo>
                    <a:pt x="10500" y="2265"/>
                    <a:pt x="10500" y="537"/>
                    <a:pt x="9500" y="105"/>
                  </a:cubicBezTo>
                  <a:cubicBezTo>
                    <a:pt x="8500" y="-327"/>
                    <a:pt x="6500" y="537"/>
                    <a:pt x="4700" y="3273"/>
                  </a:cubicBezTo>
                  <a:cubicBezTo>
                    <a:pt x="2900" y="6009"/>
                    <a:pt x="1300" y="10617"/>
                    <a:pt x="500" y="13641"/>
                  </a:cubicBezTo>
                  <a:cubicBezTo>
                    <a:pt x="-300" y="16665"/>
                    <a:pt x="-300" y="18105"/>
                    <a:pt x="1700" y="19257"/>
                  </a:cubicBezTo>
                  <a:cubicBezTo>
                    <a:pt x="3700" y="20409"/>
                    <a:pt x="7700" y="21273"/>
                    <a:pt x="11500" y="19689"/>
                  </a:cubicBezTo>
                  <a:cubicBezTo>
                    <a:pt x="15300" y="18105"/>
                    <a:pt x="18900" y="14073"/>
                    <a:pt x="20100" y="10617"/>
                  </a:cubicBezTo>
                  <a:cubicBezTo>
                    <a:pt x="21300" y="7161"/>
                    <a:pt x="20100" y="4281"/>
                    <a:pt x="17500" y="2697"/>
                  </a:cubicBezTo>
                  <a:cubicBezTo>
                    <a:pt x="14900" y="1113"/>
                    <a:pt x="10900" y="825"/>
                    <a:pt x="6900" y="5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9417050" y="3549901"/>
              <a:ext cx="254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91"/>
                    <a:pt x="7200" y="11782"/>
                    <a:pt x="9000" y="15273"/>
                  </a:cubicBezTo>
                  <a:cubicBezTo>
                    <a:pt x="10800" y="18764"/>
                    <a:pt x="10800" y="19855"/>
                    <a:pt x="12600" y="20509"/>
                  </a:cubicBezTo>
                  <a:cubicBezTo>
                    <a:pt x="14400" y="21164"/>
                    <a:pt x="18000" y="213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9499591" y="3521607"/>
              <a:ext cx="136037" cy="274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375" fill="norm" stroke="1" extrusionOk="0">
                  <a:moveTo>
                    <a:pt x="20619" y="3688"/>
                  </a:moveTo>
                  <a:cubicBezTo>
                    <a:pt x="20947" y="2864"/>
                    <a:pt x="21274" y="2040"/>
                    <a:pt x="20783" y="1380"/>
                  </a:cubicBezTo>
                  <a:cubicBezTo>
                    <a:pt x="20292" y="720"/>
                    <a:pt x="18983" y="226"/>
                    <a:pt x="16692" y="61"/>
                  </a:cubicBezTo>
                  <a:cubicBezTo>
                    <a:pt x="14401" y="-104"/>
                    <a:pt x="11129" y="61"/>
                    <a:pt x="8183" y="638"/>
                  </a:cubicBezTo>
                  <a:cubicBezTo>
                    <a:pt x="5238" y="1215"/>
                    <a:pt x="2619" y="2204"/>
                    <a:pt x="1310" y="3523"/>
                  </a:cubicBezTo>
                  <a:cubicBezTo>
                    <a:pt x="1" y="4843"/>
                    <a:pt x="1" y="6491"/>
                    <a:pt x="165" y="8058"/>
                  </a:cubicBezTo>
                  <a:cubicBezTo>
                    <a:pt x="329" y="9624"/>
                    <a:pt x="656" y="11108"/>
                    <a:pt x="1638" y="11685"/>
                  </a:cubicBezTo>
                  <a:cubicBezTo>
                    <a:pt x="2619" y="12262"/>
                    <a:pt x="4256" y="11933"/>
                    <a:pt x="6710" y="11933"/>
                  </a:cubicBezTo>
                  <a:cubicBezTo>
                    <a:pt x="9165" y="11933"/>
                    <a:pt x="12438" y="12262"/>
                    <a:pt x="14565" y="12840"/>
                  </a:cubicBezTo>
                  <a:cubicBezTo>
                    <a:pt x="16692" y="13417"/>
                    <a:pt x="17674" y="14241"/>
                    <a:pt x="18165" y="15148"/>
                  </a:cubicBezTo>
                  <a:cubicBezTo>
                    <a:pt x="18656" y="16055"/>
                    <a:pt x="18656" y="17044"/>
                    <a:pt x="16529" y="18116"/>
                  </a:cubicBezTo>
                  <a:cubicBezTo>
                    <a:pt x="14401" y="19188"/>
                    <a:pt x="10147" y="20342"/>
                    <a:pt x="7201" y="20919"/>
                  </a:cubicBezTo>
                  <a:cubicBezTo>
                    <a:pt x="4256" y="21496"/>
                    <a:pt x="2619" y="21496"/>
                    <a:pt x="1474" y="21084"/>
                  </a:cubicBezTo>
                  <a:cubicBezTo>
                    <a:pt x="329" y="20672"/>
                    <a:pt x="-326" y="19847"/>
                    <a:pt x="165" y="19188"/>
                  </a:cubicBezTo>
                  <a:cubicBezTo>
                    <a:pt x="656" y="18528"/>
                    <a:pt x="2292" y="18033"/>
                    <a:pt x="3929" y="175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9713988" y="3599719"/>
              <a:ext cx="159056" cy="227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0523" fill="norm" stroke="1" extrusionOk="0">
                  <a:moveTo>
                    <a:pt x="17421" y="1809"/>
                  </a:moveTo>
                  <a:cubicBezTo>
                    <a:pt x="14140" y="1427"/>
                    <a:pt x="10859" y="1044"/>
                    <a:pt x="7714" y="2382"/>
                  </a:cubicBezTo>
                  <a:cubicBezTo>
                    <a:pt x="4570" y="3720"/>
                    <a:pt x="1562" y="6779"/>
                    <a:pt x="469" y="10219"/>
                  </a:cubicBezTo>
                  <a:cubicBezTo>
                    <a:pt x="-625" y="13660"/>
                    <a:pt x="195" y="17483"/>
                    <a:pt x="2929" y="19299"/>
                  </a:cubicBezTo>
                  <a:cubicBezTo>
                    <a:pt x="5664" y="21115"/>
                    <a:pt x="10312" y="20924"/>
                    <a:pt x="13866" y="18630"/>
                  </a:cubicBezTo>
                  <a:cubicBezTo>
                    <a:pt x="17421" y="16336"/>
                    <a:pt x="19881" y="11940"/>
                    <a:pt x="20428" y="8308"/>
                  </a:cubicBezTo>
                  <a:cubicBezTo>
                    <a:pt x="20975" y="4676"/>
                    <a:pt x="19608" y="1809"/>
                    <a:pt x="16464" y="662"/>
                  </a:cubicBezTo>
                  <a:cubicBezTo>
                    <a:pt x="13319" y="-485"/>
                    <a:pt x="8398" y="88"/>
                    <a:pt x="3476" y="6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1632591" y="4557232"/>
              <a:ext cx="18409" cy="38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494" fill="norm" stroke="1" extrusionOk="0">
                  <a:moveTo>
                    <a:pt x="20873" y="1529"/>
                  </a:moveTo>
                  <a:cubicBezTo>
                    <a:pt x="13673" y="711"/>
                    <a:pt x="6473" y="-106"/>
                    <a:pt x="2873" y="11"/>
                  </a:cubicBezTo>
                  <a:cubicBezTo>
                    <a:pt x="-727" y="128"/>
                    <a:pt x="-727" y="1178"/>
                    <a:pt x="1673" y="3747"/>
                  </a:cubicBezTo>
                  <a:cubicBezTo>
                    <a:pt x="4073" y="6316"/>
                    <a:pt x="8873" y="10402"/>
                    <a:pt x="12473" y="13613"/>
                  </a:cubicBezTo>
                  <a:cubicBezTo>
                    <a:pt x="16073" y="16824"/>
                    <a:pt x="18473" y="19159"/>
                    <a:pt x="20873" y="214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1476062" y="4525539"/>
              <a:ext cx="333689" cy="7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071" fill="norm" stroke="1" extrusionOk="0">
                  <a:moveTo>
                    <a:pt x="631" y="21071"/>
                  </a:moveTo>
                  <a:cubicBezTo>
                    <a:pt x="224" y="18797"/>
                    <a:pt x="-184" y="16524"/>
                    <a:pt x="88" y="14534"/>
                  </a:cubicBezTo>
                  <a:cubicBezTo>
                    <a:pt x="359" y="12545"/>
                    <a:pt x="1310" y="10839"/>
                    <a:pt x="4163" y="8282"/>
                  </a:cubicBezTo>
                  <a:cubicBezTo>
                    <a:pt x="7016" y="5724"/>
                    <a:pt x="11771" y="2313"/>
                    <a:pt x="14963" y="892"/>
                  </a:cubicBezTo>
                  <a:cubicBezTo>
                    <a:pt x="18156" y="-529"/>
                    <a:pt x="19786" y="39"/>
                    <a:pt x="21416" y="6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1731098" y="4731001"/>
              <a:ext cx="95332" cy="18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54" h="20836" fill="norm" stroke="1" extrusionOk="0">
                  <a:moveTo>
                    <a:pt x="9768" y="1456"/>
                  </a:moveTo>
                  <a:cubicBezTo>
                    <a:pt x="5800" y="4126"/>
                    <a:pt x="1833" y="6796"/>
                    <a:pt x="510" y="9829"/>
                  </a:cubicBezTo>
                  <a:cubicBezTo>
                    <a:pt x="-812" y="12863"/>
                    <a:pt x="510" y="16261"/>
                    <a:pt x="3596" y="18445"/>
                  </a:cubicBezTo>
                  <a:cubicBezTo>
                    <a:pt x="6682" y="20629"/>
                    <a:pt x="11531" y="21600"/>
                    <a:pt x="15057" y="20144"/>
                  </a:cubicBezTo>
                  <a:cubicBezTo>
                    <a:pt x="18584" y="18688"/>
                    <a:pt x="20788" y="14804"/>
                    <a:pt x="19466" y="11043"/>
                  </a:cubicBezTo>
                  <a:cubicBezTo>
                    <a:pt x="18143" y="7281"/>
                    <a:pt x="13294" y="3640"/>
                    <a:pt x="844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1850937" y="4449661"/>
              <a:ext cx="314413" cy="403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26" fill="norm" stroke="1" extrusionOk="0">
                  <a:moveTo>
                    <a:pt x="6746" y="2803"/>
                  </a:moveTo>
                  <a:cubicBezTo>
                    <a:pt x="6022" y="7078"/>
                    <a:pt x="5297" y="11353"/>
                    <a:pt x="4934" y="14222"/>
                  </a:cubicBezTo>
                  <a:cubicBezTo>
                    <a:pt x="4572" y="17091"/>
                    <a:pt x="4572" y="18553"/>
                    <a:pt x="4717" y="19622"/>
                  </a:cubicBezTo>
                  <a:cubicBezTo>
                    <a:pt x="4862" y="20691"/>
                    <a:pt x="5152" y="21366"/>
                    <a:pt x="5369" y="21422"/>
                  </a:cubicBezTo>
                  <a:cubicBezTo>
                    <a:pt x="5587" y="21478"/>
                    <a:pt x="5732" y="20915"/>
                    <a:pt x="5079" y="19903"/>
                  </a:cubicBezTo>
                  <a:cubicBezTo>
                    <a:pt x="4427" y="18890"/>
                    <a:pt x="2977" y="17428"/>
                    <a:pt x="1890" y="16472"/>
                  </a:cubicBezTo>
                  <a:cubicBezTo>
                    <a:pt x="803" y="15515"/>
                    <a:pt x="78" y="15066"/>
                    <a:pt x="5" y="15009"/>
                  </a:cubicBezTo>
                  <a:cubicBezTo>
                    <a:pt x="-67" y="14953"/>
                    <a:pt x="513" y="15291"/>
                    <a:pt x="2107" y="15515"/>
                  </a:cubicBezTo>
                  <a:cubicBezTo>
                    <a:pt x="3702" y="15741"/>
                    <a:pt x="6312" y="15853"/>
                    <a:pt x="8414" y="15628"/>
                  </a:cubicBezTo>
                  <a:cubicBezTo>
                    <a:pt x="10516" y="15403"/>
                    <a:pt x="12110" y="14840"/>
                    <a:pt x="13125" y="14334"/>
                  </a:cubicBezTo>
                  <a:cubicBezTo>
                    <a:pt x="14140" y="13828"/>
                    <a:pt x="14575" y="13378"/>
                    <a:pt x="14430" y="13153"/>
                  </a:cubicBezTo>
                  <a:cubicBezTo>
                    <a:pt x="14285" y="12928"/>
                    <a:pt x="13560" y="12928"/>
                    <a:pt x="12835" y="13097"/>
                  </a:cubicBezTo>
                  <a:cubicBezTo>
                    <a:pt x="12110" y="13266"/>
                    <a:pt x="11385" y="13603"/>
                    <a:pt x="10878" y="14053"/>
                  </a:cubicBezTo>
                  <a:cubicBezTo>
                    <a:pt x="10371" y="14503"/>
                    <a:pt x="10081" y="15066"/>
                    <a:pt x="9863" y="15628"/>
                  </a:cubicBezTo>
                  <a:cubicBezTo>
                    <a:pt x="9646" y="16190"/>
                    <a:pt x="9501" y="16753"/>
                    <a:pt x="9718" y="17203"/>
                  </a:cubicBezTo>
                  <a:cubicBezTo>
                    <a:pt x="9936" y="17653"/>
                    <a:pt x="10516" y="17991"/>
                    <a:pt x="11168" y="18103"/>
                  </a:cubicBezTo>
                  <a:cubicBezTo>
                    <a:pt x="11820" y="18215"/>
                    <a:pt x="12545" y="18103"/>
                    <a:pt x="13270" y="18047"/>
                  </a:cubicBezTo>
                  <a:cubicBezTo>
                    <a:pt x="13995" y="17991"/>
                    <a:pt x="14720" y="17991"/>
                    <a:pt x="15589" y="17540"/>
                  </a:cubicBezTo>
                  <a:cubicBezTo>
                    <a:pt x="16459" y="17091"/>
                    <a:pt x="17474" y="16190"/>
                    <a:pt x="18489" y="13828"/>
                  </a:cubicBezTo>
                  <a:cubicBezTo>
                    <a:pt x="19503" y="11465"/>
                    <a:pt x="20518" y="7641"/>
                    <a:pt x="21026" y="5390"/>
                  </a:cubicBezTo>
                  <a:cubicBezTo>
                    <a:pt x="21533" y="3140"/>
                    <a:pt x="21533" y="2465"/>
                    <a:pt x="21461" y="1847"/>
                  </a:cubicBezTo>
                  <a:cubicBezTo>
                    <a:pt x="21388" y="1228"/>
                    <a:pt x="21243" y="665"/>
                    <a:pt x="20808" y="328"/>
                  </a:cubicBezTo>
                  <a:cubicBezTo>
                    <a:pt x="20373" y="-10"/>
                    <a:pt x="19648" y="-122"/>
                    <a:pt x="19069" y="159"/>
                  </a:cubicBezTo>
                  <a:cubicBezTo>
                    <a:pt x="18489" y="440"/>
                    <a:pt x="18054" y="1115"/>
                    <a:pt x="17764" y="3140"/>
                  </a:cubicBezTo>
                  <a:cubicBezTo>
                    <a:pt x="17474" y="5165"/>
                    <a:pt x="17329" y="8540"/>
                    <a:pt x="17619" y="11072"/>
                  </a:cubicBezTo>
                  <a:cubicBezTo>
                    <a:pt x="17909" y="13603"/>
                    <a:pt x="18634" y="15291"/>
                    <a:pt x="19359" y="16247"/>
                  </a:cubicBezTo>
                  <a:cubicBezTo>
                    <a:pt x="20083" y="17203"/>
                    <a:pt x="20808" y="17428"/>
                    <a:pt x="21533" y="176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2384335" y="4657707"/>
              <a:ext cx="349544" cy="200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15" fill="norm" stroke="1" extrusionOk="0">
                  <a:moveTo>
                    <a:pt x="976" y="9919"/>
                  </a:moveTo>
                  <a:cubicBezTo>
                    <a:pt x="458" y="8555"/>
                    <a:pt x="-59" y="7191"/>
                    <a:pt x="6" y="6509"/>
                  </a:cubicBezTo>
                  <a:cubicBezTo>
                    <a:pt x="70" y="5827"/>
                    <a:pt x="717" y="5827"/>
                    <a:pt x="3498" y="5940"/>
                  </a:cubicBezTo>
                  <a:cubicBezTo>
                    <a:pt x="6279" y="6054"/>
                    <a:pt x="11194" y="6281"/>
                    <a:pt x="13975" y="6395"/>
                  </a:cubicBezTo>
                  <a:cubicBezTo>
                    <a:pt x="16755" y="6509"/>
                    <a:pt x="17402" y="6509"/>
                    <a:pt x="18113" y="6509"/>
                  </a:cubicBezTo>
                  <a:cubicBezTo>
                    <a:pt x="18825" y="6509"/>
                    <a:pt x="19601" y="6509"/>
                    <a:pt x="20054" y="5940"/>
                  </a:cubicBezTo>
                  <a:cubicBezTo>
                    <a:pt x="20506" y="5372"/>
                    <a:pt x="20636" y="4235"/>
                    <a:pt x="20248" y="3326"/>
                  </a:cubicBezTo>
                  <a:cubicBezTo>
                    <a:pt x="19860" y="2416"/>
                    <a:pt x="18954" y="1734"/>
                    <a:pt x="18178" y="1166"/>
                  </a:cubicBezTo>
                  <a:cubicBezTo>
                    <a:pt x="17402" y="597"/>
                    <a:pt x="16755" y="142"/>
                    <a:pt x="16044" y="29"/>
                  </a:cubicBezTo>
                  <a:cubicBezTo>
                    <a:pt x="15333" y="-85"/>
                    <a:pt x="14557" y="142"/>
                    <a:pt x="14427" y="597"/>
                  </a:cubicBezTo>
                  <a:cubicBezTo>
                    <a:pt x="14298" y="1052"/>
                    <a:pt x="14815" y="1734"/>
                    <a:pt x="15979" y="3098"/>
                  </a:cubicBezTo>
                  <a:cubicBezTo>
                    <a:pt x="17143" y="4462"/>
                    <a:pt x="18954" y="6509"/>
                    <a:pt x="20054" y="7987"/>
                  </a:cubicBezTo>
                  <a:cubicBezTo>
                    <a:pt x="21153" y="9464"/>
                    <a:pt x="21541" y="10374"/>
                    <a:pt x="21282" y="12079"/>
                  </a:cubicBezTo>
                  <a:cubicBezTo>
                    <a:pt x="21024" y="13784"/>
                    <a:pt x="20118" y="16286"/>
                    <a:pt x="19213" y="17991"/>
                  </a:cubicBezTo>
                  <a:cubicBezTo>
                    <a:pt x="18307" y="19696"/>
                    <a:pt x="17402" y="20606"/>
                    <a:pt x="16497" y="215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4775199" y="4584951"/>
              <a:ext cx="19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725"/>
                    <a:pt x="0" y="9450"/>
                    <a:pt x="0" y="12488"/>
                  </a:cubicBezTo>
                  <a:cubicBezTo>
                    <a:pt x="0" y="15525"/>
                    <a:pt x="0" y="16875"/>
                    <a:pt x="0" y="18113"/>
                  </a:cubicBezTo>
                  <a:cubicBezTo>
                    <a:pt x="0" y="19350"/>
                    <a:pt x="0" y="20475"/>
                    <a:pt x="3600" y="21037"/>
                  </a:cubicBezTo>
                  <a:cubicBezTo>
                    <a:pt x="7200" y="21600"/>
                    <a:pt x="144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4868038" y="4565901"/>
              <a:ext cx="129412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9803" y="0"/>
                  </a:moveTo>
                  <a:cubicBezTo>
                    <a:pt x="6668" y="3200"/>
                    <a:pt x="3532" y="6400"/>
                    <a:pt x="1790" y="8600"/>
                  </a:cubicBezTo>
                  <a:cubicBezTo>
                    <a:pt x="48" y="10800"/>
                    <a:pt x="-300" y="12000"/>
                    <a:pt x="223" y="12900"/>
                  </a:cubicBezTo>
                  <a:cubicBezTo>
                    <a:pt x="745" y="13800"/>
                    <a:pt x="2139" y="14400"/>
                    <a:pt x="4403" y="14200"/>
                  </a:cubicBezTo>
                  <a:cubicBezTo>
                    <a:pt x="6668" y="14000"/>
                    <a:pt x="9803" y="13000"/>
                    <a:pt x="12068" y="12100"/>
                  </a:cubicBezTo>
                  <a:cubicBezTo>
                    <a:pt x="14332" y="11200"/>
                    <a:pt x="15726" y="10400"/>
                    <a:pt x="16771" y="10500"/>
                  </a:cubicBezTo>
                  <a:cubicBezTo>
                    <a:pt x="17816" y="10600"/>
                    <a:pt x="18513" y="11600"/>
                    <a:pt x="18687" y="13200"/>
                  </a:cubicBezTo>
                  <a:cubicBezTo>
                    <a:pt x="18861" y="14800"/>
                    <a:pt x="18513" y="17000"/>
                    <a:pt x="18861" y="18500"/>
                  </a:cubicBezTo>
                  <a:cubicBezTo>
                    <a:pt x="19210" y="20000"/>
                    <a:pt x="20255" y="20800"/>
                    <a:pt x="213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5046309" y="4654801"/>
              <a:ext cx="95585" cy="15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1" h="21090" fill="norm" stroke="1" extrusionOk="0">
                  <a:moveTo>
                    <a:pt x="15263" y="0"/>
                  </a:moveTo>
                  <a:cubicBezTo>
                    <a:pt x="12563" y="0"/>
                    <a:pt x="9863" y="0"/>
                    <a:pt x="7163" y="1847"/>
                  </a:cubicBezTo>
                  <a:cubicBezTo>
                    <a:pt x="4463" y="3695"/>
                    <a:pt x="1763" y="7389"/>
                    <a:pt x="638" y="10800"/>
                  </a:cubicBezTo>
                  <a:cubicBezTo>
                    <a:pt x="-487" y="14211"/>
                    <a:pt x="-37" y="17337"/>
                    <a:pt x="1313" y="19184"/>
                  </a:cubicBezTo>
                  <a:cubicBezTo>
                    <a:pt x="2663" y="21032"/>
                    <a:pt x="4913" y="21600"/>
                    <a:pt x="8063" y="20605"/>
                  </a:cubicBezTo>
                  <a:cubicBezTo>
                    <a:pt x="11213" y="19611"/>
                    <a:pt x="15263" y="17053"/>
                    <a:pt x="17738" y="14068"/>
                  </a:cubicBezTo>
                  <a:cubicBezTo>
                    <a:pt x="20213" y="11084"/>
                    <a:pt x="21113" y="7674"/>
                    <a:pt x="19538" y="5542"/>
                  </a:cubicBezTo>
                  <a:cubicBezTo>
                    <a:pt x="17963" y="3411"/>
                    <a:pt x="13913" y="2558"/>
                    <a:pt x="10763" y="2274"/>
                  </a:cubicBezTo>
                  <a:cubicBezTo>
                    <a:pt x="7613" y="1989"/>
                    <a:pt x="5363" y="2274"/>
                    <a:pt x="4238" y="3126"/>
                  </a:cubicBezTo>
                  <a:cubicBezTo>
                    <a:pt x="3113" y="3979"/>
                    <a:pt x="3113" y="5400"/>
                    <a:pt x="3113" y="68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7502236" y="4534151"/>
              <a:ext cx="9814" cy="211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419" fill="norm" stroke="1" extrusionOk="0">
                  <a:moveTo>
                    <a:pt x="7069" y="0"/>
                  </a:moveTo>
                  <a:cubicBezTo>
                    <a:pt x="7069" y="6202"/>
                    <a:pt x="7069" y="12404"/>
                    <a:pt x="4909" y="16040"/>
                  </a:cubicBezTo>
                  <a:cubicBezTo>
                    <a:pt x="2749" y="19675"/>
                    <a:pt x="-1571" y="20745"/>
                    <a:pt x="589" y="21172"/>
                  </a:cubicBezTo>
                  <a:cubicBezTo>
                    <a:pt x="2749" y="21600"/>
                    <a:pt x="11389" y="21386"/>
                    <a:pt x="20029" y="211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7560405" y="4572251"/>
              <a:ext cx="2784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371"/>
                    <a:pt x="4867" y="8743"/>
                    <a:pt x="1782" y="12343"/>
                  </a:cubicBezTo>
                  <a:cubicBezTo>
                    <a:pt x="-1304" y="15943"/>
                    <a:pt x="239" y="18771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7638778" y="4565901"/>
              <a:ext cx="89181" cy="155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177" fill="norm" stroke="1" extrusionOk="0">
                  <a:moveTo>
                    <a:pt x="16263" y="0"/>
                  </a:moveTo>
                  <a:cubicBezTo>
                    <a:pt x="13317" y="0"/>
                    <a:pt x="10372" y="0"/>
                    <a:pt x="7181" y="2304"/>
                  </a:cubicBezTo>
                  <a:cubicBezTo>
                    <a:pt x="3990" y="4608"/>
                    <a:pt x="554" y="9216"/>
                    <a:pt x="63" y="12816"/>
                  </a:cubicBezTo>
                  <a:cubicBezTo>
                    <a:pt x="-428" y="16416"/>
                    <a:pt x="2027" y="19008"/>
                    <a:pt x="4972" y="20304"/>
                  </a:cubicBezTo>
                  <a:cubicBezTo>
                    <a:pt x="7917" y="21600"/>
                    <a:pt x="11354" y="21600"/>
                    <a:pt x="14299" y="19296"/>
                  </a:cubicBezTo>
                  <a:cubicBezTo>
                    <a:pt x="17245" y="16992"/>
                    <a:pt x="19699" y="12384"/>
                    <a:pt x="20436" y="9360"/>
                  </a:cubicBezTo>
                  <a:cubicBezTo>
                    <a:pt x="21172" y="6336"/>
                    <a:pt x="20190" y="4896"/>
                    <a:pt x="18472" y="4464"/>
                  </a:cubicBezTo>
                  <a:cubicBezTo>
                    <a:pt x="16754" y="4032"/>
                    <a:pt x="14299" y="4608"/>
                    <a:pt x="11845" y="51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8045450" y="4502401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8045450" y="4502401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8877300" y="4399451"/>
              <a:ext cx="304800" cy="27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5422"/>
                  </a:moveTo>
                  <a:cubicBezTo>
                    <a:pt x="750" y="3649"/>
                    <a:pt x="1500" y="1876"/>
                    <a:pt x="3075" y="908"/>
                  </a:cubicBezTo>
                  <a:cubicBezTo>
                    <a:pt x="4650" y="-59"/>
                    <a:pt x="7050" y="-220"/>
                    <a:pt x="9000" y="264"/>
                  </a:cubicBezTo>
                  <a:cubicBezTo>
                    <a:pt x="10950" y="747"/>
                    <a:pt x="12450" y="1876"/>
                    <a:pt x="11925" y="4777"/>
                  </a:cubicBezTo>
                  <a:cubicBezTo>
                    <a:pt x="11400" y="7679"/>
                    <a:pt x="8850" y="12353"/>
                    <a:pt x="7200" y="14932"/>
                  </a:cubicBezTo>
                  <a:cubicBezTo>
                    <a:pt x="5550" y="17511"/>
                    <a:pt x="4800" y="17995"/>
                    <a:pt x="3825" y="18720"/>
                  </a:cubicBezTo>
                  <a:cubicBezTo>
                    <a:pt x="2850" y="19446"/>
                    <a:pt x="1650" y="20413"/>
                    <a:pt x="1650" y="20896"/>
                  </a:cubicBezTo>
                  <a:cubicBezTo>
                    <a:pt x="1650" y="21380"/>
                    <a:pt x="2850" y="21380"/>
                    <a:pt x="5775" y="20896"/>
                  </a:cubicBezTo>
                  <a:cubicBezTo>
                    <a:pt x="8700" y="20413"/>
                    <a:pt x="13350" y="19446"/>
                    <a:pt x="16275" y="18720"/>
                  </a:cubicBezTo>
                  <a:cubicBezTo>
                    <a:pt x="19200" y="17995"/>
                    <a:pt x="20400" y="17511"/>
                    <a:pt x="21600" y="170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9236959" y="4416587"/>
              <a:ext cx="154691" cy="30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092" fill="norm" stroke="1" extrusionOk="0">
                  <a:moveTo>
                    <a:pt x="21048" y="1094"/>
                  </a:moveTo>
                  <a:cubicBezTo>
                    <a:pt x="16152" y="514"/>
                    <a:pt x="11256" y="-66"/>
                    <a:pt x="7512" y="6"/>
                  </a:cubicBezTo>
                  <a:cubicBezTo>
                    <a:pt x="3768" y="79"/>
                    <a:pt x="1176" y="804"/>
                    <a:pt x="312" y="1964"/>
                  </a:cubicBezTo>
                  <a:cubicBezTo>
                    <a:pt x="-552" y="3123"/>
                    <a:pt x="312" y="4718"/>
                    <a:pt x="3768" y="7110"/>
                  </a:cubicBezTo>
                  <a:cubicBezTo>
                    <a:pt x="7224" y="9502"/>
                    <a:pt x="13272" y="12691"/>
                    <a:pt x="16584" y="14721"/>
                  </a:cubicBezTo>
                  <a:cubicBezTo>
                    <a:pt x="19896" y="16750"/>
                    <a:pt x="20472" y="17620"/>
                    <a:pt x="20616" y="18417"/>
                  </a:cubicBezTo>
                  <a:cubicBezTo>
                    <a:pt x="20760" y="19215"/>
                    <a:pt x="20472" y="19939"/>
                    <a:pt x="18456" y="20519"/>
                  </a:cubicBezTo>
                  <a:cubicBezTo>
                    <a:pt x="16440" y="21099"/>
                    <a:pt x="12696" y="21534"/>
                    <a:pt x="9528" y="20302"/>
                  </a:cubicBezTo>
                  <a:cubicBezTo>
                    <a:pt x="6360" y="19070"/>
                    <a:pt x="3768" y="16170"/>
                    <a:pt x="1176" y="132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9296400" y="4447582"/>
              <a:ext cx="311150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408" y="2735"/>
                    <a:pt x="8816" y="-1585"/>
                    <a:pt x="12416" y="575"/>
                  </a:cubicBezTo>
                  <a:cubicBezTo>
                    <a:pt x="16016" y="2735"/>
                    <a:pt x="18808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9576711" y="4470651"/>
              <a:ext cx="248968" cy="266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111" fill="norm" stroke="1" extrusionOk="0">
                  <a:moveTo>
                    <a:pt x="13203" y="0"/>
                  </a:moveTo>
                  <a:cubicBezTo>
                    <a:pt x="10547" y="502"/>
                    <a:pt x="7891" y="1005"/>
                    <a:pt x="5501" y="3014"/>
                  </a:cubicBezTo>
                  <a:cubicBezTo>
                    <a:pt x="3111" y="5023"/>
                    <a:pt x="986" y="8540"/>
                    <a:pt x="278" y="11721"/>
                  </a:cubicBezTo>
                  <a:cubicBezTo>
                    <a:pt x="-430" y="14902"/>
                    <a:pt x="278" y="17749"/>
                    <a:pt x="1695" y="19423"/>
                  </a:cubicBezTo>
                  <a:cubicBezTo>
                    <a:pt x="3111" y="21098"/>
                    <a:pt x="5236" y="21600"/>
                    <a:pt x="8245" y="20595"/>
                  </a:cubicBezTo>
                  <a:cubicBezTo>
                    <a:pt x="11255" y="19591"/>
                    <a:pt x="15150" y="17079"/>
                    <a:pt x="17629" y="13730"/>
                  </a:cubicBezTo>
                  <a:cubicBezTo>
                    <a:pt x="20108" y="10381"/>
                    <a:pt x="21170" y="6195"/>
                    <a:pt x="20727" y="3851"/>
                  </a:cubicBezTo>
                  <a:cubicBezTo>
                    <a:pt x="20285" y="1507"/>
                    <a:pt x="18337" y="1005"/>
                    <a:pt x="16832" y="921"/>
                  </a:cubicBezTo>
                  <a:cubicBezTo>
                    <a:pt x="15327" y="837"/>
                    <a:pt x="14265" y="1172"/>
                    <a:pt x="13203" y="15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3294869" y="1547923"/>
              <a:ext cx="798765" cy="899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40" fill="norm" stroke="1" extrusionOk="0">
                  <a:moveTo>
                    <a:pt x="13663" y="2932"/>
                  </a:moveTo>
                  <a:cubicBezTo>
                    <a:pt x="13606" y="2425"/>
                    <a:pt x="13549" y="1917"/>
                    <a:pt x="13521" y="1512"/>
                  </a:cubicBezTo>
                  <a:cubicBezTo>
                    <a:pt x="13492" y="1106"/>
                    <a:pt x="13492" y="802"/>
                    <a:pt x="13350" y="574"/>
                  </a:cubicBezTo>
                  <a:cubicBezTo>
                    <a:pt x="13208" y="346"/>
                    <a:pt x="12924" y="194"/>
                    <a:pt x="12299" y="92"/>
                  </a:cubicBezTo>
                  <a:cubicBezTo>
                    <a:pt x="11673" y="-9"/>
                    <a:pt x="10707" y="-60"/>
                    <a:pt x="9627" y="117"/>
                  </a:cubicBezTo>
                  <a:cubicBezTo>
                    <a:pt x="8547" y="295"/>
                    <a:pt x="7353" y="701"/>
                    <a:pt x="6074" y="1512"/>
                  </a:cubicBezTo>
                  <a:cubicBezTo>
                    <a:pt x="4795" y="2323"/>
                    <a:pt x="3431" y="3540"/>
                    <a:pt x="2408" y="4909"/>
                  </a:cubicBezTo>
                  <a:cubicBezTo>
                    <a:pt x="1385" y="6278"/>
                    <a:pt x="703" y="7799"/>
                    <a:pt x="333" y="9371"/>
                  </a:cubicBezTo>
                  <a:cubicBezTo>
                    <a:pt x="-36" y="10943"/>
                    <a:pt x="-93" y="12565"/>
                    <a:pt x="134" y="14137"/>
                  </a:cubicBezTo>
                  <a:cubicBezTo>
                    <a:pt x="362" y="15709"/>
                    <a:pt x="873" y="17230"/>
                    <a:pt x="1584" y="18371"/>
                  </a:cubicBezTo>
                  <a:cubicBezTo>
                    <a:pt x="2294" y="19512"/>
                    <a:pt x="3204" y="20272"/>
                    <a:pt x="4483" y="20779"/>
                  </a:cubicBezTo>
                  <a:cubicBezTo>
                    <a:pt x="5762" y="21286"/>
                    <a:pt x="7410" y="21540"/>
                    <a:pt x="9087" y="21540"/>
                  </a:cubicBezTo>
                  <a:cubicBezTo>
                    <a:pt x="10764" y="21540"/>
                    <a:pt x="12469" y="21286"/>
                    <a:pt x="14004" y="20754"/>
                  </a:cubicBezTo>
                  <a:cubicBezTo>
                    <a:pt x="15539" y="20222"/>
                    <a:pt x="16903" y="19410"/>
                    <a:pt x="17898" y="18371"/>
                  </a:cubicBezTo>
                  <a:cubicBezTo>
                    <a:pt x="18892" y="17332"/>
                    <a:pt x="19518" y="16064"/>
                    <a:pt x="20058" y="14695"/>
                  </a:cubicBezTo>
                  <a:cubicBezTo>
                    <a:pt x="20598" y="13326"/>
                    <a:pt x="21052" y="11855"/>
                    <a:pt x="21280" y="10334"/>
                  </a:cubicBezTo>
                  <a:cubicBezTo>
                    <a:pt x="21507" y="8813"/>
                    <a:pt x="21507" y="7241"/>
                    <a:pt x="21280" y="5898"/>
                  </a:cubicBezTo>
                  <a:cubicBezTo>
                    <a:pt x="21052" y="4554"/>
                    <a:pt x="20598" y="3439"/>
                    <a:pt x="19518" y="2678"/>
                  </a:cubicBezTo>
                  <a:cubicBezTo>
                    <a:pt x="18438" y="1917"/>
                    <a:pt x="16732" y="1512"/>
                    <a:pt x="15453" y="1461"/>
                  </a:cubicBezTo>
                  <a:cubicBezTo>
                    <a:pt x="14174" y="1410"/>
                    <a:pt x="13322" y="1715"/>
                    <a:pt x="12469" y="20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2381737" y="711451"/>
              <a:ext cx="1098063" cy="99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21549" y="21600"/>
                  </a:moveTo>
                  <a:cubicBezTo>
                    <a:pt x="21383" y="20178"/>
                    <a:pt x="21217" y="18757"/>
                    <a:pt x="20988" y="17152"/>
                  </a:cubicBezTo>
                  <a:cubicBezTo>
                    <a:pt x="20760" y="15546"/>
                    <a:pt x="20469" y="13758"/>
                    <a:pt x="20095" y="12107"/>
                  </a:cubicBezTo>
                  <a:cubicBezTo>
                    <a:pt x="19721" y="10456"/>
                    <a:pt x="19264" y="8943"/>
                    <a:pt x="18787" y="7796"/>
                  </a:cubicBezTo>
                  <a:cubicBezTo>
                    <a:pt x="18309" y="6650"/>
                    <a:pt x="17811" y="5870"/>
                    <a:pt x="17520" y="5366"/>
                  </a:cubicBezTo>
                  <a:cubicBezTo>
                    <a:pt x="17229" y="4861"/>
                    <a:pt x="17146" y="4632"/>
                    <a:pt x="16855" y="4357"/>
                  </a:cubicBezTo>
                  <a:cubicBezTo>
                    <a:pt x="16564" y="4082"/>
                    <a:pt x="16066" y="3761"/>
                    <a:pt x="15194" y="3394"/>
                  </a:cubicBezTo>
                  <a:cubicBezTo>
                    <a:pt x="14321" y="3027"/>
                    <a:pt x="13075" y="2614"/>
                    <a:pt x="11808" y="2362"/>
                  </a:cubicBezTo>
                  <a:cubicBezTo>
                    <a:pt x="10541" y="2110"/>
                    <a:pt x="9254" y="2018"/>
                    <a:pt x="8070" y="1926"/>
                  </a:cubicBezTo>
                  <a:cubicBezTo>
                    <a:pt x="6886" y="1834"/>
                    <a:pt x="5806" y="1743"/>
                    <a:pt x="4664" y="1674"/>
                  </a:cubicBezTo>
                  <a:cubicBezTo>
                    <a:pt x="3521" y="1605"/>
                    <a:pt x="2317" y="1559"/>
                    <a:pt x="1590" y="1536"/>
                  </a:cubicBezTo>
                  <a:cubicBezTo>
                    <a:pt x="863" y="1513"/>
                    <a:pt x="614" y="1513"/>
                    <a:pt x="385" y="1513"/>
                  </a:cubicBezTo>
                  <a:cubicBezTo>
                    <a:pt x="157" y="1513"/>
                    <a:pt x="-51" y="1513"/>
                    <a:pt x="11" y="1353"/>
                  </a:cubicBezTo>
                  <a:cubicBezTo>
                    <a:pt x="74" y="1192"/>
                    <a:pt x="406" y="871"/>
                    <a:pt x="676" y="619"/>
                  </a:cubicBezTo>
                  <a:cubicBezTo>
                    <a:pt x="946" y="367"/>
                    <a:pt x="1154" y="183"/>
                    <a:pt x="136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2341505" y="606624"/>
              <a:ext cx="179446" cy="269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20" fill="norm" stroke="1" extrusionOk="0">
                  <a:moveTo>
                    <a:pt x="16772" y="4814"/>
                  </a:moveTo>
                  <a:cubicBezTo>
                    <a:pt x="17526" y="4139"/>
                    <a:pt x="18279" y="3464"/>
                    <a:pt x="19158" y="2451"/>
                  </a:cubicBezTo>
                  <a:cubicBezTo>
                    <a:pt x="20037" y="1439"/>
                    <a:pt x="21042" y="89"/>
                    <a:pt x="21042" y="4"/>
                  </a:cubicBezTo>
                  <a:cubicBezTo>
                    <a:pt x="21042" y="-80"/>
                    <a:pt x="20037" y="1101"/>
                    <a:pt x="16898" y="3464"/>
                  </a:cubicBezTo>
                  <a:cubicBezTo>
                    <a:pt x="13758" y="5826"/>
                    <a:pt x="8484" y="9370"/>
                    <a:pt x="5219" y="11901"/>
                  </a:cubicBezTo>
                  <a:cubicBezTo>
                    <a:pt x="1953" y="14432"/>
                    <a:pt x="698" y="15951"/>
                    <a:pt x="195" y="17132"/>
                  </a:cubicBezTo>
                  <a:cubicBezTo>
                    <a:pt x="-307" y="18314"/>
                    <a:pt x="-56" y="19157"/>
                    <a:pt x="3586" y="19833"/>
                  </a:cubicBezTo>
                  <a:cubicBezTo>
                    <a:pt x="7228" y="20507"/>
                    <a:pt x="14260" y="21014"/>
                    <a:pt x="21293" y="215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425450" y="559051"/>
              <a:ext cx="571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527"/>
                    <a:pt x="4800" y="7053"/>
                    <a:pt x="8400" y="10653"/>
                  </a:cubicBezTo>
                  <a:cubicBezTo>
                    <a:pt x="12000" y="14253"/>
                    <a:pt x="16800" y="179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616420" y="571751"/>
              <a:ext cx="126531" cy="186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131" fill="norm" stroke="1" extrusionOk="0">
                  <a:moveTo>
                    <a:pt x="6400" y="0"/>
                  </a:moveTo>
                  <a:cubicBezTo>
                    <a:pt x="4600" y="4320"/>
                    <a:pt x="2800" y="8640"/>
                    <a:pt x="1720" y="11400"/>
                  </a:cubicBezTo>
                  <a:cubicBezTo>
                    <a:pt x="640" y="14160"/>
                    <a:pt x="280" y="15360"/>
                    <a:pt x="100" y="16560"/>
                  </a:cubicBezTo>
                  <a:cubicBezTo>
                    <a:pt x="-80" y="17760"/>
                    <a:pt x="-80" y="18960"/>
                    <a:pt x="640" y="19920"/>
                  </a:cubicBezTo>
                  <a:cubicBezTo>
                    <a:pt x="1360" y="20880"/>
                    <a:pt x="2800" y="21600"/>
                    <a:pt x="6400" y="20760"/>
                  </a:cubicBezTo>
                  <a:cubicBezTo>
                    <a:pt x="10000" y="19920"/>
                    <a:pt x="15760" y="17520"/>
                    <a:pt x="21520" y="151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702299" y="667001"/>
              <a:ext cx="279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15744" y="0"/>
                  </a:moveTo>
                  <a:cubicBezTo>
                    <a:pt x="9573" y="900"/>
                    <a:pt x="3402" y="1800"/>
                    <a:pt x="1087" y="3000"/>
                  </a:cubicBezTo>
                  <a:cubicBezTo>
                    <a:pt x="-1227" y="4200"/>
                    <a:pt x="316" y="5700"/>
                    <a:pt x="4173" y="8850"/>
                  </a:cubicBezTo>
                  <a:cubicBezTo>
                    <a:pt x="8030" y="12000"/>
                    <a:pt x="14202" y="16800"/>
                    <a:pt x="2037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769485" y="616201"/>
              <a:ext cx="119516" cy="18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380" fill="norm" stroke="1" extrusionOk="0">
                  <a:moveTo>
                    <a:pt x="6504" y="5097"/>
                  </a:moveTo>
                  <a:cubicBezTo>
                    <a:pt x="4642" y="5582"/>
                    <a:pt x="2780" y="6067"/>
                    <a:pt x="1476" y="8009"/>
                  </a:cubicBezTo>
                  <a:cubicBezTo>
                    <a:pt x="173" y="9951"/>
                    <a:pt x="-572" y="13348"/>
                    <a:pt x="545" y="16139"/>
                  </a:cubicBezTo>
                  <a:cubicBezTo>
                    <a:pt x="1662" y="18930"/>
                    <a:pt x="4642" y="21115"/>
                    <a:pt x="7994" y="21357"/>
                  </a:cubicBezTo>
                  <a:cubicBezTo>
                    <a:pt x="11345" y="21600"/>
                    <a:pt x="15069" y="19901"/>
                    <a:pt x="17490" y="16746"/>
                  </a:cubicBezTo>
                  <a:cubicBezTo>
                    <a:pt x="19911" y="13591"/>
                    <a:pt x="21028" y="8980"/>
                    <a:pt x="21028" y="6189"/>
                  </a:cubicBezTo>
                  <a:cubicBezTo>
                    <a:pt x="21028" y="3398"/>
                    <a:pt x="19911" y="2427"/>
                    <a:pt x="18607" y="1578"/>
                  </a:cubicBezTo>
                  <a:cubicBezTo>
                    <a:pt x="17304" y="728"/>
                    <a:pt x="15814" y="0"/>
                    <a:pt x="14325" y="0"/>
                  </a:cubicBezTo>
                  <a:cubicBezTo>
                    <a:pt x="12835" y="0"/>
                    <a:pt x="11345" y="728"/>
                    <a:pt x="9856" y="14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927100" y="584451"/>
              <a:ext cx="1968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55" y="1152"/>
                    <a:pt x="5110" y="2304"/>
                    <a:pt x="8710" y="5904"/>
                  </a:cubicBezTo>
                  <a:cubicBezTo>
                    <a:pt x="12310" y="9504"/>
                    <a:pt x="16955" y="155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965200" y="540001"/>
              <a:ext cx="1397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908"/>
                    <a:pt x="14400" y="5815"/>
                    <a:pt x="10800" y="9415"/>
                  </a:cubicBezTo>
                  <a:cubicBezTo>
                    <a:pt x="7200" y="13015"/>
                    <a:pt x="3600" y="173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1282700" y="520951"/>
              <a:ext cx="63500" cy="218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0"/>
                  </a:moveTo>
                  <a:cubicBezTo>
                    <a:pt x="2880" y="5608"/>
                    <a:pt x="5760" y="11215"/>
                    <a:pt x="7200" y="14538"/>
                  </a:cubicBezTo>
                  <a:cubicBezTo>
                    <a:pt x="8640" y="17862"/>
                    <a:pt x="8640" y="18900"/>
                    <a:pt x="9720" y="19835"/>
                  </a:cubicBezTo>
                  <a:cubicBezTo>
                    <a:pt x="10800" y="20769"/>
                    <a:pt x="12960" y="21600"/>
                    <a:pt x="15120" y="21392"/>
                  </a:cubicBezTo>
                  <a:cubicBezTo>
                    <a:pt x="17280" y="21185"/>
                    <a:pt x="19440" y="19938"/>
                    <a:pt x="21600" y="186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1390650" y="544149"/>
              <a:ext cx="88106" cy="155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89" fill="norm" stroke="1" extrusionOk="0">
                  <a:moveTo>
                    <a:pt x="7714" y="1164"/>
                  </a:moveTo>
                  <a:cubicBezTo>
                    <a:pt x="5143" y="1740"/>
                    <a:pt x="2571" y="2316"/>
                    <a:pt x="1286" y="4332"/>
                  </a:cubicBezTo>
                  <a:cubicBezTo>
                    <a:pt x="0" y="6348"/>
                    <a:pt x="0" y="9804"/>
                    <a:pt x="0" y="12252"/>
                  </a:cubicBezTo>
                  <a:cubicBezTo>
                    <a:pt x="0" y="14700"/>
                    <a:pt x="0" y="16140"/>
                    <a:pt x="1029" y="17724"/>
                  </a:cubicBezTo>
                  <a:cubicBezTo>
                    <a:pt x="2057" y="19308"/>
                    <a:pt x="4114" y="21036"/>
                    <a:pt x="7200" y="21180"/>
                  </a:cubicBezTo>
                  <a:cubicBezTo>
                    <a:pt x="10286" y="21324"/>
                    <a:pt x="14400" y="19884"/>
                    <a:pt x="16971" y="16860"/>
                  </a:cubicBezTo>
                  <a:cubicBezTo>
                    <a:pt x="19543" y="13836"/>
                    <a:pt x="20571" y="9228"/>
                    <a:pt x="21086" y="6204"/>
                  </a:cubicBezTo>
                  <a:cubicBezTo>
                    <a:pt x="21600" y="3180"/>
                    <a:pt x="21600" y="1740"/>
                    <a:pt x="20314" y="876"/>
                  </a:cubicBezTo>
                  <a:cubicBezTo>
                    <a:pt x="19029" y="12"/>
                    <a:pt x="16457" y="-276"/>
                    <a:pt x="14914" y="300"/>
                  </a:cubicBezTo>
                  <a:cubicBezTo>
                    <a:pt x="13371" y="876"/>
                    <a:pt x="12857" y="2316"/>
                    <a:pt x="12343" y="37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1551354" y="536160"/>
              <a:ext cx="129659" cy="138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0413" fill="norm" stroke="1" extrusionOk="0">
                  <a:moveTo>
                    <a:pt x="10997" y="568"/>
                  </a:moveTo>
                  <a:cubicBezTo>
                    <a:pt x="8940" y="568"/>
                    <a:pt x="6883" y="568"/>
                    <a:pt x="4997" y="2916"/>
                  </a:cubicBezTo>
                  <a:cubicBezTo>
                    <a:pt x="3112" y="5264"/>
                    <a:pt x="1397" y="9959"/>
                    <a:pt x="540" y="13090"/>
                  </a:cubicBezTo>
                  <a:cubicBezTo>
                    <a:pt x="-317" y="16220"/>
                    <a:pt x="-317" y="17786"/>
                    <a:pt x="1740" y="19038"/>
                  </a:cubicBezTo>
                  <a:cubicBezTo>
                    <a:pt x="3797" y="20290"/>
                    <a:pt x="7912" y="21229"/>
                    <a:pt x="11512" y="19351"/>
                  </a:cubicBezTo>
                  <a:cubicBezTo>
                    <a:pt x="15112" y="17472"/>
                    <a:pt x="18197" y="12777"/>
                    <a:pt x="19740" y="9020"/>
                  </a:cubicBezTo>
                  <a:cubicBezTo>
                    <a:pt x="21283" y="5264"/>
                    <a:pt x="21283" y="2446"/>
                    <a:pt x="20426" y="1038"/>
                  </a:cubicBezTo>
                  <a:cubicBezTo>
                    <a:pt x="19569" y="-371"/>
                    <a:pt x="17854" y="-371"/>
                    <a:pt x="15283" y="1194"/>
                  </a:cubicBezTo>
                  <a:cubicBezTo>
                    <a:pt x="12712" y="2759"/>
                    <a:pt x="9283" y="5890"/>
                    <a:pt x="5854" y="90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1333500" y="762957"/>
              <a:ext cx="317500" cy="11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0" y="21076"/>
                  </a:moveTo>
                  <a:cubicBezTo>
                    <a:pt x="3312" y="16363"/>
                    <a:pt x="6624" y="11651"/>
                    <a:pt x="9864" y="7920"/>
                  </a:cubicBezTo>
                  <a:cubicBezTo>
                    <a:pt x="13104" y="4189"/>
                    <a:pt x="16272" y="1440"/>
                    <a:pt x="18216" y="458"/>
                  </a:cubicBezTo>
                  <a:cubicBezTo>
                    <a:pt x="20160" y="-524"/>
                    <a:pt x="20880" y="261"/>
                    <a:pt x="21600" y="10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1403350" y="907082"/>
              <a:ext cx="171450" cy="148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7" fill="norm" stroke="1" extrusionOk="0">
                  <a:moveTo>
                    <a:pt x="0" y="5573"/>
                  </a:moveTo>
                  <a:cubicBezTo>
                    <a:pt x="267" y="4073"/>
                    <a:pt x="533" y="2573"/>
                    <a:pt x="1867" y="1523"/>
                  </a:cubicBezTo>
                  <a:cubicBezTo>
                    <a:pt x="3200" y="473"/>
                    <a:pt x="5600" y="-127"/>
                    <a:pt x="7467" y="23"/>
                  </a:cubicBezTo>
                  <a:cubicBezTo>
                    <a:pt x="9333" y="173"/>
                    <a:pt x="10667" y="1073"/>
                    <a:pt x="10400" y="3623"/>
                  </a:cubicBezTo>
                  <a:cubicBezTo>
                    <a:pt x="10133" y="6173"/>
                    <a:pt x="8267" y="10373"/>
                    <a:pt x="6800" y="13673"/>
                  </a:cubicBezTo>
                  <a:cubicBezTo>
                    <a:pt x="5333" y="16973"/>
                    <a:pt x="4267" y="19373"/>
                    <a:pt x="4533" y="20423"/>
                  </a:cubicBezTo>
                  <a:cubicBezTo>
                    <a:pt x="4800" y="21473"/>
                    <a:pt x="6400" y="21173"/>
                    <a:pt x="9467" y="19373"/>
                  </a:cubicBezTo>
                  <a:cubicBezTo>
                    <a:pt x="12533" y="17573"/>
                    <a:pt x="17067" y="14273"/>
                    <a:pt x="21600" y="109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1566712" y="867208"/>
              <a:ext cx="80819" cy="155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220" fill="norm" stroke="1" extrusionOk="0">
                  <a:moveTo>
                    <a:pt x="11783" y="407"/>
                  </a:moveTo>
                  <a:cubicBezTo>
                    <a:pt x="9083" y="119"/>
                    <a:pt x="6383" y="-169"/>
                    <a:pt x="3953" y="119"/>
                  </a:cubicBezTo>
                  <a:cubicBezTo>
                    <a:pt x="1523" y="407"/>
                    <a:pt x="-637" y="1271"/>
                    <a:pt x="173" y="2567"/>
                  </a:cubicBezTo>
                  <a:cubicBezTo>
                    <a:pt x="983" y="3863"/>
                    <a:pt x="4763" y="5591"/>
                    <a:pt x="8543" y="7607"/>
                  </a:cubicBezTo>
                  <a:cubicBezTo>
                    <a:pt x="12323" y="9623"/>
                    <a:pt x="16103" y="11927"/>
                    <a:pt x="18263" y="13799"/>
                  </a:cubicBezTo>
                  <a:cubicBezTo>
                    <a:pt x="20423" y="15671"/>
                    <a:pt x="20963" y="17111"/>
                    <a:pt x="20423" y="18407"/>
                  </a:cubicBezTo>
                  <a:cubicBezTo>
                    <a:pt x="19883" y="19703"/>
                    <a:pt x="18263" y="20855"/>
                    <a:pt x="15833" y="21143"/>
                  </a:cubicBezTo>
                  <a:cubicBezTo>
                    <a:pt x="13403" y="21431"/>
                    <a:pt x="10163" y="20855"/>
                    <a:pt x="6923" y="202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1524000" y="838451"/>
              <a:ext cx="190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0" y="15709"/>
                    <a:pt x="8160" y="9818"/>
                    <a:pt x="11760" y="6218"/>
                  </a:cubicBezTo>
                  <a:cubicBezTo>
                    <a:pt x="15360" y="2618"/>
                    <a:pt x="1848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1684462" y="844801"/>
              <a:ext cx="130692" cy="126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30" fill="norm" stroke="1" extrusionOk="0">
                  <a:moveTo>
                    <a:pt x="6923" y="0"/>
                  </a:moveTo>
                  <a:cubicBezTo>
                    <a:pt x="4523" y="3240"/>
                    <a:pt x="2123" y="6480"/>
                    <a:pt x="923" y="9180"/>
                  </a:cubicBezTo>
                  <a:cubicBezTo>
                    <a:pt x="-277" y="11880"/>
                    <a:pt x="-277" y="14040"/>
                    <a:pt x="752" y="16380"/>
                  </a:cubicBezTo>
                  <a:cubicBezTo>
                    <a:pt x="1780" y="18720"/>
                    <a:pt x="3837" y="21240"/>
                    <a:pt x="7094" y="21420"/>
                  </a:cubicBezTo>
                  <a:cubicBezTo>
                    <a:pt x="10352" y="21600"/>
                    <a:pt x="14809" y="19440"/>
                    <a:pt x="17552" y="16380"/>
                  </a:cubicBezTo>
                  <a:cubicBezTo>
                    <a:pt x="20294" y="13320"/>
                    <a:pt x="21323" y="9360"/>
                    <a:pt x="21152" y="6840"/>
                  </a:cubicBezTo>
                  <a:cubicBezTo>
                    <a:pt x="20980" y="4320"/>
                    <a:pt x="19609" y="3240"/>
                    <a:pt x="16009" y="3420"/>
                  </a:cubicBezTo>
                  <a:cubicBezTo>
                    <a:pt x="12409" y="3600"/>
                    <a:pt x="6580" y="5040"/>
                    <a:pt x="752" y="64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292463" y="1657601"/>
              <a:ext cx="12337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5800"/>
                    <a:pt x="6582" y="11600"/>
                    <a:pt x="2982" y="15100"/>
                  </a:cubicBezTo>
                  <a:cubicBezTo>
                    <a:pt x="-618" y="18600"/>
                    <a:pt x="-618" y="19800"/>
                    <a:pt x="1182" y="20500"/>
                  </a:cubicBezTo>
                  <a:cubicBezTo>
                    <a:pt x="2982" y="21200"/>
                    <a:pt x="6582" y="21400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396615" y="1549651"/>
              <a:ext cx="143136" cy="26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95" fill="norm" stroke="1" extrusionOk="0">
                  <a:moveTo>
                    <a:pt x="8139" y="0"/>
                  </a:moveTo>
                  <a:cubicBezTo>
                    <a:pt x="5915" y="3110"/>
                    <a:pt x="3692" y="6221"/>
                    <a:pt x="2262" y="9331"/>
                  </a:cubicBezTo>
                  <a:cubicBezTo>
                    <a:pt x="833" y="12442"/>
                    <a:pt x="198" y="15552"/>
                    <a:pt x="39" y="17539"/>
                  </a:cubicBezTo>
                  <a:cubicBezTo>
                    <a:pt x="-120" y="19526"/>
                    <a:pt x="198" y="20390"/>
                    <a:pt x="1151" y="20909"/>
                  </a:cubicBezTo>
                  <a:cubicBezTo>
                    <a:pt x="2104" y="21427"/>
                    <a:pt x="3692" y="21600"/>
                    <a:pt x="7186" y="21082"/>
                  </a:cubicBezTo>
                  <a:cubicBezTo>
                    <a:pt x="10680" y="20563"/>
                    <a:pt x="16080" y="19354"/>
                    <a:pt x="21480" y="181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508505" y="1683001"/>
              <a:ext cx="37596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600" fill="norm" stroke="1" extrusionOk="0">
                  <a:moveTo>
                    <a:pt x="17714" y="0"/>
                  </a:moveTo>
                  <a:cubicBezTo>
                    <a:pt x="11714" y="1565"/>
                    <a:pt x="5714" y="3130"/>
                    <a:pt x="2714" y="5791"/>
                  </a:cubicBezTo>
                  <a:cubicBezTo>
                    <a:pt x="-286" y="8452"/>
                    <a:pt x="-286" y="12209"/>
                    <a:pt x="314" y="14870"/>
                  </a:cubicBezTo>
                  <a:cubicBezTo>
                    <a:pt x="914" y="17530"/>
                    <a:pt x="2114" y="19096"/>
                    <a:pt x="5714" y="20035"/>
                  </a:cubicBezTo>
                  <a:cubicBezTo>
                    <a:pt x="9314" y="20974"/>
                    <a:pt x="15314" y="21287"/>
                    <a:pt x="213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556597" y="1657067"/>
              <a:ext cx="133672" cy="175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0772" fill="norm" stroke="1" extrusionOk="0">
                  <a:moveTo>
                    <a:pt x="4333" y="7598"/>
                  </a:moveTo>
                  <a:cubicBezTo>
                    <a:pt x="2672" y="8854"/>
                    <a:pt x="1010" y="10110"/>
                    <a:pt x="346" y="12245"/>
                  </a:cubicBezTo>
                  <a:cubicBezTo>
                    <a:pt x="-319" y="14379"/>
                    <a:pt x="13" y="17393"/>
                    <a:pt x="1010" y="19152"/>
                  </a:cubicBezTo>
                  <a:cubicBezTo>
                    <a:pt x="2007" y="20910"/>
                    <a:pt x="3669" y="21412"/>
                    <a:pt x="7158" y="19779"/>
                  </a:cubicBezTo>
                  <a:cubicBezTo>
                    <a:pt x="10647" y="18147"/>
                    <a:pt x="15964" y="14379"/>
                    <a:pt x="18623" y="11114"/>
                  </a:cubicBezTo>
                  <a:cubicBezTo>
                    <a:pt x="21281" y="7849"/>
                    <a:pt x="21281" y="5086"/>
                    <a:pt x="20616" y="3203"/>
                  </a:cubicBezTo>
                  <a:cubicBezTo>
                    <a:pt x="19952" y="1319"/>
                    <a:pt x="18623" y="314"/>
                    <a:pt x="17127" y="63"/>
                  </a:cubicBezTo>
                  <a:cubicBezTo>
                    <a:pt x="15632" y="-188"/>
                    <a:pt x="13970" y="314"/>
                    <a:pt x="12807" y="1445"/>
                  </a:cubicBezTo>
                  <a:cubicBezTo>
                    <a:pt x="11644" y="2575"/>
                    <a:pt x="10979" y="4333"/>
                    <a:pt x="10315" y="60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323850" y="1943351"/>
              <a:ext cx="2984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1" y="17169"/>
                    <a:pt x="5821" y="12738"/>
                    <a:pt x="9421" y="9138"/>
                  </a:cubicBezTo>
                  <a:cubicBezTo>
                    <a:pt x="13021" y="5538"/>
                    <a:pt x="17311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298450" y="2177782"/>
              <a:ext cx="171450" cy="9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3" fill="norm" stroke="1" extrusionOk="0">
                  <a:moveTo>
                    <a:pt x="0" y="4249"/>
                  </a:moveTo>
                  <a:cubicBezTo>
                    <a:pt x="800" y="2410"/>
                    <a:pt x="1600" y="572"/>
                    <a:pt x="3467" y="113"/>
                  </a:cubicBezTo>
                  <a:cubicBezTo>
                    <a:pt x="5333" y="-347"/>
                    <a:pt x="8267" y="572"/>
                    <a:pt x="9867" y="3330"/>
                  </a:cubicBezTo>
                  <a:cubicBezTo>
                    <a:pt x="11467" y="6087"/>
                    <a:pt x="11733" y="10683"/>
                    <a:pt x="11333" y="14130"/>
                  </a:cubicBezTo>
                  <a:cubicBezTo>
                    <a:pt x="10933" y="17576"/>
                    <a:pt x="9867" y="19874"/>
                    <a:pt x="10267" y="20564"/>
                  </a:cubicBezTo>
                  <a:cubicBezTo>
                    <a:pt x="10667" y="21253"/>
                    <a:pt x="12533" y="20334"/>
                    <a:pt x="14667" y="18496"/>
                  </a:cubicBezTo>
                  <a:cubicBezTo>
                    <a:pt x="16800" y="16657"/>
                    <a:pt x="19200" y="13900"/>
                    <a:pt x="21600" y="111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477192" y="2089401"/>
              <a:ext cx="102304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0" h="21600" fill="norm" stroke="1" extrusionOk="0">
                  <a:moveTo>
                    <a:pt x="8705" y="0"/>
                  </a:moveTo>
                  <a:cubicBezTo>
                    <a:pt x="6587" y="0"/>
                    <a:pt x="4470" y="0"/>
                    <a:pt x="2776" y="465"/>
                  </a:cubicBezTo>
                  <a:cubicBezTo>
                    <a:pt x="1082" y="929"/>
                    <a:pt x="-189" y="1858"/>
                    <a:pt x="23" y="2787"/>
                  </a:cubicBezTo>
                  <a:cubicBezTo>
                    <a:pt x="235" y="3716"/>
                    <a:pt x="1929" y="4645"/>
                    <a:pt x="5317" y="5923"/>
                  </a:cubicBezTo>
                  <a:cubicBezTo>
                    <a:pt x="8705" y="7200"/>
                    <a:pt x="13787" y="8826"/>
                    <a:pt x="16964" y="11032"/>
                  </a:cubicBezTo>
                  <a:cubicBezTo>
                    <a:pt x="20140" y="13239"/>
                    <a:pt x="21411" y="16026"/>
                    <a:pt x="19717" y="17884"/>
                  </a:cubicBezTo>
                  <a:cubicBezTo>
                    <a:pt x="18023" y="19742"/>
                    <a:pt x="13364" y="20671"/>
                    <a:pt x="870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501650" y="2077697"/>
              <a:ext cx="139700" cy="43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927" y="12302"/>
                    <a:pt x="7855" y="4448"/>
                    <a:pt x="11455" y="1502"/>
                  </a:cubicBezTo>
                  <a:cubicBezTo>
                    <a:pt x="15055" y="-1443"/>
                    <a:pt x="1832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615950" y="2083051"/>
              <a:ext cx="167360" cy="11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0787" fill="norm" stroke="1" extrusionOk="0">
                  <a:moveTo>
                    <a:pt x="9600" y="0"/>
                  </a:moveTo>
                  <a:cubicBezTo>
                    <a:pt x="6667" y="3789"/>
                    <a:pt x="3733" y="7579"/>
                    <a:pt x="2267" y="10800"/>
                  </a:cubicBezTo>
                  <a:cubicBezTo>
                    <a:pt x="800" y="14021"/>
                    <a:pt x="800" y="16674"/>
                    <a:pt x="2933" y="18568"/>
                  </a:cubicBezTo>
                  <a:cubicBezTo>
                    <a:pt x="5067" y="20463"/>
                    <a:pt x="9333" y="21600"/>
                    <a:pt x="12800" y="20084"/>
                  </a:cubicBezTo>
                  <a:cubicBezTo>
                    <a:pt x="16267" y="18568"/>
                    <a:pt x="18933" y="14400"/>
                    <a:pt x="20267" y="10800"/>
                  </a:cubicBezTo>
                  <a:cubicBezTo>
                    <a:pt x="21600" y="7200"/>
                    <a:pt x="21600" y="4168"/>
                    <a:pt x="18000" y="3032"/>
                  </a:cubicBezTo>
                  <a:cubicBezTo>
                    <a:pt x="14400" y="1895"/>
                    <a:pt x="7200" y="2653"/>
                    <a:pt x="0" y="34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819150" y="1797301"/>
              <a:ext cx="2032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25" y="0"/>
                    <a:pt x="2250" y="0"/>
                    <a:pt x="5850" y="3600"/>
                  </a:cubicBezTo>
                  <a:cubicBezTo>
                    <a:pt x="9450" y="7200"/>
                    <a:pt x="1552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946150" y="1759201"/>
              <a:ext cx="635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400"/>
                    <a:pt x="7200" y="6800"/>
                    <a:pt x="3600" y="10400"/>
                  </a:cubicBezTo>
                  <a:cubicBezTo>
                    <a:pt x="0" y="14000"/>
                    <a:pt x="0" y="17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1085850" y="1568701"/>
              <a:ext cx="317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940"/>
                    <a:pt x="2880" y="11880"/>
                    <a:pt x="6480" y="15480"/>
                  </a:cubicBezTo>
                  <a:cubicBezTo>
                    <a:pt x="10080" y="19080"/>
                    <a:pt x="15840" y="20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1174807" y="1596118"/>
              <a:ext cx="111358" cy="140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0466" fill="norm" stroke="1" extrusionOk="0">
                  <a:moveTo>
                    <a:pt x="10593" y="632"/>
                  </a:moveTo>
                  <a:cubicBezTo>
                    <a:pt x="8630" y="632"/>
                    <a:pt x="6666" y="632"/>
                    <a:pt x="4702" y="2329"/>
                  </a:cubicBezTo>
                  <a:cubicBezTo>
                    <a:pt x="2739" y="4026"/>
                    <a:pt x="775" y="7420"/>
                    <a:pt x="186" y="10660"/>
                  </a:cubicBezTo>
                  <a:cubicBezTo>
                    <a:pt x="-403" y="13900"/>
                    <a:pt x="382" y="16986"/>
                    <a:pt x="2935" y="18837"/>
                  </a:cubicBezTo>
                  <a:cubicBezTo>
                    <a:pt x="5488" y="20689"/>
                    <a:pt x="9808" y="21306"/>
                    <a:pt x="13342" y="18837"/>
                  </a:cubicBezTo>
                  <a:cubicBezTo>
                    <a:pt x="16877" y="16369"/>
                    <a:pt x="19626" y="10815"/>
                    <a:pt x="20412" y="7112"/>
                  </a:cubicBezTo>
                  <a:cubicBezTo>
                    <a:pt x="21197" y="3409"/>
                    <a:pt x="20019" y="1557"/>
                    <a:pt x="18448" y="632"/>
                  </a:cubicBezTo>
                  <a:cubicBezTo>
                    <a:pt x="16877" y="-294"/>
                    <a:pt x="14913" y="-294"/>
                    <a:pt x="13342" y="1249"/>
                  </a:cubicBezTo>
                  <a:cubicBezTo>
                    <a:pt x="11772" y="2792"/>
                    <a:pt x="10593" y="5877"/>
                    <a:pt x="9415" y="89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1324831" y="1581401"/>
              <a:ext cx="144576" cy="149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198" fill="norm" stroke="1" extrusionOk="0">
                  <a:moveTo>
                    <a:pt x="10373" y="0"/>
                  </a:moveTo>
                  <a:cubicBezTo>
                    <a:pt x="8852" y="0"/>
                    <a:pt x="7331" y="0"/>
                    <a:pt x="5201" y="2250"/>
                  </a:cubicBezTo>
                  <a:cubicBezTo>
                    <a:pt x="3071" y="4500"/>
                    <a:pt x="333" y="9000"/>
                    <a:pt x="29" y="12600"/>
                  </a:cubicBezTo>
                  <a:cubicBezTo>
                    <a:pt x="-275" y="16200"/>
                    <a:pt x="1855" y="18900"/>
                    <a:pt x="4593" y="20250"/>
                  </a:cubicBezTo>
                  <a:cubicBezTo>
                    <a:pt x="7331" y="21600"/>
                    <a:pt x="10677" y="21600"/>
                    <a:pt x="13719" y="19650"/>
                  </a:cubicBezTo>
                  <a:cubicBezTo>
                    <a:pt x="16762" y="17700"/>
                    <a:pt x="19500" y="13800"/>
                    <a:pt x="20412" y="10350"/>
                  </a:cubicBezTo>
                  <a:cubicBezTo>
                    <a:pt x="21325" y="6900"/>
                    <a:pt x="20412" y="3900"/>
                    <a:pt x="19043" y="2250"/>
                  </a:cubicBezTo>
                  <a:cubicBezTo>
                    <a:pt x="17674" y="600"/>
                    <a:pt x="15849" y="300"/>
                    <a:pt x="14024" y="1050"/>
                  </a:cubicBezTo>
                  <a:cubicBezTo>
                    <a:pt x="12198" y="1800"/>
                    <a:pt x="10373" y="3600"/>
                    <a:pt x="8548" y="5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6470385" y="1454401"/>
              <a:ext cx="727581" cy="95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58" fill="norm" stroke="1" extrusionOk="0">
                  <a:moveTo>
                    <a:pt x="8784" y="1282"/>
                  </a:moveTo>
                  <a:cubicBezTo>
                    <a:pt x="8847" y="997"/>
                    <a:pt x="8909" y="712"/>
                    <a:pt x="8753" y="546"/>
                  </a:cubicBezTo>
                  <a:cubicBezTo>
                    <a:pt x="8598" y="380"/>
                    <a:pt x="8224" y="332"/>
                    <a:pt x="7571" y="522"/>
                  </a:cubicBezTo>
                  <a:cubicBezTo>
                    <a:pt x="6917" y="712"/>
                    <a:pt x="5983" y="1139"/>
                    <a:pt x="5081" y="1780"/>
                  </a:cubicBezTo>
                  <a:cubicBezTo>
                    <a:pt x="4178" y="2421"/>
                    <a:pt x="3307" y="3276"/>
                    <a:pt x="2466" y="4557"/>
                  </a:cubicBezTo>
                  <a:cubicBezTo>
                    <a:pt x="1626" y="5839"/>
                    <a:pt x="817" y="7548"/>
                    <a:pt x="381" y="9138"/>
                  </a:cubicBezTo>
                  <a:cubicBezTo>
                    <a:pt x="-55" y="10729"/>
                    <a:pt x="-117" y="12200"/>
                    <a:pt x="194" y="13696"/>
                  </a:cubicBezTo>
                  <a:cubicBezTo>
                    <a:pt x="505" y="15191"/>
                    <a:pt x="1190" y="16710"/>
                    <a:pt x="2124" y="18040"/>
                  </a:cubicBezTo>
                  <a:cubicBezTo>
                    <a:pt x="3058" y="19369"/>
                    <a:pt x="4240" y="20508"/>
                    <a:pt x="5703" y="21054"/>
                  </a:cubicBezTo>
                  <a:cubicBezTo>
                    <a:pt x="7166" y="21600"/>
                    <a:pt x="8909" y="21553"/>
                    <a:pt x="10776" y="21149"/>
                  </a:cubicBezTo>
                  <a:cubicBezTo>
                    <a:pt x="12644" y="20745"/>
                    <a:pt x="14636" y="19986"/>
                    <a:pt x="16161" y="19060"/>
                  </a:cubicBezTo>
                  <a:cubicBezTo>
                    <a:pt x="17686" y="18135"/>
                    <a:pt x="18744" y="17043"/>
                    <a:pt x="19553" y="15761"/>
                  </a:cubicBezTo>
                  <a:cubicBezTo>
                    <a:pt x="20363" y="14479"/>
                    <a:pt x="20923" y="13007"/>
                    <a:pt x="21203" y="11488"/>
                  </a:cubicBezTo>
                  <a:cubicBezTo>
                    <a:pt x="21483" y="9969"/>
                    <a:pt x="21483" y="8403"/>
                    <a:pt x="21047" y="6931"/>
                  </a:cubicBezTo>
                  <a:cubicBezTo>
                    <a:pt x="20612" y="5459"/>
                    <a:pt x="19740" y="4083"/>
                    <a:pt x="18402" y="3109"/>
                  </a:cubicBezTo>
                  <a:cubicBezTo>
                    <a:pt x="17063" y="2136"/>
                    <a:pt x="15258" y="1567"/>
                    <a:pt x="13173" y="1116"/>
                  </a:cubicBezTo>
                  <a:cubicBezTo>
                    <a:pt x="11088" y="665"/>
                    <a:pt x="8722" y="332"/>
                    <a:pt x="635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7092950" y="1431118"/>
              <a:ext cx="2571750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7" y="21165"/>
                    <a:pt x="853" y="20730"/>
                    <a:pt x="1431" y="19933"/>
                  </a:cubicBezTo>
                  <a:cubicBezTo>
                    <a:pt x="2009" y="19136"/>
                    <a:pt x="2738" y="17976"/>
                    <a:pt x="3404" y="17034"/>
                  </a:cubicBezTo>
                  <a:cubicBezTo>
                    <a:pt x="4071" y="16091"/>
                    <a:pt x="4676" y="15366"/>
                    <a:pt x="5298" y="14642"/>
                  </a:cubicBezTo>
                  <a:cubicBezTo>
                    <a:pt x="5920" y="13917"/>
                    <a:pt x="6560" y="13192"/>
                    <a:pt x="7262" y="12395"/>
                  </a:cubicBezTo>
                  <a:cubicBezTo>
                    <a:pt x="7964" y="11597"/>
                    <a:pt x="8729" y="10728"/>
                    <a:pt x="9431" y="9930"/>
                  </a:cubicBezTo>
                  <a:cubicBezTo>
                    <a:pt x="10133" y="9133"/>
                    <a:pt x="10773" y="8408"/>
                    <a:pt x="11404" y="7683"/>
                  </a:cubicBezTo>
                  <a:cubicBezTo>
                    <a:pt x="12036" y="6958"/>
                    <a:pt x="12658" y="6234"/>
                    <a:pt x="13307" y="5581"/>
                  </a:cubicBezTo>
                  <a:cubicBezTo>
                    <a:pt x="13956" y="4929"/>
                    <a:pt x="14631" y="4349"/>
                    <a:pt x="15333" y="3697"/>
                  </a:cubicBezTo>
                  <a:cubicBezTo>
                    <a:pt x="16036" y="3044"/>
                    <a:pt x="16764" y="2319"/>
                    <a:pt x="17440" y="1740"/>
                  </a:cubicBezTo>
                  <a:cubicBezTo>
                    <a:pt x="18116" y="1160"/>
                    <a:pt x="18738" y="725"/>
                    <a:pt x="19369" y="435"/>
                  </a:cubicBezTo>
                  <a:cubicBezTo>
                    <a:pt x="20000" y="145"/>
                    <a:pt x="20640" y="0"/>
                    <a:pt x="21013" y="0"/>
                  </a:cubicBezTo>
                  <a:cubicBezTo>
                    <a:pt x="21387" y="0"/>
                    <a:pt x="21493" y="145"/>
                    <a:pt x="21600" y="2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9480550" y="1333751"/>
              <a:ext cx="18861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10800" y="0"/>
                  </a:moveTo>
                  <a:cubicBezTo>
                    <a:pt x="13440" y="1120"/>
                    <a:pt x="16080" y="2240"/>
                    <a:pt x="18120" y="3520"/>
                  </a:cubicBezTo>
                  <a:cubicBezTo>
                    <a:pt x="20160" y="4800"/>
                    <a:pt x="21600" y="6240"/>
                    <a:pt x="21360" y="8080"/>
                  </a:cubicBezTo>
                  <a:cubicBezTo>
                    <a:pt x="21120" y="9920"/>
                    <a:pt x="19200" y="12160"/>
                    <a:pt x="15360" y="14480"/>
                  </a:cubicBezTo>
                  <a:cubicBezTo>
                    <a:pt x="11520" y="16800"/>
                    <a:pt x="576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10058400" y="1225801"/>
              <a:ext cx="381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86"/>
                  </a:moveTo>
                  <a:cubicBezTo>
                    <a:pt x="1200" y="1543"/>
                    <a:pt x="2400" y="0"/>
                    <a:pt x="3000" y="0"/>
                  </a:cubicBezTo>
                  <a:cubicBezTo>
                    <a:pt x="3600" y="0"/>
                    <a:pt x="3600" y="1543"/>
                    <a:pt x="3000" y="4500"/>
                  </a:cubicBezTo>
                  <a:cubicBezTo>
                    <a:pt x="2400" y="7457"/>
                    <a:pt x="1200" y="11829"/>
                    <a:pt x="600" y="14657"/>
                  </a:cubicBezTo>
                  <a:cubicBezTo>
                    <a:pt x="0" y="17486"/>
                    <a:pt x="0" y="18771"/>
                    <a:pt x="3600" y="19671"/>
                  </a:cubicBezTo>
                  <a:cubicBezTo>
                    <a:pt x="7200" y="20571"/>
                    <a:pt x="14400" y="21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10156988" y="1232101"/>
              <a:ext cx="92013" cy="138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133" fill="norm" stroke="1" extrusionOk="0">
                  <a:moveTo>
                    <a:pt x="14441" y="975"/>
                  </a:moveTo>
                  <a:cubicBezTo>
                    <a:pt x="12143" y="330"/>
                    <a:pt x="9845" y="-315"/>
                    <a:pt x="7777" y="169"/>
                  </a:cubicBezTo>
                  <a:cubicBezTo>
                    <a:pt x="5709" y="652"/>
                    <a:pt x="3871" y="2264"/>
                    <a:pt x="2262" y="5327"/>
                  </a:cubicBezTo>
                  <a:cubicBezTo>
                    <a:pt x="654" y="8389"/>
                    <a:pt x="-725" y="12903"/>
                    <a:pt x="424" y="16127"/>
                  </a:cubicBezTo>
                  <a:cubicBezTo>
                    <a:pt x="1573" y="19351"/>
                    <a:pt x="5249" y="21285"/>
                    <a:pt x="9386" y="21124"/>
                  </a:cubicBezTo>
                  <a:cubicBezTo>
                    <a:pt x="13522" y="20963"/>
                    <a:pt x="18118" y="18706"/>
                    <a:pt x="19496" y="15482"/>
                  </a:cubicBezTo>
                  <a:cubicBezTo>
                    <a:pt x="20875" y="12258"/>
                    <a:pt x="19037" y="8067"/>
                    <a:pt x="17198" y="38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10338770" y="1225801"/>
              <a:ext cx="117968" cy="158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047" fill="norm" stroke="1" extrusionOk="0">
                  <a:moveTo>
                    <a:pt x="12119" y="0"/>
                  </a:moveTo>
                  <a:cubicBezTo>
                    <a:pt x="10257" y="0"/>
                    <a:pt x="8395" y="0"/>
                    <a:pt x="6160" y="1683"/>
                  </a:cubicBezTo>
                  <a:cubicBezTo>
                    <a:pt x="3926" y="3366"/>
                    <a:pt x="1319" y="6732"/>
                    <a:pt x="388" y="10239"/>
                  </a:cubicBezTo>
                  <a:cubicBezTo>
                    <a:pt x="-543" y="13745"/>
                    <a:pt x="202" y="17392"/>
                    <a:pt x="2623" y="19356"/>
                  </a:cubicBezTo>
                  <a:cubicBezTo>
                    <a:pt x="5043" y="21319"/>
                    <a:pt x="9140" y="21600"/>
                    <a:pt x="12491" y="20057"/>
                  </a:cubicBezTo>
                  <a:cubicBezTo>
                    <a:pt x="15843" y="18514"/>
                    <a:pt x="18450" y="15148"/>
                    <a:pt x="19754" y="12343"/>
                  </a:cubicBezTo>
                  <a:cubicBezTo>
                    <a:pt x="21057" y="9538"/>
                    <a:pt x="21057" y="7294"/>
                    <a:pt x="19940" y="6031"/>
                  </a:cubicBezTo>
                  <a:cubicBezTo>
                    <a:pt x="18823" y="4769"/>
                    <a:pt x="16588" y="4488"/>
                    <a:pt x="14354" y="5049"/>
                  </a:cubicBezTo>
                  <a:cubicBezTo>
                    <a:pt x="12119" y="5610"/>
                    <a:pt x="9885" y="7013"/>
                    <a:pt x="7650" y="84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10052049" y="1454401"/>
              <a:ext cx="3746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31" y="17760"/>
                    <a:pt x="3661" y="13920"/>
                    <a:pt x="6956" y="10320"/>
                  </a:cubicBezTo>
                  <a:cubicBezTo>
                    <a:pt x="10251" y="6720"/>
                    <a:pt x="15010" y="3360"/>
                    <a:pt x="17695" y="1680"/>
                  </a:cubicBezTo>
                  <a:cubicBezTo>
                    <a:pt x="20380" y="0"/>
                    <a:pt x="2099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10179049" y="1556001"/>
              <a:ext cx="146051" cy="150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3600"/>
                  </a:moveTo>
                  <a:cubicBezTo>
                    <a:pt x="939" y="2400"/>
                    <a:pt x="1878" y="1200"/>
                    <a:pt x="3130" y="600"/>
                  </a:cubicBezTo>
                  <a:cubicBezTo>
                    <a:pt x="4383" y="0"/>
                    <a:pt x="5948" y="0"/>
                    <a:pt x="7513" y="0"/>
                  </a:cubicBezTo>
                  <a:cubicBezTo>
                    <a:pt x="9078" y="0"/>
                    <a:pt x="10643" y="0"/>
                    <a:pt x="11739" y="750"/>
                  </a:cubicBezTo>
                  <a:cubicBezTo>
                    <a:pt x="12835" y="1500"/>
                    <a:pt x="13461" y="3000"/>
                    <a:pt x="12991" y="5100"/>
                  </a:cubicBezTo>
                  <a:cubicBezTo>
                    <a:pt x="12522" y="7200"/>
                    <a:pt x="10957" y="9900"/>
                    <a:pt x="8765" y="12750"/>
                  </a:cubicBezTo>
                  <a:cubicBezTo>
                    <a:pt x="6574" y="15600"/>
                    <a:pt x="3757" y="18600"/>
                    <a:pt x="3757" y="20100"/>
                  </a:cubicBezTo>
                  <a:cubicBezTo>
                    <a:pt x="3757" y="21600"/>
                    <a:pt x="6574" y="21600"/>
                    <a:pt x="10017" y="20850"/>
                  </a:cubicBezTo>
                  <a:cubicBezTo>
                    <a:pt x="13461" y="20100"/>
                    <a:pt x="17530" y="18600"/>
                    <a:pt x="21600" y="171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10345867" y="1543301"/>
              <a:ext cx="9173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0" h="21600" fill="norm" stroke="1" extrusionOk="0">
                  <a:moveTo>
                    <a:pt x="12297" y="0"/>
                  </a:moveTo>
                  <a:cubicBezTo>
                    <a:pt x="9949" y="0"/>
                    <a:pt x="7602" y="0"/>
                    <a:pt x="5254" y="257"/>
                  </a:cubicBezTo>
                  <a:cubicBezTo>
                    <a:pt x="2906" y="514"/>
                    <a:pt x="558" y="1029"/>
                    <a:pt x="89" y="1800"/>
                  </a:cubicBezTo>
                  <a:cubicBezTo>
                    <a:pt x="-381" y="2571"/>
                    <a:pt x="1028" y="3600"/>
                    <a:pt x="4080" y="4886"/>
                  </a:cubicBezTo>
                  <a:cubicBezTo>
                    <a:pt x="7132" y="6171"/>
                    <a:pt x="11828" y="7714"/>
                    <a:pt x="15349" y="10029"/>
                  </a:cubicBezTo>
                  <a:cubicBezTo>
                    <a:pt x="18871" y="12343"/>
                    <a:pt x="21219" y="15429"/>
                    <a:pt x="20045" y="17486"/>
                  </a:cubicBezTo>
                  <a:cubicBezTo>
                    <a:pt x="18871" y="19543"/>
                    <a:pt x="14176" y="20571"/>
                    <a:pt x="94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10350499" y="1537947"/>
              <a:ext cx="171451" cy="43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267" y="12302"/>
                    <a:pt x="8533" y="4448"/>
                    <a:pt x="12133" y="1502"/>
                  </a:cubicBezTo>
                  <a:cubicBezTo>
                    <a:pt x="15733" y="-1443"/>
                    <a:pt x="1866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Shape"/>
            <p:cNvSpPr/>
            <p:nvPr/>
          </p:nvSpPr>
          <p:spPr>
            <a:xfrm>
              <a:off x="10533431" y="1530601"/>
              <a:ext cx="90693" cy="138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1345" fill="norm" stroke="1" extrusionOk="0">
                  <a:moveTo>
                    <a:pt x="10356" y="0"/>
                  </a:moveTo>
                  <a:cubicBezTo>
                    <a:pt x="7956" y="327"/>
                    <a:pt x="5556" y="655"/>
                    <a:pt x="3636" y="3436"/>
                  </a:cubicBezTo>
                  <a:cubicBezTo>
                    <a:pt x="1716" y="6218"/>
                    <a:pt x="276" y="11455"/>
                    <a:pt x="36" y="14891"/>
                  </a:cubicBezTo>
                  <a:cubicBezTo>
                    <a:pt x="-204" y="18327"/>
                    <a:pt x="756" y="19964"/>
                    <a:pt x="2676" y="20782"/>
                  </a:cubicBezTo>
                  <a:cubicBezTo>
                    <a:pt x="4596" y="21600"/>
                    <a:pt x="7476" y="21600"/>
                    <a:pt x="11076" y="20291"/>
                  </a:cubicBezTo>
                  <a:cubicBezTo>
                    <a:pt x="14676" y="18982"/>
                    <a:pt x="18996" y="16364"/>
                    <a:pt x="20196" y="13091"/>
                  </a:cubicBezTo>
                  <a:cubicBezTo>
                    <a:pt x="21396" y="9818"/>
                    <a:pt x="19476" y="5891"/>
                    <a:pt x="17316" y="3600"/>
                  </a:cubicBezTo>
                  <a:cubicBezTo>
                    <a:pt x="15156" y="1309"/>
                    <a:pt x="12756" y="655"/>
                    <a:pt x="1035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10769600" y="1294576"/>
              <a:ext cx="203200" cy="185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123"/>
                  </a:moveTo>
                  <a:cubicBezTo>
                    <a:pt x="1125" y="-119"/>
                    <a:pt x="2250" y="-362"/>
                    <a:pt x="5850" y="3157"/>
                  </a:cubicBezTo>
                  <a:cubicBezTo>
                    <a:pt x="9450" y="6676"/>
                    <a:pt x="15525" y="13957"/>
                    <a:pt x="21600" y="212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10862733" y="1308351"/>
              <a:ext cx="9736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21140" y="0"/>
                  </a:moveTo>
                  <a:cubicBezTo>
                    <a:pt x="17004" y="1234"/>
                    <a:pt x="12868" y="2469"/>
                    <a:pt x="9191" y="5246"/>
                  </a:cubicBezTo>
                  <a:cubicBezTo>
                    <a:pt x="5514" y="8023"/>
                    <a:pt x="2297" y="12343"/>
                    <a:pt x="919" y="15326"/>
                  </a:cubicBezTo>
                  <a:cubicBezTo>
                    <a:pt x="-460" y="18309"/>
                    <a:pt x="0" y="19954"/>
                    <a:pt x="45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11118850" y="1124201"/>
              <a:ext cx="444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4476"/>
                    <a:pt x="6171" y="8951"/>
                    <a:pt x="9771" y="12551"/>
                  </a:cubicBezTo>
                  <a:cubicBezTo>
                    <a:pt x="13371" y="16151"/>
                    <a:pt x="17486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11245850" y="1149601"/>
              <a:ext cx="317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625"/>
                    <a:pt x="5760" y="11250"/>
                    <a:pt x="9360" y="14850"/>
                  </a:cubicBezTo>
                  <a:cubicBezTo>
                    <a:pt x="12960" y="18450"/>
                    <a:pt x="17280" y="200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11327369" y="1125218"/>
              <a:ext cx="159095" cy="18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0938" fill="norm" stroke="1" extrusionOk="0">
                  <a:moveTo>
                    <a:pt x="11766" y="4159"/>
                  </a:moveTo>
                  <a:cubicBezTo>
                    <a:pt x="10935" y="3209"/>
                    <a:pt x="10104" y="2260"/>
                    <a:pt x="8996" y="1785"/>
                  </a:cubicBezTo>
                  <a:cubicBezTo>
                    <a:pt x="7889" y="1310"/>
                    <a:pt x="6504" y="1310"/>
                    <a:pt x="4704" y="3446"/>
                  </a:cubicBezTo>
                  <a:cubicBezTo>
                    <a:pt x="2904" y="5583"/>
                    <a:pt x="689" y="9855"/>
                    <a:pt x="135" y="13297"/>
                  </a:cubicBezTo>
                  <a:cubicBezTo>
                    <a:pt x="-419" y="16739"/>
                    <a:pt x="689" y="19350"/>
                    <a:pt x="4289" y="20418"/>
                  </a:cubicBezTo>
                  <a:cubicBezTo>
                    <a:pt x="7889" y="21486"/>
                    <a:pt x="13981" y="21011"/>
                    <a:pt x="17304" y="18044"/>
                  </a:cubicBezTo>
                  <a:cubicBezTo>
                    <a:pt x="20627" y="15077"/>
                    <a:pt x="21181" y="9618"/>
                    <a:pt x="20627" y="5820"/>
                  </a:cubicBezTo>
                  <a:cubicBezTo>
                    <a:pt x="20073" y="2022"/>
                    <a:pt x="18412" y="-114"/>
                    <a:pt x="14950" y="5"/>
                  </a:cubicBezTo>
                  <a:cubicBezTo>
                    <a:pt x="11489" y="123"/>
                    <a:pt x="6227" y="2497"/>
                    <a:pt x="966" y="48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6220346" y="3066233"/>
              <a:ext cx="1149503" cy="85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74" fill="norm" stroke="1" extrusionOk="0">
                  <a:moveTo>
                    <a:pt x="12915" y="2097"/>
                  </a:moveTo>
                  <a:cubicBezTo>
                    <a:pt x="12915" y="1725"/>
                    <a:pt x="12915" y="1354"/>
                    <a:pt x="12659" y="956"/>
                  </a:cubicBezTo>
                  <a:cubicBezTo>
                    <a:pt x="12403" y="558"/>
                    <a:pt x="11892" y="133"/>
                    <a:pt x="10987" y="27"/>
                  </a:cubicBezTo>
                  <a:cubicBezTo>
                    <a:pt x="10082" y="-79"/>
                    <a:pt x="8784" y="133"/>
                    <a:pt x="7525" y="611"/>
                  </a:cubicBezTo>
                  <a:cubicBezTo>
                    <a:pt x="6266" y="1089"/>
                    <a:pt x="5046" y="1832"/>
                    <a:pt x="4043" y="2681"/>
                  </a:cubicBezTo>
                  <a:cubicBezTo>
                    <a:pt x="3040" y="3530"/>
                    <a:pt x="2253" y="4485"/>
                    <a:pt x="1584" y="5838"/>
                  </a:cubicBezTo>
                  <a:cubicBezTo>
                    <a:pt x="915" y="7192"/>
                    <a:pt x="364" y="8943"/>
                    <a:pt x="128" y="10456"/>
                  </a:cubicBezTo>
                  <a:cubicBezTo>
                    <a:pt x="-108" y="11968"/>
                    <a:pt x="-29" y="13242"/>
                    <a:pt x="462" y="14701"/>
                  </a:cubicBezTo>
                  <a:cubicBezTo>
                    <a:pt x="954" y="16161"/>
                    <a:pt x="1859" y="17806"/>
                    <a:pt x="3000" y="19000"/>
                  </a:cubicBezTo>
                  <a:cubicBezTo>
                    <a:pt x="4141" y="20194"/>
                    <a:pt x="5518" y="20937"/>
                    <a:pt x="6954" y="21229"/>
                  </a:cubicBezTo>
                  <a:cubicBezTo>
                    <a:pt x="8390" y="21521"/>
                    <a:pt x="9885" y="21362"/>
                    <a:pt x="11302" y="20858"/>
                  </a:cubicBezTo>
                  <a:cubicBezTo>
                    <a:pt x="12718" y="20353"/>
                    <a:pt x="14056" y="19504"/>
                    <a:pt x="15335" y="18390"/>
                  </a:cubicBezTo>
                  <a:cubicBezTo>
                    <a:pt x="16613" y="17275"/>
                    <a:pt x="17833" y="15895"/>
                    <a:pt x="18856" y="14409"/>
                  </a:cubicBezTo>
                  <a:cubicBezTo>
                    <a:pt x="19879" y="12923"/>
                    <a:pt x="20705" y="11331"/>
                    <a:pt x="21099" y="9633"/>
                  </a:cubicBezTo>
                  <a:cubicBezTo>
                    <a:pt x="21492" y="7935"/>
                    <a:pt x="21453" y="6130"/>
                    <a:pt x="20981" y="4724"/>
                  </a:cubicBezTo>
                  <a:cubicBezTo>
                    <a:pt x="20508" y="3318"/>
                    <a:pt x="19603" y="2309"/>
                    <a:pt x="18443" y="1805"/>
                  </a:cubicBezTo>
                  <a:cubicBezTo>
                    <a:pt x="17282" y="1301"/>
                    <a:pt x="15866" y="1301"/>
                    <a:pt x="14567" y="1513"/>
                  </a:cubicBezTo>
                  <a:cubicBezTo>
                    <a:pt x="13269" y="1725"/>
                    <a:pt x="12089" y="2150"/>
                    <a:pt x="10908" y="25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7112000" y="2972051"/>
              <a:ext cx="25336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" y="20600"/>
                    <a:pt x="1011" y="19600"/>
                    <a:pt x="1651" y="19100"/>
                  </a:cubicBezTo>
                  <a:cubicBezTo>
                    <a:pt x="2292" y="18600"/>
                    <a:pt x="3068" y="18600"/>
                    <a:pt x="3780" y="18500"/>
                  </a:cubicBezTo>
                  <a:cubicBezTo>
                    <a:pt x="4493" y="18400"/>
                    <a:pt x="5143" y="18200"/>
                    <a:pt x="5811" y="17700"/>
                  </a:cubicBezTo>
                  <a:cubicBezTo>
                    <a:pt x="6478" y="17200"/>
                    <a:pt x="7164" y="16400"/>
                    <a:pt x="7795" y="15600"/>
                  </a:cubicBezTo>
                  <a:cubicBezTo>
                    <a:pt x="8427" y="14800"/>
                    <a:pt x="9005" y="14000"/>
                    <a:pt x="9600" y="13300"/>
                  </a:cubicBezTo>
                  <a:cubicBezTo>
                    <a:pt x="10195" y="12600"/>
                    <a:pt x="10809" y="12000"/>
                    <a:pt x="11504" y="11300"/>
                  </a:cubicBezTo>
                  <a:cubicBezTo>
                    <a:pt x="12198" y="10600"/>
                    <a:pt x="12974" y="9800"/>
                    <a:pt x="13696" y="9200"/>
                  </a:cubicBezTo>
                  <a:cubicBezTo>
                    <a:pt x="14418" y="8600"/>
                    <a:pt x="15086" y="8200"/>
                    <a:pt x="15780" y="7800"/>
                  </a:cubicBezTo>
                  <a:cubicBezTo>
                    <a:pt x="16475" y="7400"/>
                    <a:pt x="17197" y="7000"/>
                    <a:pt x="17883" y="6600"/>
                  </a:cubicBezTo>
                  <a:cubicBezTo>
                    <a:pt x="18568" y="6200"/>
                    <a:pt x="19218" y="5800"/>
                    <a:pt x="19759" y="5300"/>
                  </a:cubicBezTo>
                  <a:cubicBezTo>
                    <a:pt x="20301" y="4800"/>
                    <a:pt x="20734" y="4200"/>
                    <a:pt x="21014" y="3800"/>
                  </a:cubicBezTo>
                  <a:cubicBezTo>
                    <a:pt x="21293" y="3400"/>
                    <a:pt x="21420" y="3200"/>
                    <a:pt x="21492" y="2600"/>
                  </a:cubicBezTo>
                  <a:cubicBezTo>
                    <a:pt x="21564" y="2000"/>
                    <a:pt x="21582" y="1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9525000" y="2876801"/>
              <a:ext cx="20834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5774" y="0"/>
                  </a:moveTo>
                  <a:cubicBezTo>
                    <a:pt x="7913" y="1054"/>
                    <a:pt x="10051" y="2107"/>
                    <a:pt x="13152" y="3600"/>
                  </a:cubicBezTo>
                  <a:cubicBezTo>
                    <a:pt x="16253" y="5093"/>
                    <a:pt x="20317" y="7024"/>
                    <a:pt x="20958" y="9132"/>
                  </a:cubicBezTo>
                  <a:cubicBezTo>
                    <a:pt x="21600" y="11239"/>
                    <a:pt x="18820" y="13522"/>
                    <a:pt x="14756" y="15629"/>
                  </a:cubicBezTo>
                  <a:cubicBezTo>
                    <a:pt x="10693" y="17737"/>
                    <a:pt x="5347" y="196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10293349" y="2730751"/>
              <a:ext cx="31751" cy="208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0"/>
                  </a:moveTo>
                  <a:cubicBezTo>
                    <a:pt x="0" y="5455"/>
                    <a:pt x="0" y="10909"/>
                    <a:pt x="0" y="14182"/>
                  </a:cubicBezTo>
                  <a:cubicBezTo>
                    <a:pt x="0" y="17455"/>
                    <a:pt x="0" y="18545"/>
                    <a:pt x="2160" y="19527"/>
                  </a:cubicBezTo>
                  <a:cubicBezTo>
                    <a:pt x="4320" y="20509"/>
                    <a:pt x="8640" y="21382"/>
                    <a:pt x="12240" y="21491"/>
                  </a:cubicBezTo>
                  <a:cubicBezTo>
                    <a:pt x="15840" y="21600"/>
                    <a:pt x="18720" y="20945"/>
                    <a:pt x="21600" y="20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10384204" y="2708807"/>
              <a:ext cx="92385" cy="221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110" fill="norm" stroke="1" extrusionOk="0">
                  <a:moveTo>
                    <a:pt x="13957" y="1487"/>
                  </a:moveTo>
                  <a:cubicBezTo>
                    <a:pt x="11557" y="881"/>
                    <a:pt x="9157" y="276"/>
                    <a:pt x="6757" y="74"/>
                  </a:cubicBezTo>
                  <a:cubicBezTo>
                    <a:pt x="4357" y="-128"/>
                    <a:pt x="1957" y="74"/>
                    <a:pt x="757" y="780"/>
                  </a:cubicBezTo>
                  <a:cubicBezTo>
                    <a:pt x="-443" y="1487"/>
                    <a:pt x="-443" y="2698"/>
                    <a:pt x="2437" y="4919"/>
                  </a:cubicBezTo>
                  <a:cubicBezTo>
                    <a:pt x="5317" y="7139"/>
                    <a:pt x="11077" y="10369"/>
                    <a:pt x="14677" y="12489"/>
                  </a:cubicBezTo>
                  <a:cubicBezTo>
                    <a:pt x="18277" y="14608"/>
                    <a:pt x="19717" y="15618"/>
                    <a:pt x="20437" y="16728"/>
                  </a:cubicBezTo>
                  <a:cubicBezTo>
                    <a:pt x="21157" y="17838"/>
                    <a:pt x="21157" y="19050"/>
                    <a:pt x="20197" y="19958"/>
                  </a:cubicBezTo>
                  <a:cubicBezTo>
                    <a:pt x="19237" y="20866"/>
                    <a:pt x="17317" y="21472"/>
                    <a:pt x="14677" y="20866"/>
                  </a:cubicBezTo>
                  <a:cubicBezTo>
                    <a:pt x="12037" y="20261"/>
                    <a:pt x="8677" y="18444"/>
                    <a:pt x="5317" y="166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10414000" y="2702907"/>
              <a:ext cx="1841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717" y="12582"/>
                    <a:pt x="9434" y="4867"/>
                    <a:pt x="13034" y="1782"/>
                  </a:cubicBezTo>
                  <a:cubicBezTo>
                    <a:pt x="16634" y="-1304"/>
                    <a:pt x="19117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10557933" y="2730751"/>
              <a:ext cx="144087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61" fill="norm" stroke="1" extrusionOk="0">
                  <a:moveTo>
                    <a:pt x="12522" y="0"/>
                  </a:moveTo>
                  <a:cubicBezTo>
                    <a:pt x="8765" y="2738"/>
                    <a:pt x="5009" y="5476"/>
                    <a:pt x="2817" y="8518"/>
                  </a:cubicBezTo>
                  <a:cubicBezTo>
                    <a:pt x="626" y="11561"/>
                    <a:pt x="0" y="14907"/>
                    <a:pt x="0" y="17341"/>
                  </a:cubicBezTo>
                  <a:cubicBezTo>
                    <a:pt x="0" y="19775"/>
                    <a:pt x="626" y="21296"/>
                    <a:pt x="3757" y="21448"/>
                  </a:cubicBezTo>
                  <a:cubicBezTo>
                    <a:pt x="6887" y="21600"/>
                    <a:pt x="12522" y="20383"/>
                    <a:pt x="15965" y="17645"/>
                  </a:cubicBezTo>
                  <a:cubicBezTo>
                    <a:pt x="19409" y="14907"/>
                    <a:pt x="20661" y="10648"/>
                    <a:pt x="21130" y="7606"/>
                  </a:cubicBezTo>
                  <a:cubicBezTo>
                    <a:pt x="21600" y="4563"/>
                    <a:pt x="21287" y="2738"/>
                    <a:pt x="18470" y="2890"/>
                  </a:cubicBezTo>
                  <a:cubicBezTo>
                    <a:pt x="15652" y="3042"/>
                    <a:pt x="10330" y="5172"/>
                    <a:pt x="5009" y="73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10236200" y="2978401"/>
              <a:ext cx="387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52" y="17760"/>
                    <a:pt x="3305" y="13920"/>
                    <a:pt x="6315" y="10320"/>
                  </a:cubicBezTo>
                  <a:cubicBezTo>
                    <a:pt x="9325" y="6720"/>
                    <a:pt x="13692" y="3360"/>
                    <a:pt x="16466" y="1680"/>
                  </a:cubicBezTo>
                  <a:cubicBezTo>
                    <a:pt x="19239" y="0"/>
                    <a:pt x="204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10312399" y="3142279"/>
              <a:ext cx="152401" cy="123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5" fill="norm" stroke="1" extrusionOk="0">
                  <a:moveTo>
                    <a:pt x="0" y="1288"/>
                  </a:moveTo>
                  <a:cubicBezTo>
                    <a:pt x="1500" y="568"/>
                    <a:pt x="3000" y="-152"/>
                    <a:pt x="4350" y="28"/>
                  </a:cubicBezTo>
                  <a:cubicBezTo>
                    <a:pt x="5700" y="208"/>
                    <a:pt x="6900" y="1288"/>
                    <a:pt x="7350" y="3808"/>
                  </a:cubicBezTo>
                  <a:cubicBezTo>
                    <a:pt x="7800" y="6328"/>
                    <a:pt x="7500" y="10288"/>
                    <a:pt x="6450" y="13528"/>
                  </a:cubicBezTo>
                  <a:cubicBezTo>
                    <a:pt x="5400" y="16768"/>
                    <a:pt x="3600" y="19288"/>
                    <a:pt x="3450" y="20368"/>
                  </a:cubicBezTo>
                  <a:cubicBezTo>
                    <a:pt x="3300" y="21448"/>
                    <a:pt x="4800" y="21088"/>
                    <a:pt x="8100" y="19288"/>
                  </a:cubicBezTo>
                  <a:cubicBezTo>
                    <a:pt x="11400" y="17488"/>
                    <a:pt x="16500" y="14248"/>
                    <a:pt x="21600" y="110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10459870" y="3093496"/>
              <a:ext cx="68430" cy="18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317" fill="norm" stroke="1" extrusionOk="0">
                  <a:moveTo>
                    <a:pt x="20538" y="1350"/>
                  </a:moveTo>
                  <a:cubicBezTo>
                    <a:pt x="17362" y="870"/>
                    <a:pt x="14185" y="390"/>
                    <a:pt x="11009" y="150"/>
                  </a:cubicBezTo>
                  <a:cubicBezTo>
                    <a:pt x="7832" y="-90"/>
                    <a:pt x="4656" y="-90"/>
                    <a:pt x="2432" y="510"/>
                  </a:cubicBezTo>
                  <a:cubicBezTo>
                    <a:pt x="209" y="1110"/>
                    <a:pt x="-1062" y="2310"/>
                    <a:pt x="1162" y="4590"/>
                  </a:cubicBezTo>
                  <a:cubicBezTo>
                    <a:pt x="3385" y="6870"/>
                    <a:pt x="9103" y="10230"/>
                    <a:pt x="12914" y="12750"/>
                  </a:cubicBezTo>
                  <a:cubicBezTo>
                    <a:pt x="16726" y="15270"/>
                    <a:pt x="18632" y="16950"/>
                    <a:pt x="18950" y="18390"/>
                  </a:cubicBezTo>
                  <a:cubicBezTo>
                    <a:pt x="19267" y="19830"/>
                    <a:pt x="17997" y="21030"/>
                    <a:pt x="16091" y="21270"/>
                  </a:cubicBezTo>
                  <a:cubicBezTo>
                    <a:pt x="14185" y="21510"/>
                    <a:pt x="11644" y="20790"/>
                    <a:pt x="9103" y="200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10477500" y="3090024"/>
              <a:ext cx="1778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771" y="12302"/>
                    <a:pt x="1543" y="4448"/>
                    <a:pt x="5143" y="1502"/>
                  </a:cubicBezTo>
                  <a:cubicBezTo>
                    <a:pt x="8743" y="-1443"/>
                    <a:pt x="151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10622043" y="3035551"/>
              <a:ext cx="119072" cy="164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313" fill="norm" stroke="1" extrusionOk="0">
                  <a:moveTo>
                    <a:pt x="19258" y="5742"/>
                  </a:moveTo>
                  <a:cubicBezTo>
                    <a:pt x="14789" y="6562"/>
                    <a:pt x="10320" y="7382"/>
                    <a:pt x="6968" y="9433"/>
                  </a:cubicBezTo>
                  <a:cubicBezTo>
                    <a:pt x="3617" y="11484"/>
                    <a:pt x="1382" y="14765"/>
                    <a:pt x="451" y="17089"/>
                  </a:cubicBezTo>
                  <a:cubicBezTo>
                    <a:pt x="-480" y="19413"/>
                    <a:pt x="-108" y="20780"/>
                    <a:pt x="2872" y="21190"/>
                  </a:cubicBezTo>
                  <a:cubicBezTo>
                    <a:pt x="5851" y="21600"/>
                    <a:pt x="11437" y="21053"/>
                    <a:pt x="15161" y="18456"/>
                  </a:cubicBezTo>
                  <a:cubicBezTo>
                    <a:pt x="18886" y="15858"/>
                    <a:pt x="20748" y="11210"/>
                    <a:pt x="20934" y="7792"/>
                  </a:cubicBezTo>
                  <a:cubicBezTo>
                    <a:pt x="21120" y="4375"/>
                    <a:pt x="19630" y="2187"/>
                    <a:pt x="1814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10896599" y="2870451"/>
              <a:ext cx="1270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533"/>
                    <a:pt x="10080" y="9067"/>
                    <a:pt x="13680" y="12667"/>
                  </a:cubicBezTo>
                  <a:cubicBezTo>
                    <a:pt x="17280" y="16267"/>
                    <a:pt x="19440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10895378" y="2870451"/>
              <a:ext cx="102823" cy="18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95" fill="norm" stroke="1" extrusionOk="0">
                  <a:moveTo>
                    <a:pt x="21414" y="0"/>
                  </a:moveTo>
                  <a:cubicBezTo>
                    <a:pt x="15243" y="3398"/>
                    <a:pt x="9071" y="6796"/>
                    <a:pt x="5324" y="9829"/>
                  </a:cubicBezTo>
                  <a:cubicBezTo>
                    <a:pt x="1577" y="12863"/>
                    <a:pt x="255" y="15533"/>
                    <a:pt x="34" y="17474"/>
                  </a:cubicBezTo>
                  <a:cubicBezTo>
                    <a:pt x="-186" y="19416"/>
                    <a:pt x="696" y="20629"/>
                    <a:pt x="1798" y="21115"/>
                  </a:cubicBezTo>
                  <a:cubicBezTo>
                    <a:pt x="2900" y="21600"/>
                    <a:pt x="4222" y="21357"/>
                    <a:pt x="5545" y="211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11182350" y="2699001"/>
              <a:ext cx="63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11245850" y="2711701"/>
              <a:ext cx="63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11299215" y="2723179"/>
              <a:ext cx="142262" cy="196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7" h="20873" fill="norm" stroke="1" extrusionOk="0">
                  <a:moveTo>
                    <a:pt x="11496" y="2155"/>
                  </a:moveTo>
                  <a:cubicBezTo>
                    <a:pt x="9975" y="1930"/>
                    <a:pt x="8454" y="1705"/>
                    <a:pt x="6476" y="3168"/>
                  </a:cubicBezTo>
                  <a:cubicBezTo>
                    <a:pt x="4499" y="4630"/>
                    <a:pt x="2065" y="7780"/>
                    <a:pt x="848" y="10818"/>
                  </a:cubicBezTo>
                  <a:cubicBezTo>
                    <a:pt x="-369" y="13855"/>
                    <a:pt x="-369" y="16780"/>
                    <a:pt x="1456" y="18693"/>
                  </a:cubicBezTo>
                  <a:cubicBezTo>
                    <a:pt x="3282" y="20605"/>
                    <a:pt x="6932" y="21505"/>
                    <a:pt x="10887" y="20380"/>
                  </a:cubicBezTo>
                  <a:cubicBezTo>
                    <a:pt x="14842" y="19255"/>
                    <a:pt x="19101" y="16105"/>
                    <a:pt x="20166" y="12618"/>
                  </a:cubicBezTo>
                  <a:cubicBezTo>
                    <a:pt x="21231" y="9130"/>
                    <a:pt x="19101" y="5305"/>
                    <a:pt x="16516" y="3055"/>
                  </a:cubicBezTo>
                  <a:cubicBezTo>
                    <a:pt x="13930" y="805"/>
                    <a:pt x="10887" y="130"/>
                    <a:pt x="8606" y="18"/>
                  </a:cubicBezTo>
                  <a:cubicBezTo>
                    <a:pt x="6324" y="-95"/>
                    <a:pt x="4803" y="355"/>
                    <a:pt x="3282" y="8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3418517" y="2926125"/>
              <a:ext cx="841118" cy="979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39" fill="norm" stroke="1" extrusionOk="0">
                  <a:moveTo>
                    <a:pt x="15418" y="2546"/>
                  </a:moveTo>
                  <a:cubicBezTo>
                    <a:pt x="15472" y="2127"/>
                    <a:pt x="15526" y="1708"/>
                    <a:pt x="15418" y="1452"/>
                  </a:cubicBezTo>
                  <a:cubicBezTo>
                    <a:pt x="15311" y="1196"/>
                    <a:pt x="15042" y="1103"/>
                    <a:pt x="14263" y="1242"/>
                  </a:cubicBezTo>
                  <a:cubicBezTo>
                    <a:pt x="13484" y="1382"/>
                    <a:pt x="12194" y="1755"/>
                    <a:pt x="10851" y="2430"/>
                  </a:cubicBezTo>
                  <a:cubicBezTo>
                    <a:pt x="9508" y="3105"/>
                    <a:pt x="8111" y="4082"/>
                    <a:pt x="6821" y="5153"/>
                  </a:cubicBezTo>
                  <a:cubicBezTo>
                    <a:pt x="5532" y="6223"/>
                    <a:pt x="4349" y="7387"/>
                    <a:pt x="3275" y="8714"/>
                  </a:cubicBezTo>
                  <a:cubicBezTo>
                    <a:pt x="2200" y="10041"/>
                    <a:pt x="1233" y="11530"/>
                    <a:pt x="642" y="12950"/>
                  </a:cubicBezTo>
                  <a:cubicBezTo>
                    <a:pt x="51" y="14370"/>
                    <a:pt x="-164" y="15720"/>
                    <a:pt x="132" y="17000"/>
                  </a:cubicBezTo>
                  <a:cubicBezTo>
                    <a:pt x="427" y="18280"/>
                    <a:pt x="1233" y="19491"/>
                    <a:pt x="2523" y="20305"/>
                  </a:cubicBezTo>
                  <a:cubicBezTo>
                    <a:pt x="3812" y="21120"/>
                    <a:pt x="5585" y="21539"/>
                    <a:pt x="7385" y="21539"/>
                  </a:cubicBezTo>
                  <a:cubicBezTo>
                    <a:pt x="9185" y="21539"/>
                    <a:pt x="11012" y="21120"/>
                    <a:pt x="12705" y="20422"/>
                  </a:cubicBezTo>
                  <a:cubicBezTo>
                    <a:pt x="14397" y="19723"/>
                    <a:pt x="15955" y="18746"/>
                    <a:pt x="17299" y="17605"/>
                  </a:cubicBezTo>
                  <a:cubicBezTo>
                    <a:pt x="18642" y="16465"/>
                    <a:pt x="19770" y="15161"/>
                    <a:pt x="20469" y="13718"/>
                  </a:cubicBezTo>
                  <a:cubicBezTo>
                    <a:pt x="21167" y="12275"/>
                    <a:pt x="21436" y="10692"/>
                    <a:pt x="21329" y="9110"/>
                  </a:cubicBezTo>
                  <a:cubicBezTo>
                    <a:pt x="21221" y="7527"/>
                    <a:pt x="20737" y="5944"/>
                    <a:pt x="20012" y="4524"/>
                  </a:cubicBezTo>
                  <a:cubicBezTo>
                    <a:pt x="19287" y="3105"/>
                    <a:pt x="18320" y="1848"/>
                    <a:pt x="17003" y="1056"/>
                  </a:cubicBezTo>
                  <a:cubicBezTo>
                    <a:pt x="15687" y="265"/>
                    <a:pt x="14021" y="-61"/>
                    <a:pt x="12732" y="9"/>
                  </a:cubicBezTo>
                  <a:cubicBezTo>
                    <a:pt x="11442" y="79"/>
                    <a:pt x="10529" y="544"/>
                    <a:pt x="9615" y="10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1273085" y="3397501"/>
              <a:ext cx="211781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21590" y="21600"/>
                  </a:moveTo>
                  <a:cubicBezTo>
                    <a:pt x="20856" y="16800"/>
                    <a:pt x="20123" y="12000"/>
                    <a:pt x="19324" y="10000"/>
                  </a:cubicBezTo>
                  <a:cubicBezTo>
                    <a:pt x="18526" y="8000"/>
                    <a:pt x="17663" y="8800"/>
                    <a:pt x="16821" y="9200"/>
                  </a:cubicBezTo>
                  <a:cubicBezTo>
                    <a:pt x="15980" y="9600"/>
                    <a:pt x="15160" y="9600"/>
                    <a:pt x="14383" y="9200"/>
                  </a:cubicBezTo>
                  <a:cubicBezTo>
                    <a:pt x="13606" y="8800"/>
                    <a:pt x="12872" y="8000"/>
                    <a:pt x="12031" y="7600"/>
                  </a:cubicBezTo>
                  <a:cubicBezTo>
                    <a:pt x="11189" y="7200"/>
                    <a:pt x="10240" y="7200"/>
                    <a:pt x="9387" y="8000"/>
                  </a:cubicBezTo>
                  <a:cubicBezTo>
                    <a:pt x="8535" y="8800"/>
                    <a:pt x="7780" y="10400"/>
                    <a:pt x="6981" y="12000"/>
                  </a:cubicBezTo>
                  <a:cubicBezTo>
                    <a:pt x="6183" y="13600"/>
                    <a:pt x="5341" y="15200"/>
                    <a:pt x="4532" y="16000"/>
                  </a:cubicBezTo>
                  <a:cubicBezTo>
                    <a:pt x="3723" y="16800"/>
                    <a:pt x="2946" y="16800"/>
                    <a:pt x="2277" y="15600"/>
                  </a:cubicBezTo>
                  <a:cubicBezTo>
                    <a:pt x="1608" y="14400"/>
                    <a:pt x="1047" y="12000"/>
                    <a:pt x="713" y="10400"/>
                  </a:cubicBezTo>
                  <a:cubicBezTo>
                    <a:pt x="378" y="8800"/>
                    <a:pt x="271" y="8000"/>
                    <a:pt x="173" y="6400"/>
                  </a:cubicBezTo>
                  <a:cubicBezTo>
                    <a:pt x="76" y="4800"/>
                    <a:pt x="-10" y="2400"/>
                    <a:pt x="1" y="1200"/>
                  </a:cubicBezTo>
                  <a:cubicBezTo>
                    <a:pt x="12" y="0"/>
                    <a:pt x="119" y="0"/>
                    <a:pt x="22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1213863" y="3274958"/>
              <a:ext cx="316487" cy="351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57" fill="norm" stroke="1" extrusionOk="0">
                  <a:moveTo>
                    <a:pt x="21388" y="116"/>
                  </a:moveTo>
                  <a:cubicBezTo>
                    <a:pt x="20387" y="-14"/>
                    <a:pt x="19385" y="-143"/>
                    <a:pt x="18241" y="374"/>
                  </a:cubicBezTo>
                  <a:cubicBezTo>
                    <a:pt x="17097" y="892"/>
                    <a:pt x="15809" y="2056"/>
                    <a:pt x="13735" y="4061"/>
                  </a:cubicBezTo>
                  <a:cubicBezTo>
                    <a:pt x="11661" y="6065"/>
                    <a:pt x="8800" y="8911"/>
                    <a:pt x="6440" y="11239"/>
                  </a:cubicBezTo>
                  <a:cubicBezTo>
                    <a:pt x="4079" y="13567"/>
                    <a:pt x="2220" y="15378"/>
                    <a:pt x="1147" y="16671"/>
                  </a:cubicBezTo>
                  <a:cubicBezTo>
                    <a:pt x="74" y="17965"/>
                    <a:pt x="-212" y="18741"/>
                    <a:pt x="146" y="19258"/>
                  </a:cubicBezTo>
                  <a:cubicBezTo>
                    <a:pt x="503" y="19776"/>
                    <a:pt x="1505" y="20034"/>
                    <a:pt x="4795" y="20358"/>
                  </a:cubicBezTo>
                  <a:cubicBezTo>
                    <a:pt x="8085" y="20681"/>
                    <a:pt x="13663" y="21069"/>
                    <a:pt x="19242" y="21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0" y="3575301"/>
              <a:ext cx="698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4114"/>
                    <a:pt x="3927" y="8229"/>
                    <a:pt x="7527" y="11829"/>
                  </a:cubicBezTo>
                  <a:cubicBezTo>
                    <a:pt x="11127" y="15429"/>
                    <a:pt x="16364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74510" y="3484673"/>
              <a:ext cx="166790" cy="223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361" fill="norm" stroke="1" extrusionOk="0">
                  <a:moveTo>
                    <a:pt x="7413" y="165"/>
                  </a:moveTo>
                  <a:cubicBezTo>
                    <a:pt x="5813" y="-37"/>
                    <a:pt x="4213" y="-239"/>
                    <a:pt x="2613" y="770"/>
                  </a:cubicBezTo>
                  <a:cubicBezTo>
                    <a:pt x="1013" y="1780"/>
                    <a:pt x="-587" y="4000"/>
                    <a:pt x="213" y="6322"/>
                  </a:cubicBezTo>
                  <a:cubicBezTo>
                    <a:pt x="1013" y="8643"/>
                    <a:pt x="4213" y="11066"/>
                    <a:pt x="8080" y="13589"/>
                  </a:cubicBezTo>
                  <a:cubicBezTo>
                    <a:pt x="11946" y="16112"/>
                    <a:pt x="16480" y="18737"/>
                    <a:pt x="21013" y="213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76200" y="3441951"/>
              <a:ext cx="1841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6457"/>
                    <a:pt x="7448" y="11314"/>
                    <a:pt x="11048" y="7714"/>
                  </a:cubicBezTo>
                  <a:cubicBezTo>
                    <a:pt x="14648" y="4114"/>
                    <a:pt x="1812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290206" y="3448301"/>
              <a:ext cx="150380" cy="136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7" h="20837" fill="norm" stroke="1" extrusionOk="0">
                  <a:moveTo>
                    <a:pt x="7266" y="0"/>
                  </a:moveTo>
                  <a:cubicBezTo>
                    <a:pt x="4347" y="3869"/>
                    <a:pt x="1428" y="7737"/>
                    <a:pt x="407" y="11606"/>
                  </a:cubicBezTo>
                  <a:cubicBezTo>
                    <a:pt x="-615" y="15475"/>
                    <a:pt x="261" y="19343"/>
                    <a:pt x="3326" y="20472"/>
                  </a:cubicBezTo>
                  <a:cubicBezTo>
                    <a:pt x="6390" y="21600"/>
                    <a:pt x="11644" y="19988"/>
                    <a:pt x="15147" y="17409"/>
                  </a:cubicBezTo>
                  <a:cubicBezTo>
                    <a:pt x="18650" y="14830"/>
                    <a:pt x="20401" y="11284"/>
                    <a:pt x="20693" y="8060"/>
                  </a:cubicBezTo>
                  <a:cubicBezTo>
                    <a:pt x="20985" y="4836"/>
                    <a:pt x="19817" y="1934"/>
                    <a:pt x="17336" y="1451"/>
                  </a:cubicBezTo>
                  <a:cubicBezTo>
                    <a:pt x="14855" y="967"/>
                    <a:pt x="11061" y="2901"/>
                    <a:pt x="7266" y="48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76200" y="3695951"/>
              <a:ext cx="3302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7884"/>
                    <a:pt x="5538" y="14168"/>
                    <a:pt x="9138" y="10568"/>
                  </a:cubicBezTo>
                  <a:cubicBezTo>
                    <a:pt x="12738" y="6968"/>
                    <a:pt x="17169" y="34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107950" y="3947434"/>
              <a:ext cx="177800" cy="129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9" fill="norm" stroke="1" extrusionOk="0">
                  <a:moveTo>
                    <a:pt x="0" y="5551"/>
                  </a:moveTo>
                  <a:cubicBezTo>
                    <a:pt x="771" y="3836"/>
                    <a:pt x="1543" y="2122"/>
                    <a:pt x="2571" y="1093"/>
                  </a:cubicBezTo>
                  <a:cubicBezTo>
                    <a:pt x="3600" y="65"/>
                    <a:pt x="4886" y="-278"/>
                    <a:pt x="6557" y="236"/>
                  </a:cubicBezTo>
                  <a:cubicBezTo>
                    <a:pt x="8229" y="751"/>
                    <a:pt x="10286" y="2122"/>
                    <a:pt x="11443" y="4693"/>
                  </a:cubicBezTo>
                  <a:cubicBezTo>
                    <a:pt x="12600" y="7265"/>
                    <a:pt x="12857" y="11036"/>
                    <a:pt x="12729" y="14293"/>
                  </a:cubicBezTo>
                  <a:cubicBezTo>
                    <a:pt x="12600" y="17551"/>
                    <a:pt x="12086" y="20293"/>
                    <a:pt x="12343" y="20808"/>
                  </a:cubicBezTo>
                  <a:cubicBezTo>
                    <a:pt x="12600" y="21322"/>
                    <a:pt x="13629" y="19608"/>
                    <a:pt x="15300" y="17036"/>
                  </a:cubicBezTo>
                  <a:cubicBezTo>
                    <a:pt x="16971" y="14465"/>
                    <a:pt x="19286" y="11036"/>
                    <a:pt x="21600" y="76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273050" y="3871074"/>
              <a:ext cx="114300" cy="12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8400" y="441"/>
                  </a:moveTo>
                  <a:cubicBezTo>
                    <a:pt x="6400" y="92"/>
                    <a:pt x="4400" y="-256"/>
                    <a:pt x="2800" y="267"/>
                  </a:cubicBezTo>
                  <a:cubicBezTo>
                    <a:pt x="1200" y="789"/>
                    <a:pt x="0" y="2183"/>
                    <a:pt x="0" y="3576"/>
                  </a:cubicBezTo>
                  <a:cubicBezTo>
                    <a:pt x="0" y="4970"/>
                    <a:pt x="1200" y="6363"/>
                    <a:pt x="4600" y="8454"/>
                  </a:cubicBezTo>
                  <a:cubicBezTo>
                    <a:pt x="8000" y="10544"/>
                    <a:pt x="13600" y="13331"/>
                    <a:pt x="16800" y="15596"/>
                  </a:cubicBezTo>
                  <a:cubicBezTo>
                    <a:pt x="20000" y="17860"/>
                    <a:pt x="20800" y="19602"/>
                    <a:pt x="21600" y="213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279400" y="3778501"/>
              <a:ext cx="1206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95" y="17432"/>
                    <a:pt x="3789" y="13263"/>
                    <a:pt x="7389" y="9663"/>
                  </a:cubicBezTo>
                  <a:cubicBezTo>
                    <a:pt x="10989" y="6063"/>
                    <a:pt x="16295" y="30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408324" y="3759451"/>
              <a:ext cx="108982" cy="153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0" h="21203" fill="norm" stroke="1" extrusionOk="0">
                  <a:moveTo>
                    <a:pt x="10247" y="3503"/>
                  </a:moveTo>
                  <a:cubicBezTo>
                    <a:pt x="6712" y="7297"/>
                    <a:pt x="3178" y="11092"/>
                    <a:pt x="1410" y="14011"/>
                  </a:cubicBezTo>
                  <a:cubicBezTo>
                    <a:pt x="-357" y="16930"/>
                    <a:pt x="-357" y="18973"/>
                    <a:pt x="821" y="20141"/>
                  </a:cubicBezTo>
                  <a:cubicBezTo>
                    <a:pt x="1999" y="21308"/>
                    <a:pt x="4356" y="21600"/>
                    <a:pt x="7694" y="20578"/>
                  </a:cubicBezTo>
                  <a:cubicBezTo>
                    <a:pt x="11032" y="19557"/>
                    <a:pt x="15352" y="17222"/>
                    <a:pt x="17905" y="14449"/>
                  </a:cubicBezTo>
                  <a:cubicBezTo>
                    <a:pt x="20458" y="11676"/>
                    <a:pt x="21243" y="8465"/>
                    <a:pt x="18494" y="5984"/>
                  </a:cubicBezTo>
                  <a:cubicBezTo>
                    <a:pt x="15745" y="3503"/>
                    <a:pt x="9461" y="1751"/>
                    <a:pt x="317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539750" y="3499101"/>
              <a:ext cx="1270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558800" y="3461001"/>
              <a:ext cx="825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2925"/>
                    <a:pt x="11631" y="5850"/>
                    <a:pt x="8031" y="9450"/>
                  </a:cubicBezTo>
                  <a:cubicBezTo>
                    <a:pt x="4431" y="13050"/>
                    <a:pt x="2215" y="173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723900" y="3194301"/>
              <a:ext cx="635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80" y="6032"/>
                    <a:pt x="12960" y="12065"/>
                    <a:pt x="16560" y="15665"/>
                  </a:cubicBezTo>
                  <a:cubicBezTo>
                    <a:pt x="20160" y="19265"/>
                    <a:pt x="20880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820851" y="3137151"/>
              <a:ext cx="106249" cy="18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285" fill="norm" stroke="1" extrusionOk="0">
                  <a:moveTo>
                    <a:pt x="2201" y="0"/>
                  </a:moveTo>
                  <a:cubicBezTo>
                    <a:pt x="931" y="5462"/>
                    <a:pt x="-340" y="10924"/>
                    <a:pt x="84" y="14772"/>
                  </a:cubicBezTo>
                  <a:cubicBezTo>
                    <a:pt x="507" y="18621"/>
                    <a:pt x="2625" y="20855"/>
                    <a:pt x="6436" y="21228"/>
                  </a:cubicBezTo>
                  <a:cubicBezTo>
                    <a:pt x="10248" y="21600"/>
                    <a:pt x="15754" y="20110"/>
                    <a:pt x="21260" y="186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920750" y="3207001"/>
              <a:ext cx="444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6000"/>
                    <a:pt x="8229" y="12000"/>
                    <a:pt x="11829" y="15600"/>
                  </a:cubicBezTo>
                  <a:cubicBezTo>
                    <a:pt x="15429" y="19200"/>
                    <a:pt x="18514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977899" y="3077054"/>
              <a:ext cx="148568" cy="186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0905" fill="norm" stroke="1" extrusionOk="0">
                  <a:moveTo>
                    <a:pt x="6300" y="1754"/>
                  </a:moveTo>
                  <a:cubicBezTo>
                    <a:pt x="4800" y="2229"/>
                    <a:pt x="3300" y="2704"/>
                    <a:pt x="2400" y="5315"/>
                  </a:cubicBezTo>
                  <a:cubicBezTo>
                    <a:pt x="1500" y="7926"/>
                    <a:pt x="1200" y="12673"/>
                    <a:pt x="2400" y="15996"/>
                  </a:cubicBezTo>
                  <a:cubicBezTo>
                    <a:pt x="3600" y="19319"/>
                    <a:pt x="6300" y="21218"/>
                    <a:pt x="9750" y="20862"/>
                  </a:cubicBezTo>
                  <a:cubicBezTo>
                    <a:pt x="13200" y="20506"/>
                    <a:pt x="17400" y="17895"/>
                    <a:pt x="19500" y="14928"/>
                  </a:cubicBezTo>
                  <a:cubicBezTo>
                    <a:pt x="21600" y="11961"/>
                    <a:pt x="21600" y="8638"/>
                    <a:pt x="19350" y="5789"/>
                  </a:cubicBezTo>
                  <a:cubicBezTo>
                    <a:pt x="17100" y="2941"/>
                    <a:pt x="12600" y="567"/>
                    <a:pt x="9000" y="93"/>
                  </a:cubicBezTo>
                  <a:cubicBezTo>
                    <a:pt x="5400" y="-382"/>
                    <a:pt x="2700" y="1042"/>
                    <a:pt x="0" y="24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4127500" y="1433356"/>
              <a:ext cx="171450" cy="241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14400" y="175"/>
                  </a:moveTo>
                  <a:cubicBezTo>
                    <a:pt x="13067" y="-11"/>
                    <a:pt x="11733" y="-197"/>
                    <a:pt x="9333" y="455"/>
                  </a:cubicBezTo>
                  <a:cubicBezTo>
                    <a:pt x="6933" y="1106"/>
                    <a:pt x="3467" y="2596"/>
                    <a:pt x="1733" y="4365"/>
                  </a:cubicBezTo>
                  <a:cubicBezTo>
                    <a:pt x="0" y="6134"/>
                    <a:pt x="0" y="8182"/>
                    <a:pt x="0" y="10603"/>
                  </a:cubicBezTo>
                  <a:cubicBezTo>
                    <a:pt x="0" y="13024"/>
                    <a:pt x="0" y="15817"/>
                    <a:pt x="0" y="17679"/>
                  </a:cubicBezTo>
                  <a:cubicBezTo>
                    <a:pt x="0" y="19541"/>
                    <a:pt x="0" y="20472"/>
                    <a:pt x="667" y="20937"/>
                  </a:cubicBezTo>
                  <a:cubicBezTo>
                    <a:pt x="1333" y="21403"/>
                    <a:pt x="2667" y="21403"/>
                    <a:pt x="5600" y="20844"/>
                  </a:cubicBezTo>
                  <a:cubicBezTo>
                    <a:pt x="8533" y="20286"/>
                    <a:pt x="13067" y="19169"/>
                    <a:pt x="16000" y="18610"/>
                  </a:cubicBezTo>
                  <a:cubicBezTo>
                    <a:pt x="18933" y="18051"/>
                    <a:pt x="20267" y="18051"/>
                    <a:pt x="21600" y="180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4152900" y="1536951"/>
              <a:ext cx="825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4356100" y="1549651"/>
              <a:ext cx="12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4438650" y="1524251"/>
              <a:ext cx="190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7203016" y="1307135"/>
              <a:ext cx="169334" cy="253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18360" y="1174"/>
                  </a:moveTo>
                  <a:cubicBezTo>
                    <a:pt x="17280" y="638"/>
                    <a:pt x="16200" y="103"/>
                    <a:pt x="14175" y="13"/>
                  </a:cubicBezTo>
                  <a:cubicBezTo>
                    <a:pt x="12150" y="-76"/>
                    <a:pt x="9180" y="281"/>
                    <a:pt x="6750" y="1174"/>
                  </a:cubicBezTo>
                  <a:cubicBezTo>
                    <a:pt x="4320" y="2066"/>
                    <a:pt x="2430" y="3494"/>
                    <a:pt x="1350" y="5815"/>
                  </a:cubicBezTo>
                  <a:cubicBezTo>
                    <a:pt x="270" y="8136"/>
                    <a:pt x="0" y="11349"/>
                    <a:pt x="0" y="13491"/>
                  </a:cubicBezTo>
                  <a:cubicBezTo>
                    <a:pt x="0" y="15633"/>
                    <a:pt x="270" y="16704"/>
                    <a:pt x="810" y="17864"/>
                  </a:cubicBezTo>
                  <a:cubicBezTo>
                    <a:pt x="1350" y="19025"/>
                    <a:pt x="2160" y="20274"/>
                    <a:pt x="3375" y="20899"/>
                  </a:cubicBezTo>
                  <a:cubicBezTo>
                    <a:pt x="4590" y="21524"/>
                    <a:pt x="6210" y="21524"/>
                    <a:pt x="9315" y="20631"/>
                  </a:cubicBezTo>
                  <a:cubicBezTo>
                    <a:pt x="12420" y="19739"/>
                    <a:pt x="17010" y="17954"/>
                    <a:pt x="21600" y="161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7226300" y="1460751"/>
              <a:ext cx="114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7404100" y="1473451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7473950" y="1451491"/>
              <a:ext cx="146050" cy="132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0" y="2489"/>
                  </a:moveTo>
                  <a:cubicBezTo>
                    <a:pt x="1252" y="1477"/>
                    <a:pt x="2504" y="464"/>
                    <a:pt x="3913" y="126"/>
                  </a:cubicBezTo>
                  <a:cubicBezTo>
                    <a:pt x="5322" y="-211"/>
                    <a:pt x="6887" y="126"/>
                    <a:pt x="7826" y="1139"/>
                  </a:cubicBezTo>
                  <a:cubicBezTo>
                    <a:pt x="8765" y="2151"/>
                    <a:pt x="9078" y="3839"/>
                    <a:pt x="8296" y="6539"/>
                  </a:cubicBezTo>
                  <a:cubicBezTo>
                    <a:pt x="7513" y="9239"/>
                    <a:pt x="5635" y="12952"/>
                    <a:pt x="4383" y="15651"/>
                  </a:cubicBezTo>
                  <a:cubicBezTo>
                    <a:pt x="3130" y="18351"/>
                    <a:pt x="2504" y="20039"/>
                    <a:pt x="3130" y="20714"/>
                  </a:cubicBezTo>
                  <a:cubicBezTo>
                    <a:pt x="3757" y="21389"/>
                    <a:pt x="5635" y="21051"/>
                    <a:pt x="8922" y="19702"/>
                  </a:cubicBezTo>
                  <a:cubicBezTo>
                    <a:pt x="12209" y="18351"/>
                    <a:pt x="16904" y="15989"/>
                    <a:pt x="21600" y="136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4232569" y="2718051"/>
              <a:ext cx="174331" cy="293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69" fill="norm" stroke="1" extrusionOk="0">
                  <a:moveTo>
                    <a:pt x="15969" y="0"/>
                  </a:moveTo>
                  <a:cubicBezTo>
                    <a:pt x="14668" y="0"/>
                    <a:pt x="13367" y="0"/>
                    <a:pt x="11675" y="540"/>
                  </a:cubicBezTo>
                  <a:cubicBezTo>
                    <a:pt x="9983" y="1080"/>
                    <a:pt x="7901" y="2160"/>
                    <a:pt x="5950" y="3394"/>
                  </a:cubicBezTo>
                  <a:cubicBezTo>
                    <a:pt x="3998" y="4629"/>
                    <a:pt x="2176" y="6017"/>
                    <a:pt x="1135" y="7946"/>
                  </a:cubicBezTo>
                  <a:cubicBezTo>
                    <a:pt x="94" y="9874"/>
                    <a:pt x="-166" y="12343"/>
                    <a:pt x="94" y="14271"/>
                  </a:cubicBezTo>
                  <a:cubicBezTo>
                    <a:pt x="354" y="16200"/>
                    <a:pt x="1135" y="17589"/>
                    <a:pt x="1916" y="18669"/>
                  </a:cubicBezTo>
                  <a:cubicBezTo>
                    <a:pt x="2697" y="19749"/>
                    <a:pt x="3477" y="20520"/>
                    <a:pt x="4648" y="20983"/>
                  </a:cubicBezTo>
                  <a:cubicBezTo>
                    <a:pt x="5820" y="21446"/>
                    <a:pt x="7381" y="21600"/>
                    <a:pt x="10244" y="20829"/>
                  </a:cubicBezTo>
                  <a:cubicBezTo>
                    <a:pt x="13106" y="20057"/>
                    <a:pt x="17270" y="18360"/>
                    <a:pt x="21434" y="166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4292599" y="2851401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4425950" y="2871460"/>
              <a:ext cx="107950" cy="135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2833"/>
                  </a:moveTo>
                  <a:cubicBezTo>
                    <a:pt x="2118" y="1836"/>
                    <a:pt x="4235" y="839"/>
                    <a:pt x="6988" y="340"/>
                  </a:cubicBezTo>
                  <a:cubicBezTo>
                    <a:pt x="9741" y="-158"/>
                    <a:pt x="13129" y="-158"/>
                    <a:pt x="15035" y="673"/>
                  </a:cubicBezTo>
                  <a:cubicBezTo>
                    <a:pt x="16941" y="1504"/>
                    <a:pt x="17365" y="3165"/>
                    <a:pt x="16518" y="5824"/>
                  </a:cubicBezTo>
                  <a:cubicBezTo>
                    <a:pt x="15671" y="8482"/>
                    <a:pt x="13553" y="12137"/>
                    <a:pt x="12071" y="14796"/>
                  </a:cubicBezTo>
                  <a:cubicBezTo>
                    <a:pt x="10588" y="17454"/>
                    <a:pt x="9741" y="19116"/>
                    <a:pt x="10376" y="20113"/>
                  </a:cubicBezTo>
                  <a:cubicBezTo>
                    <a:pt x="11012" y="21110"/>
                    <a:pt x="13129" y="21442"/>
                    <a:pt x="15247" y="21110"/>
                  </a:cubicBezTo>
                  <a:cubicBezTo>
                    <a:pt x="17365" y="20777"/>
                    <a:pt x="19482" y="19780"/>
                    <a:pt x="21600" y="187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4616450" y="2845051"/>
              <a:ext cx="317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6748835" y="2670739"/>
              <a:ext cx="185366" cy="24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126" fill="norm" stroke="1" extrusionOk="0">
                  <a:moveTo>
                    <a:pt x="12659" y="3483"/>
                  </a:moveTo>
                  <a:cubicBezTo>
                    <a:pt x="12904" y="2043"/>
                    <a:pt x="13150" y="603"/>
                    <a:pt x="12659" y="153"/>
                  </a:cubicBezTo>
                  <a:cubicBezTo>
                    <a:pt x="12168" y="-297"/>
                    <a:pt x="10940" y="243"/>
                    <a:pt x="8977" y="1773"/>
                  </a:cubicBezTo>
                  <a:cubicBezTo>
                    <a:pt x="7013" y="3303"/>
                    <a:pt x="4313" y="5823"/>
                    <a:pt x="2595" y="8613"/>
                  </a:cubicBezTo>
                  <a:cubicBezTo>
                    <a:pt x="877" y="11403"/>
                    <a:pt x="140" y="14463"/>
                    <a:pt x="18" y="16623"/>
                  </a:cubicBezTo>
                  <a:cubicBezTo>
                    <a:pt x="-105" y="18783"/>
                    <a:pt x="386" y="20043"/>
                    <a:pt x="1859" y="20673"/>
                  </a:cubicBezTo>
                  <a:cubicBezTo>
                    <a:pt x="3331" y="21303"/>
                    <a:pt x="5786" y="21303"/>
                    <a:pt x="9222" y="20493"/>
                  </a:cubicBezTo>
                  <a:cubicBezTo>
                    <a:pt x="12659" y="19683"/>
                    <a:pt x="17077" y="18063"/>
                    <a:pt x="21495" y="164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6775450" y="2806951"/>
              <a:ext cx="107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6978650" y="2807745"/>
              <a:ext cx="127000" cy="100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3" fill="norm" stroke="1" extrusionOk="0">
                  <a:moveTo>
                    <a:pt x="0" y="3802"/>
                  </a:moveTo>
                  <a:cubicBezTo>
                    <a:pt x="1440" y="2480"/>
                    <a:pt x="2880" y="1157"/>
                    <a:pt x="4500" y="496"/>
                  </a:cubicBezTo>
                  <a:cubicBezTo>
                    <a:pt x="6120" y="-165"/>
                    <a:pt x="7920" y="-165"/>
                    <a:pt x="9720" y="496"/>
                  </a:cubicBezTo>
                  <a:cubicBezTo>
                    <a:pt x="11520" y="1157"/>
                    <a:pt x="13320" y="2480"/>
                    <a:pt x="13860" y="4243"/>
                  </a:cubicBezTo>
                  <a:cubicBezTo>
                    <a:pt x="14400" y="6006"/>
                    <a:pt x="13680" y="8211"/>
                    <a:pt x="12600" y="10194"/>
                  </a:cubicBezTo>
                  <a:cubicBezTo>
                    <a:pt x="11520" y="12178"/>
                    <a:pt x="10080" y="13941"/>
                    <a:pt x="9000" y="15925"/>
                  </a:cubicBezTo>
                  <a:cubicBezTo>
                    <a:pt x="7920" y="17908"/>
                    <a:pt x="7200" y="20113"/>
                    <a:pt x="7740" y="20774"/>
                  </a:cubicBezTo>
                  <a:cubicBezTo>
                    <a:pt x="8280" y="21435"/>
                    <a:pt x="10080" y="20553"/>
                    <a:pt x="12600" y="18790"/>
                  </a:cubicBezTo>
                  <a:cubicBezTo>
                    <a:pt x="15120" y="17027"/>
                    <a:pt x="18360" y="14382"/>
                    <a:pt x="21600" y="117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7143750" y="2781551"/>
              <a:ext cx="165100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2314"/>
                  </a:moveTo>
                  <a:cubicBezTo>
                    <a:pt x="1108" y="1157"/>
                    <a:pt x="2215" y="0"/>
                    <a:pt x="3323" y="0"/>
                  </a:cubicBezTo>
                  <a:cubicBezTo>
                    <a:pt x="4431" y="0"/>
                    <a:pt x="5538" y="1157"/>
                    <a:pt x="6092" y="2893"/>
                  </a:cubicBezTo>
                  <a:cubicBezTo>
                    <a:pt x="6646" y="4629"/>
                    <a:pt x="6646" y="6943"/>
                    <a:pt x="6092" y="9257"/>
                  </a:cubicBezTo>
                  <a:cubicBezTo>
                    <a:pt x="5538" y="11571"/>
                    <a:pt x="4431" y="13886"/>
                    <a:pt x="3600" y="16007"/>
                  </a:cubicBezTo>
                  <a:cubicBezTo>
                    <a:pt x="2769" y="18129"/>
                    <a:pt x="2215" y="20057"/>
                    <a:pt x="2769" y="20829"/>
                  </a:cubicBezTo>
                  <a:cubicBezTo>
                    <a:pt x="3323" y="21600"/>
                    <a:pt x="4985" y="21214"/>
                    <a:pt x="8308" y="19671"/>
                  </a:cubicBezTo>
                  <a:cubicBezTo>
                    <a:pt x="11631" y="18129"/>
                    <a:pt x="16615" y="15429"/>
                    <a:pt x="21600" y="127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5019374" y="2012542"/>
              <a:ext cx="153785" cy="305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350" fill="norm" stroke="1" extrusionOk="0">
                  <a:moveTo>
                    <a:pt x="9977" y="2265"/>
                  </a:moveTo>
                  <a:cubicBezTo>
                    <a:pt x="8249" y="1969"/>
                    <a:pt x="6521" y="1673"/>
                    <a:pt x="5081" y="1969"/>
                  </a:cubicBezTo>
                  <a:cubicBezTo>
                    <a:pt x="3641" y="2265"/>
                    <a:pt x="2489" y="3153"/>
                    <a:pt x="1481" y="5520"/>
                  </a:cubicBezTo>
                  <a:cubicBezTo>
                    <a:pt x="473" y="7887"/>
                    <a:pt x="-391" y="11734"/>
                    <a:pt x="185" y="14618"/>
                  </a:cubicBezTo>
                  <a:cubicBezTo>
                    <a:pt x="761" y="17503"/>
                    <a:pt x="2777" y="19427"/>
                    <a:pt x="4505" y="20388"/>
                  </a:cubicBezTo>
                  <a:cubicBezTo>
                    <a:pt x="6233" y="21350"/>
                    <a:pt x="7673" y="21350"/>
                    <a:pt x="9113" y="21350"/>
                  </a:cubicBezTo>
                  <a:cubicBezTo>
                    <a:pt x="10553" y="21350"/>
                    <a:pt x="11993" y="21350"/>
                    <a:pt x="14009" y="20388"/>
                  </a:cubicBezTo>
                  <a:cubicBezTo>
                    <a:pt x="16025" y="19427"/>
                    <a:pt x="18617" y="17503"/>
                    <a:pt x="19913" y="14545"/>
                  </a:cubicBezTo>
                  <a:cubicBezTo>
                    <a:pt x="21209" y="11586"/>
                    <a:pt x="21209" y="7591"/>
                    <a:pt x="20201" y="4928"/>
                  </a:cubicBezTo>
                  <a:cubicBezTo>
                    <a:pt x="19193" y="2265"/>
                    <a:pt x="17177" y="934"/>
                    <a:pt x="15305" y="342"/>
                  </a:cubicBezTo>
                  <a:cubicBezTo>
                    <a:pt x="13433" y="-250"/>
                    <a:pt x="11705" y="-102"/>
                    <a:pt x="10841" y="1008"/>
                  </a:cubicBezTo>
                  <a:cubicBezTo>
                    <a:pt x="9977" y="2117"/>
                    <a:pt x="9977" y="4188"/>
                    <a:pt x="9977" y="6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5245100" y="2216401"/>
              <a:ext cx="444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5334000" y="2203701"/>
              <a:ext cx="381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7932309" y="1973388"/>
              <a:ext cx="124135" cy="256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079" fill="norm" stroke="1" extrusionOk="0">
                  <a:moveTo>
                    <a:pt x="9523" y="2232"/>
                  </a:moveTo>
                  <a:cubicBezTo>
                    <a:pt x="7363" y="2058"/>
                    <a:pt x="5203" y="1883"/>
                    <a:pt x="3583" y="2232"/>
                  </a:cubicBezTo>
                  <a:cubicBezTo>
                    <a:pt x="1963" y="2580"/>
                    <a:pt x="883" y="3451"/>
                    <a:pt x="343" y="6064"/>
                  </a:cubicBezTo>
                  <a:cubicBezTo>
                    <a:pt x="-197" y="8677"/>
                    <a:pt x="-197" y="13032"/>
                    <a:pt x="1063" y="15993"/>
                  </a:cubicBezTo>
                  <a:cubicBezTo>
                    <a:pt x="2323" y="18954"/>
                    <a:pt x="4843" y="20522"/>
                    <a:pt x="7723" y="20958"/>
                  </a:cubicBezTo>
                  <a:cubicBezTo>
                    <a:pt x="10603" y="21393"/>
                    <a:pt x="13843" y="20696"/>
                    <a:pt x="16363" y="18345"/>
                  </a:cubicBezTo>
                  <a:cubicBezTo>
                    <a:pt x="18883" y="15993"/>
                    <a:pt x="20683" y="11987"/>
                    <a:pt x="21043" y="8851"/>
                  </a:cubicBezTo>
                  <a:cubicBezTo>
                    <a:pt x="21403" y="5716"/>
                    <a:pt x="20323" y="3451"/>
                    <a:pt x="18883" y="1970"/>
                  </a:cubicBezTo>
                  <a:cubicBezTo>
                    <a:pt x="17443" y="490"/>
                    <a:pt x="15643" y="-207"/>
                    <a:pt x="14563" y="54"/>
                  </a:cubicBezTo>
                  <a:cubicBezTo>
                    <a:pt x="13483" y="316"/>
                    <a:pt x="13123" y="1535"/>
                    <a:pt x="12763" y="2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8153400" y="2095751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8197850" y="2068194"/>
              <a:ext cx="139700" cy="131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5" fill="norm" stroke="1" extrusionOk="0">
                  <a:moveTo>
                    <a:pt x="0" y="4394"/>
                  </a:moveTo>
                  <a:cubicBezTo>
                    <a:pt x="655" y="2706"/>
                    <a:pt x="1309" y="1019"/>
                    <a:pt x="2455" y="344"/>
                  </a:cubicBezTo>
                  <a:cubicBezTo>
                    <a:pt x="3600" y="-331"/>
                    <a:pt x="5236" y="6"/>
                    <a:pt x="6382" y="1188"/>
                  </a:cubicBezTo>
                  <a:cubicBezTo>
                    <a:pt x="7527" y="2369"/>
                    <a:pt x="8182" y="4394"/>
                    <a:pt x="8018" y="7094"/>
                  </a:cubicBezTo>
                  <a:cubicBezTo>
                    <a:pt x="7855" y="9794"/>
                    <a:pt x="6873" y="13169"/>
                    <a:pt x="6055" y="15700"/>
                  </a:cubicBezTo>
                  <a:cubicBezTo>
                    <a:pt x="5236" y="18232"/>
                    <a:pt x="4582" y="19919"/>
                    <a:pt x="5564" y="20594"/>
                  </a:cubicBezTo>
                  <a:cubicBezTo>
                    <a:pt x="6545" y="21269"/>
                    <a:pt x="9164" y="20932"/>
                    <a:pt x="12109" y="19919"/>
                  </a:cubicBezTo>
                  <a:cubicBezTo>
                    <a:pt x="15055" y="18907"/>
                    <a:pt x="18327" y="17219"/>
                    <a:pt x="21600" y="15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5075993" y="3298018"/>
              <a:ext cx="127886" cy="216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047" fill="norm" stroke="1" extrusionOk="0">
                  <a:moveTo>
                    <a:pt x="6930" y="1029"/>
                  </a:moveTo>
                  <a:cubicBezTo>
                    <a:pt x="5188" y="1234"/>
                    <a:pt x="3446" y="1440"/>
                    <a:pt x="2053" y="3600"/>
                  </a:cubicBezTo>
                  <a:cubicBezTo>
                    <a:pt x="659" y="5760"/>
                    <a:pt x="-386" y="9874"/>
                    <a:pt x="137" y="13063"/>
                  </a:cubicBezTo>
                  <a:cubicBezTo>
                    <a:pt x="659" y="16251"/>
                    <a:pt x="2749" y="18514"/>
                    <a:pt x="5537" y="19851"/>
                  </a:cubicBezTo>
                  <a:cubicBezTo>
                    <a:pt x="8324" y="21189"/>
                    <a:pt x="11808" y="21600"/>
                    <a:pt x="14943" y="20057"/>
                  </a:cubicBezTo>
                  <a:cubicBezTo>
                    <a:pt x="18079" y="18514"/>
                    <a:pt x="20866" y="15017"/>
                    <a:pt x="21040" y="11417"/>
                  </a:cubicBezTo>
                  <a:cubicBezTo>
                    <a:pt x="21214" y="7817"/>
                    <a:pt x="18775" y="4114"/>
                    <a:pt x="16511" y="2160"/>
                  </a:cubicBezTo>
                  <a:cubicBezTo>
                    <a:pt x="14246" y="206"/>
                    <a:pt x="12156" y="0"/>
                    <a:pt x="10066" y="0"/>
                  </a:cubicBezTo>
                  <a:cubicBezTo>
                    <a:pt x="7975" y="0"/>
                    <a:pt x="5885" y="206"/>
                    <a:pt x="4840" y="823"/>
                  </a:cubicBezTo>
                  <a:cubicBezTo>
                    <a:pt x="3795" y="1440"/>
                    <a:pt x="3795" y="2469"/>
                    <a:pt x="3795" y="3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5238749" y="3403851"/>
              <a:ext cx="127001" cy="85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9" fill="norm" stroke="1" extrusionOk="0">
                  <a:moveTo>
                    <a:pt x="0" y="3086"/>
                  </a:moveTo>
                  <a:cubicBezTo>
                    <a:pt x="1440" y="1543"/>
                    <a:pt x="2880" y="0"/>
                    <a:pt x="4320" y="0"/>
                  </a:cubicBezTo>
                  <a:cubicBezTo>
                    <a:pt x="5760" y="0"/>
                    <a:pt x="7200" y="1543"/>
                    <a:pt x="8460" y="3600"/>
                  </a:cubicBezTo>
                  <a:cubicBezTo>
                    <a:pt x="9720" y="5657"/>
                    <a:pt x="10800" y="8229"/>
                    <a:pt x="10980" y="11571"/>
                  </a:cubicBezTo>
                  <a:cubicBezTo>
                    <a:pt x="11160" y="14914"/>
                    <a:pt x="10440" y="19029"/>
                    <a:pt x="10800" y="20314"/>
                  </a:cubicBezTo>
                  <a:cubicBezTo>
                    <a:pt x="11160" y="21600"/>
                    <a:pt x="12600" y="20057"/>
                    <a:pt x="14580" y="18257"/>
                  </a:cubicBezTo>
                  <a:cubicBezTo>
                    <a:pt x="16560" y="16457"/>
                    <a:pt x="19080" y="14400"/>
                    <a:pt x="21600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5388156" y="3397501"/>
              <a:ext cx="1569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280"/>
                    <a:pt x="-1582" y="10560"/>
                    <a:pt x="1118" y="14160"/>
                  </a:cubicBezTo>
                  <a:cubicBezTo>
                    <a:pt x="3818" y="17760"/>
                    <a:pt x="11918" y="1968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7941909" y="3336876"/>
              <a:ext cx="92058" cy="15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073" fill="norm" stroke="1" extrusionOk="0">
                  <a:moveTo>
                    <a:pt x="14840" y="5657"/>
                  </a:moveTo>
                  <a:cubicBezTo>
                    <a:pt x="14840" y="4217"/>
                    <a:pt x="14840" y="2777"/>
                    <a:pt x="13640" y="2057"/>
                  </a:cubicBezTo>
                  <a:cubicBezTo>
                    <a:pt x="12440" y="1337"/>
                    <a:pt x="10040" y="1337"/>
                    <a:pt x="7640" y="2921"/>
                  </a:cubicBezTo>
                  <a:cubicBezTo>
                    <a:pt x="5240" y="4505"/>
                    <a:pt x="2840" y="7673"/>
                    <a:pt x="1400" y="10265"/>
                  </a:cubicBezTo>
                  <a:cubicBezTo>
                    <a:pt x="-40" y="12857"/>
                    <a:pt x="-520" y="14873"/>
                    <a:pt x="680" y="16889"/>
                  </a:cubicBezTo>
                  <a:cubicBezTo>
                    <a:pt x="1880" y="18905"/>
                    <a:pt x="4760" y="20921"/>
                    <a:pt x="8120" y="21065"/>
                  </a:cubicBezTo>
                  <a:cubicBezTo>
                    <a:pt x="11480" y="21209"/>
                    <a:pt x="15320" y="19481"/>
                    <a:pt x="17720" y="16457"/>
                  </a:cubicBezTo>
                  <a:cubicBezTo>
                    <a:pt x="20120" y="13433"/>
                    <a:pt x="21080" y="9113"/>
                    <a:pt x="20840" y="6377"/>
                  </a:cubicBezTo>
                  <a:cubicBezTo>
                    <a:pt x="20600" y="3641"/>
                    <a:pt x="19160" y="2489"/>
                    <a:pt x="17000" y="1481"/>
                  </a:cubicBezTo>
                  <a:cubicBezTo>
                    <a:pt x="14840" y="473"/>
                    <a:pt x="11960" y="-391"/>
                    <a:pt x="10280" y="185"/>
                  </a:cubicBezTo>
                  <a:cubicBezTo>
                    <a:pt x="8600" y="761"/>
                    <a:pt x="8120" y="2777"/>
                    <a:pt x="7640" y="4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8058150" y="3450003"/>
              <a:ext cx="101600" cy="95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388"/>
                  </a:moveTo>
                  <a:cubicBezTo>
                    <a:pt x="1800" y="1010"/>
                    <a:pt x="3600" y="-369"/>
                    <a:pt x="4950" y="91"/>
                  </a:cubicBezTo>
                  <a:cubicBezTo>
                    <a:pt x="6300" y="550"/>
                    <a:pt x="7200" y="2848"/>
                    <a:pt x="7875" y="5146"/>
                  </a:cubicBezTo>
                  <a:cubicBezTo>
                    <a:pt x="8550" y="7444"/>
                    <a:pt x="9000" y="9742"/>
                    <a:pt x="8325" y="12499"/>
                  </a:cubicBezTo>
                  <a:cubicBezTo>
                    <a:pt x="7650" y="15257"/>
                    <a:pt x="5850" y="18474"/>
                    <a:pt x="6300" y="19852"/>
                  </a:cubicBezTo>
                  <a:cubicBezTo>
                    <a:pt x="6750" y="21231"/>
                    <a:pt x="9450" y="20771"/>
                    <a:pt x="12375" y="19622"/>
                  </a:cubicBezTo>
                  <a:cubicBezTo>
                    <a:pt x="15300" y="18474"/>
                    <a:pt x="18450" y="16635"/>
                    <a:pt x="21600" y="14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8159750" y="3454651"/>
              <a:ext cx="101600" cy="66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50" fill="norm" stroke="1" extrusionOk="0">
                  <a:moveTo>
                    <a:pt x="0" y="0"/>
                  </a:moveTo>
                  <a:cubicBezTo>
                    <a:pt x="1800" y="1964"/>
                    <a:pt x="3600" y="3927"/>
                    <a:pt x="4950" y="7855"/>
                  </a:cubicBezTo>
                  <a:cubicBezTo>
                    <a:pt x="6300" y="11782"/>
                    <a:pt x="7200" y="17673"/>
                    <a:pt x="9900" y="19636"/>
                  </a:cubicBezTo>
                  <a:cubicBezTo>
                    <a:pt x="12600" y="21600"/>
                    <a:pt x="17100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1781914" y="5878597"/>
              <a:ext cx="216220" cy="46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23" fill="norm" stroke="1" extrusionOk="0">
                  <a:moveTo>
                    <a:pt x="17228" y="2720"/>
                  </a:moveTo>
                  <a:cubicBezTo>
                    <a:pt x="16599" y="2232"/>
                    <a:pt x="15970" y="1743"/>
                    <a:pt x="15236" y="1254"/>
                  </a:cubicBezTo>
                  <a:cubicBezTo>
                    <a:pt x="14502" y="766"/>
                    <a:pt x="13663" y="277"/>
                    <a:pt x="12719" y="81"/>
                  </a:cubicBezTo>
                  <a:cubicBezTo>
                    <a:pt x="11775" y="-114"/>
                    <a:pt x="10727" y="-16"/>
                    <a:pt x="8839" y="1059"/>
                  </a:cubicBezTo>
                  <a:cubicBezTo>
                    <a:pt x="6952" y="2134"/>
                    <a:pt x="4226" y="4186"/>
                    <a:pt x="2443" y="6825"/>
                  </a:cubicBezTo>
                  <a:cubicBezTo>
                    <a:pt x="661" y="9464"/>
                    <a:pt x="-178" y="12690"/>
                    <a:pt x="32" y="15133"/>
                  </a:cubicBezTo>
                  <a:cubicBezTo>
                    <a:pt x="241" y="17576"/>
                    <a:pt x="1500" y="19238"/>
                    <a:pt x="3387" y="20215"/>
                  </a:cubicBezTo>
                  <a:cubicBezTo>
                    <a:pt x="5274" y="21193"/>
                    <a:pt x="7791" y="21486"/>
                    <a:pt x="10412" y="21242"/>
                  </a:cubicBezTo>
                  <a:cubicBezTo>
                    <a:pt x="13034" y="20997"/>
                    <a:pt x="15760" y="20215"/>
                    <a:pt x="17857" y="18456"/>
                  </a:cubicBezTo>
                  <a:cubicBezTo>
                    <a:pt x="19954" y="16697"/>
                    <a:pt x="21422" y="13960"/>
                    <a:pt x="21422" y="11175"/>
                  </a:cubicBezTo>
                  <a:cubicBezTo>
                    <a:pt x="21422" y="8389"/>
                    <a:pt x="19954" y="5555"/>
                    <a:pt x="18591" y="3844"/>
                  </a:cubicBezTo>
                  <a:cubicBezTo>
                    <a:pt x="17228" y="2134"/>
                    <a:pt x="15970" y="1548"/>
                    <a:pt x="14292" y="1401"/>
                  </a:cubicBezTo>
                  <a:cubicBezTo>
                    <a:pt x="12614" y="1254"/>
                    <a:pt x="10517" y="1548"/>
                    <a:pt x="9469" y="2720"/>
                  </a:cubicBezTo>
                  <a:cubicBezTo>
                    <a:pt x="8420" y="3893"/>
                    <a:pt x="8420" y="5946"/>
                    <a:pt x="8420" y="7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1911350" y="6128001"/>
              <a:ext cx="1016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4476"/>
                    <a:pt x="9900" y="8951"/>
                    <a:pt x="13500" y="12551"/>
                  </a:cubicBezTo>
                  <a:cubicBezTo>
                    <a:pt x="17100" y="16151"/>
                    <a:pt x="19350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2067847" y="6196629"/>
              <a:ext cx="78454" cy="142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027" fill="norm" stroke="1" extrusionOk="0">
                  <a:moveTo>
                    <a:pt x="15952" y="1120"/>
                  </a:moveTo>
                  <a:cubicBezTo>
                    <a:pt x="13110" y="494"/>
                    <a:pt x="10268" y="-132"/>
                    <a:pt x="7426" y="25"/>
                  </a:cubicBezTo>
                  <a:cubicBezTo>
                    <a:pt x="4584" y="181"/>
                    <a:pt x="1742" y="1120"/>
                    <a:pt x="605" y="4251"/>
                  </a:cubicBezTo>
                  <a:cubicBezTo>
                    <a:pt x="-532" y="7381"/>
                    <a:pt x="36" y="12703"/>
                    <a:pt x="1457" y="15833"/>
                  </a:cubicBezTo>
                  <a:cubicBezTo>
                    <a:pt x="2879" y="18964"/>
                    <a:pt x="5152" y="19903"/>
                    <a:pt x="7994" y="20529"/>
                  </a:cubicBezTo>
                  <a:cubicBezTo>
                    <a:pt x="10836" y="21155"/>
                    <a:pt x="14247" y="21468"/>
                    <a:pt x="16805" y="19746"/>
                  </a:cubicBezTo>
                  <a:cubicBezTo>
                    <a:pt x="19363" y="18025"/>
                    <a:pt x="21068" y="14268"/>
                    <a:pt x="21068" y="10668"/>
                  </a:cubicBezTo>
                  <a:cubicBezTo>
                    <a:pt x="21068" y="7068"/>
                    <a:pt x="19363" y="3625"/>
                    <a:pt x="17657" y="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2203450" y="6045451"/>
              <a:ext cx="97367" cy="29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39" y="5905"/>
                    <a:pt x="1878" y="11810"/>
                    <a:pt x="2348" y="15229"/>
                  </a:cubicBezTo>
                  <a:cubicBezTo>
                    <a:pt x="2817" y="18647"/>
                    <a:pt x="2817" y="19580"/>
                    <a:pt x="3287" y="19269"/>
                  </a:cubicBezTo>
                  <a:cubicBezTo>
                    <a:pt x="3757" y="18958"/>
                    <a:pt x="4696" y="17404"/>
                    <a:pt x="6339" y="16317"/>
                  </a:cubicBezTo>
                  <a:cubicBezTo>
                    <a:pt x="7983" y="15229"/>
                    <a:pt x="10330" y="14607"/>
                    <a:pt x="12678" y="14296"/>
                  </a:cubicBezTo>
                  <a:cubicBezTo>
                    <a:pt x="15026" y="13986"/>
                    <a:pt x="17374" y="13986"/>
                    <a:pt x="19017" y="14452"/>
                  </a:cubicBezTo>
                  <a:cubicBezTo>
                    <a:pt x="20661" y="14918"/>
                    <a:pt x="21600" y="15850"/>
                    <a:pt x="21600" y="16705"/>
                  </a:cubicBezTo>
                  <a:cubicBezTo>
                    <a:pt x="21600" y="17560"/>
                    <a:pt x="20661" y="18337"/>
                    <a:pt x="19487" y="19036"/>
                  </a:cubicBezTo>
                  <a:cubicBezTo>
                    <a:pt x="18313" y="19735"/>
                    <a:pt x="16904" y="20357"/>
                    <a:pt x="15026" y="20823"/>
                  </a:cubicBezTo>
                  <a:cubicBezTo>
                    <a:pt x="13148" y="21289"/>
                    <a:pt x="10800" y="21600"/>
                    <a:pt x="8452" y="21600"/>
                  </a:cubicBezTo>
                  <a:cubicBezTo>
                    <a:pt x="6104" y="21600"/>
                    <a:pt x="3757" y="21289"/>
                    <a:pt x="3052" y="20668"/>
                  </a:cubicBezTo>
                  <a:cubicBezTo>
                    <a:pt x="2348" y="20046"/>
                    <a:pt x="3287" y="19114"/>
                    <a:pt x="4226" y="18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2343150" y="6153439"/>
              <a:ext cx="77977" cy="183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233" fill="norm" stroke="1" extrusionOk="0">
                  <a:moveTo>
                    <a:pt x="20463" y="2941"/>
                  </a:moveTo>
                  <a:cubicBezTo>
                    <a:pt x="20463" y="1714"/>
                    <a:pt x="20463" y="486"/>
                    <a:pt x="19042" y="118"/>
                  </a:cubicBezTo>
                  <a:cubicBezTo>
                    <a:pt x="17621" y="-250"/>
                    <a:pt x="14779" y="241"/>
                    <a:pt x="12221" y="1591"/>
                  </a:cubicBezTo>
                  <a:cubicBezTo>
                    <a:pt x="9663" y="2941"/>
                    <a:pt x="7389" y="5150"/>
                    <a:pt x="6537" y="6868"/>
                  </a:cubicBezTo>
                  <a:cubicBezTo>
                    <a:pt x="5684" y="8586"/>
                    <a:pt x="6253" y="9814"/>
                    <a:pt x="8811" y="11164"/>
                  </a:cubicBezTo>
                  <a:cubicBezTo>
                    <a:pt x="11368" y="12514"/>
                    <a:pt x="15916" y="13986"/>
                    <a:pt x="18474" y="15336"/>
                  </a:cubicBezTo>
                  <a:cubicBezTo>
                    <a:pt x="21032" y="16686"/>
                    <a:pt x="21600" y="17914"/>
                    <a:pt x="20179" y="18895"/>
                  </a:cubicBezTo>
                  <a:cubicBezTo>
                    <a:pt x="18758" y="19877"/>
                    <a:pt x="15347" y="20614"/>
                    <a:pt x="12221" y="20982"/>
                  </a:cubicBezTo>
                  <a:cubicBezTo>
                    <a:pt x="9095" y="21350"/>
                    <a:pt x="6253" y="21350"/>
                    <a:pt x="4263" y="20736"/>
                  </a:cubicBezTo>
                  <a:cubicBezTo>
                    <a:pt x="2274" y="20123"/>
                    <a:pt x="1137" y="18895"/>
                    <a:pt x="0" y="17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2768600" y="6083551"/>
              <a:ext cx="139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2762250" y="6172451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3906044" y="5597501"/>
              <a:ext cx="215106" cy="379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23" fill="norm" stroke="1" extrusionOk="0">
                  <a:moveTo>
                    <a:pt x="20250" y="553"/>
                  </a:moveTo>
                  <a:cubicBezTo>
                    <a:pt x="17921" y="314"/>
                    <a:pt x="15592" y="75"/>
                    <a:pt x="13686" y="16"/>
                  </a:cubicBezTo>
                  <a:cubicBezTo>
                    <a:pt x="11780" y="-44"/>
                    <a:pt x="10297" y="75"/>
                    <a:pt x="9027" y="254"/>
                  </a:cubicBezTo>
                  <a:cubicBezTo>
                    <a:pt x="7756" y="433"/>
                    <a:pt x="6697" y="672"/>
                    <a:pt x="5850" y="1746"/>
                  </a:cubicBezTo>
                  <a:cubicBezTo>
                    <a:pt x="5003" y="2820"/>
                    <a:pt x="4368" y="4729"/>
                    <a:pt x="3627" y="7415"/>
                  </a:cubicBezTo>
                  <a:cubicBezTo>
                    <a:pt x="2886" y="10100"/>
                    <a:pt x="2039" y="13560"/>
                    <a:pt x="1403" y="15708"/>
                  </a:cubicBezTo>
                  <a:cubicBezTo>
                    <a:pt x="768" y="17857"/>
                    <a:pt x="345" y="18692"/>
                    <a:pt x="133" y="19468"/>
                  </a:cubicBezTo>
                  <a:cubicBezTo>
                    <a:pt x="-79" y="20243"/>
                    <a:pt x="-79" y="20959"/>
                    <a:pt x="450" y="21258"/>
                  </a:cubicBezTo>
                  <a:cubicBezTo>
                    <a:pt x="980" y="21556"/>
                    <a:pt x="2039" y="21437"/>
                    <a:pt x="5639" y="21019"/>
                  </a:cubicBezTo>
                  <a:cubicBezTo>
                    <a:pt x="9239" y="20601"/>
                    <a:pt x="15380" y="19885"/>
                    <a:pt x="21521" y="19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3917950" y="5791451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4159250" y="5886651"/>
              <a:ext cx="101600" cy="118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5" fill="norm" stroke="1" extrusionOk="0">
                  <a:moveTo>
                    <a:pt x="0" y="1126"/>
                  </a:moveTo>
                  <a:cubicBezTo>
                    <a:pt x="2250" y="381"/>
                    <a:pt x="4500" y="-364"/>
                    <a:pt x="6300" y="195"/>
                  </a:cubicBezTo>
                  <a:cubicBezTo>
                    <a:pt x="8100" y="753"/>
                    <a:pt x="9450" y="2615"/>
                    <a:pt x="10350" y="5595"/>
                  </a:cubicBezTo>
                  <a:cubicBezTo>
                    <a:pt x="11250" y="8574"/>
                    <a:pt x="11700" y="12670"/>
                    <a:pt x="11250" y="15650"/>
                  </a:cubicBezTo>
                  <a:cubicBezTo>
                    <a:pt x="10800" y="18629"/>
                    <a:pt x="9450" y="20491"/>
                    <a:pt x="7875" y="20864"/>
                  </a:cubicBezTo>
                  <a:cubicBezTo>
                    <a:pt x="6300" y="21236"/>
                    <a:pt x="4500" y="20119"/>
                    <a:pt x="3600" y="18257"/>
                  </a:cubicBezTo>
                  <a:cubicBezTo>
                    <a:pt x="2700" y="16395"/>
                    <a:pt x="2700" y="13788"/>
                    <a:pt x="5850" y="10622"/>
                  </a:cubicBezTo>
                  <a:cubicBezTo>
                    <a:pt x="9000" y="7457"/>
                    <a:pt x="15300" y="3733"/>
                    <a:pt x="21600" y="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4271433" y="5886701"/>
              <a:ext cx="110068" cy="147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16615" y="0"/>
                  </a:moveTo>
                  <a:cubicBezTo>
                    <a:pt x="12462" y="1825"/>
                    <a:pt x="8308" y="3651"/>
                    <a:pt x="5192" y="5780"/>
                  </a:cubicBezTo>
                  <a:cubicBezTo>
                    <a:pt x="2077" y="7910"/>
                    <a:pt x="0" y="10344"/>
                    <a:pt x="0" y="13082"/>
                  </a:cubicBezTo>
                  <a:cubicBezTo>
                    <a:pt x="0" y="15820"/>
                    <a:pt x="2077" y="18862"/>
                    <a:pt x="6023" y="20231"/>
                  </a:cubicBezTo>
                  <a:cubicBezTo>
                    <a:pt x="9969" y="21600"/>
                    <a:pt x="15785" y="21296"/>
                    <a:pt x="21600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4635499" y="5804151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Shape"/>
            <p:cNvSpPr/>
            <p:nvPr/>
          </p:nvSpPr>
          <p:spPr>
            <a:xfrm>
              <a:off x="5104908" y="5668251"/>
              <a:ext cx="160565" cy="245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0917" fill="norm" stroke="1" extrusionOk="0">
                  <a:moveTo>
                    <a:pt x="10727" y="2377"/>
                  </a:moveTo>
                  <a:cubicBezTo>
                    <a:pt x="9087" y="2737"/>
                    <a:pt x="7446" y="3097"/>
                    <a:pt x="5395" y="4987"/>
                  </a:cubicBezTo>
                  <a:cubicBezTo>
                    <a:pt x="3345" y="6877"/>
                    <a:pt x="884" y="10297"/>
                    <a:pt x="201" y="12997"/>
                  </a:cubicBezTo>
                  <a:cubicBezTo>
                    <a:pt x="-483" y="15697"/>
                    <a:pt x="611" y="17677"/>
                    <a:pt x="3071" y="19117"/>
                  </a:cubicBezTo>
                  <a:cubicBezTo>
                    <a:pt x="5532" y="20557"/>
                    <a:pt x="9360" y="21457"/>
                    <a:pt x="12641" y="20557"/>
                  </a:cubicBezTo>
                  <a:cubicBezTo>
                    <a:pt x="15922" y="19657"/>
                    <a:pt x="18656" y="16957"/>
                    <a:pt x="19887" y="13537"/>
                  </a:cubicBezTo>
                  <a:cubicBezTo>
                    <a:pt x="21117" y="10117"/>
                    <a:pt x="20844" y="5977"/>
                    <a:pt x="20160" y="3547"/>
                  </a:cubicBezTo>
                  <a:cubicBezTo>
                    <a:pt x="19476" y="1117"/>
                    <a:pt x="18383" y="397"/>
                    <a:pt x="17152" y="127"/>
                  </a:cubicBezTo>
                  <a:cubicBezTo>
                    <a:pt x="15922" y="-143"/>
                    <a:pt x="14555" y="37"/>
                    <a:pt x="13461" y="487"/>
                  </a:cubicBezTo>
                  <a:cubicBezTo>
                    <a:pt x="12368" y="937"/>
                    <a:pt x="11547" y="1657"/>
                    <a:pt x="10727" y="2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5314950" y="5854951"/>
              <a:ext cx="146050" cy="12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4320"/>
                  </a:moveTo>
                  <a:cubicBezTo>
                    <a:pt x="939" y="2880"/>
                    <a:pt x="1878" y="1440"/>
                    <a:pt x="3130" y="1080"/>
                  </a:cubicBezTo>
                  <a:cubicBezTo>
                    <a:pt x="4383" y="720"/>
                    <a:pt x="5948" y="1440"/>
                    <a:pt x="7357" y="3600"/>
                  </a:cubicBezTo>
                  <a:cubicBezTo>
                    <a:pt x="8765" y="5760"/>
                    <a:pt x="10017" y="9360"/>
                    <a:pt x="10643" y="12600"/>
                  </a:cubicBezTo>
                  <a:cubicBezTo>
                    <a:pt x="11270" y="15840"/>
                    <a:pt x="11270" y="18720"/>
                    <a:pt x="10487" y="20160"/>
                  </a:cubicBezTo>
                  <a:cubicBezTo>
                    <a:pt x="9704" y="21600"/>
                    <a:pt x="8139" y="21600"/>
                    <a:pt x="7357" y="20520"/>
                  </a:cubicBezTo>
                  <a:cubicBezTo>
                    <a:pt x="6574" y="19440"/>
                    <a:pt x="6574" y="17280"/>
                    <a:pt x="7357" y="14400"/>
                  </a:cubicBezTo>
                  <a:cubicBezTo>
                    <a:pt x="8139" y="11520"/>
                    <a:pt x="9704" y="7920"/>
                    <a:pt x="12209" y="5400"/>
                  </a:cubicBezTo>
                  <a:cubicBezTo>
                    <a:pt x="14713" y="2880"/>
                    <a:pt x="1815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5459649" y="5872101"/>
              <a:ext cx="109302" cy="13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234" fill="norm" stroke="1" extrusionOk="0">
                  <a:moveTo>
                    <a:pt x="17377" y="4286"/>
                  </a:moveTo>
                  <a:cubicBezTo>
                    <a:pt x="17377" y="2625"/>
                    <a:pt x="17377" y="963"/>
                    <a:pt x="16154" y="299"/>
                  </a:cubicBezTo>
                  <a:cubicBezTo>
                    <a:pt x="14932" y="-366"/>
                    <a:pt x="12487" y="-34"/>
                    <a:pt x="9430" y="2459"/>
                  </a:cubicBezTo>
                  <a:cubicBezTo>
                    <a:pt x="6373" y="4951"/>
                    <a:pt x="2705" y="9603"/>
                    <a:pt x="1075" y="12926"/>
                  </a:cubicBezTo>
                  <a:cubicBezTo>
                    <a:pt x="-555" y="16249"/>
                    <a:pt x="-147" y="18243"/>
                    <a:pt x="1075" y="19406"/>
                  </a:cubicBezTo>
                  <a:cubicBezTo>
                    <a:pt x="2298" y="20569"/>
                    <a:pt x="4336" y="20902"/>
                    <a:pt x="7800" y="21068"/>
                  </a:cubicBezTo>
                  <a:cubicBezTo>
                    <a:pt x="11264" y="21234"/>
                    <a:pt x="16154" y="21234"/>
                    <a:pt x="21045" y="21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5657850" y="5632701"/>
              <a:ext cx="12541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600" fill="norm" stroke="1" extrusionOk="0">
                  <a:moveTo>
                    <a:pt x="5226" y="0"/>
                  </a:moveTo>
                  <a:cubicBezTo>
                    <a:pt x="10452" y="1636"/>
                    <a:pt x="15677" y="3273"/>
                    <a:pt x="18465" y="5564"/>
                  </a:cubicBezTo>
                  <a:cubicBezTo>
                    <a:pt x="21252" y="7855"/>
                    <a:pt x="21600" y="10800"/>
                    <a:pt x="18116" y="13582"/>
                  </a:cubicBezTo>
                  <a:cubicBezTo>
                    <a:pt x="14632" y="16364"/>
                    <a:pt x="7316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3683161" y="5600951"/>
              <a:ext cx="164940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20780" y="0"/>
                  </a:moveTo>
                  <a:cubicBezTo>
                    <a:pt x="17580" y="0"/>
                    <a:pt x="14380" y="0"/>
                    <a:pt x="11047" y="1246"/>
                  </a:cubicBezTo>
                  <a:cubicBezTo>
                    <a:pt x="7713" y="2492"/>
                    <a:pt x="4247" y="4985"/>
                    <a:pt x="2113" y="7846"/>
                  </a:cubicBezTo>
                  <a:cubicBezTo>
                    <a:pt x="-20" y="10708"/>
                    <a:pt x="-820" y="13938"/>
                    <a:pt x="1047" y="16292"/>
                  </a:cubicBezTo>
                  <a:cubicBezTo>
                    <a:pt x="2913" y="18646"/>
                    <a:pt x="7447" y="20123"/>
                    <a:pt x="119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5753100" y="5405079"/>
              <a:ext cx="139700" cy="164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5687"/>
                  </a:moveTo>
                  <a:cubicBezTo>
                    <a:pt x="327" y="4303"/>
                    <a:pt x="655" y="2918"/>
                    <a:pt x="1636" y="1949"/>
                  </a:cubicBezTo>
                  <a:cubicBezTo>
                    <a:pt x="2618" y="980"/>
                    <a:pt x="4255" y="426"/>
                    <a:pt x="5891" y="149"/>
                  </a:cubicBezTo>
                  <a:cubicBezTo>
                    <a:pt x="7527" y="-128"/>
                    <a:pt x="9164" y="-128"/>
                    <a:pt x="10473" y="1118"/>
                  </a:cubicBezTo>
                  <a:cubicBezTo>
                    <a:pt x="11782" y="2364"/>
                    <a:pt x="12764" y="4857"/>
                    <a:pt x="11455" y="7764"/>
                  </a:cubicBezTo>
                  <a:cubicBezTo>
                    <a:pt x="10145" y="10672"/>
                    <a:pt x="6545" y="13995"/>
                    <a:pt x="4418" y="16349"/>
                  </a:cubicBezTo>
                  <a:cubicBezTo>
                    <a:pt x="2291" y="18703"/>
                    <a:pt x="1636" y="20087"/>
                    <a:pt x="2127" y="20780"/>
                  </a:cubicBezTo>
                  <a:cubicBezTo>
                    <a:pt x="2618" y="21472"/>
                    <a:pt x="4255" y="21472"/>
                    <a:pt x="7691" y="21472"/>
                  </a:cubicBezTo>
                  <a:cubicBezTo>
                    <a:pt x="11127" y="21472"/>
                    <a:pt x="16364" y="21472"/>
                    <a:pt x="2160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3790950" y="6318766"/>
              <a:ext cx="1612900" cy="50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21488"/>
                  </a:moveTo>
                  <a:cubicBezTo>
                    <a:pt x="992" y="19688"/>
                    <a:pt x="1984" y="17888"/>
                    <a:pt x="3019" y="15638"/>
                  </a:cubicBezTo>
                  <a:cubicBezTo>
                    <a:pt x="4054" y="13388"/>
                    <a:pt x="5131" y="10688"/>
                    <a:pt x="6279" y="8438"/>
                  </a:cubicBezTo>
                  <a:cubicBezTo>
                    <a:pt x="7427" y="6188"/>
                    <a:pt x="8646" y="4388"/>
                    <a:pt x="9737" y="3038"/>
                  </a:cubicBezTo>
                  <a:cubicBezTo>
                    <a:pt x="10828" y="1688"/>
                    <a:pt x="11792" y="788"/>
                    <a:pt x="12912" y="338"/>
                  </a:cubicBezTo>
                  <a:cubicBezTo>
                    <a:pt x="14031" y="-112"/>
                    <a:pt x="15307" y="-112"/>
                    <a:pt x="16483" y="338"/>
                  </a:cubicBezTo>
                  <a:cubicBezTo>
                    <a:pt x="17660" y="788"/>
                    <a:pt x="18737" y="1688"/>
                    <a:pt x="19573" y="2138"/>
                  </a:cubicBezTo>
                  <a:cubicBezTo>
                    <a:pt x="20409" y="2588"/>
                    <a:pt x="21005" y="2588"/>
                    <a:pt x="21600" y="2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4277529" y="6478953"/>
              <a:ext cx="199221" cy="301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77" fill="norm" stroke="1" extrusionOk="0">
                  <a:moveTo>
                    <a:pt x="21400" y="779"/>
                  </a:moveTo>
                  <a:cubicBezTo>
                    <a:pt x="18672" y="329"/>
                    <a:pt x="15943" y="-121"/>
                    <a:pt x="12987" y="29"/>
                  </a:cubicBezTo>
                  <a:cubicBezTo>
                    <a:pt x="10032" y="179"/>
                    <a:pt x="6848" y="929"/>
                    <a:pt x="4916" y="2654"/>
                  </a:cubicBezTo>
                  <a:cubicBezTo>
                    <a:pt x="2983" y="4379"/>
                    <a:pt x="2301" y="7079"/>
                    <a:pt x="1733" y="10004"/>
                  </a:cubicBezTo>
                  <a:cubicBezTo>
                    <a:pt x="1164" y="12929"/>
                    <a:pt x="709" y="16079"/>
                    <a:pt x="368" y="18029"/>
                  </a:cubicBezTo>
                  <a:cubicBezTo>
                    <a:pt x="27" y="19979"/>
                    <a:pt x="-200" y="20729"/>
                    <a:pt x="255" y="21104"/>
                  </a:cubicBezTo>
                  <a:cubicBezTo>
                    <a:pt x="709" y="21479"/>
                    <a:pt x="1846" y="21479"/>
                    <a:pt x="5029" y="21029"/>
                  </a:cubicBezTo>
                  <a:cubicBezTo>
                    <a:pt x="8213" y="20579"/>
                    <a:pt x="13442" y="19679"/>
                    <a:pt x="18672" y="18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4298950" y="6667751"/>
              <a:ext cx="15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4546599" y="6680451"/>
              <a:ext cx="133351" cy="125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0"/>
                  </a:moveTo>
                  <a:cubicBezTo>
                    <a:pt x="1714" y="360"/>
                    <a:pt x="3429" y="720"/>
                    <a:pt x="5143" y="2880"/>
                  </a:cubicBezTo>
                  <a:cubicBezTo>
                    <a:pt x="6857" y="5040"/>
                    <a:pt x="8571" y="9000"/>
                    <a:pt x="9429" y="12060"/>
                  </a:cubicBezTo>
                  <a:cubicBezTo>
                    <a:pt x="10286" y="15120"/>
                    <a:pt x="10286" y="17280"/>
                    <a:pt x="9600" y="18900"/>
                  </a:cubicBezTo>
                  <a:cubicBezTo>
                    <a:pt x="8914" y="20520"/>
                    <a:pt x="7543" y="21600"/>
                    <a:pt x="6686" y="21240"/>
                  </a:cubicBezTo>
                  <a:cubicBezTo>
                    <a:pt x="5829" y="20880"/>
                    <a:pt x="5486" y="19080"/>
                    <a:pt x="6171" y="16020"/>
                  </a:cubicBezTo>
                  <a:cubicBezTo>
                    <a:pt x="6857" y="12960"/>
                    <a:pt x="8571" y="8640"/>
                    <a:pt x="11314" y="5760"/>
                  </a:cubicBezTo>
                  <a:cubicBezTo>
                    <a:pt x="14057" y="2880"/>
                    <a:pt x="178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4727486" y="6697620"/>
              <a:ext cx="130265" cy="128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213" fill="norm" stroke="1" extrusionOk="0">
                  <a:moveTo>
                    <a:pt x="14124" y="5536"/>
                  </a:moveTo>
                  <a:cubicBezTo>
                    <a:pt x="15169" y="3445"/>
                    <a:pt x="16214" y="1355"/>
                    <a:pt x="15866" y="484"/>
                  </a:cubicBezTo>
                  <a:cubicBezTo>
                    <a:pt x="15517" y="-387"/>
                    <a:pt x="13775" y="-39"/>
                    <a:pt x="11337" y="1181"/>
                  </a:cubicBezTo>
                  <a:cubicBezTo>
                    <a:pt x="8898" y="2400"/>
                    <a:pt x="5763" y="4490"/>
                    <a:pt x="3498" y="6407"/>
                  </a:cubicBezTo>
                  <a:cubicBezTo>
                    <a:pt x="1234" y="8323"/>
                    <a:pt x="-160" y="10065"/>
                    <a:pt x="14" y="12329"/>
                  </a:cubicBezTo>
                  <a:cubicBezTo>
                    <a:pt x="188" y="14594"/>
                    <a:pt x="1930" y="17381"/>
                    <a:pt x="5763" y="18948"/>
                  </a:cubicBezTo>
                  <a:cubicBezTo>
                    <a:pt x="9595" y="20516"/>
                    <a:pt x="15517" y="20865"/>
                    <a:pt x="21440" y="21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3030673" y="5848601"/>
              <a:ext cx="309428" cy="53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11" fill="norm" stroke="1" extrusionOk="0">
                  <a:moveTo>
                    <a:pt x="21480" y="0"/>
                  </a:moveTo>
                  <a:cubicBezTo>
                    <a:pt x="17953" y="1786"/>
                    <a:pt x="14427" y="3572"/>
                    <a:pt x="11562" y="5060"/>
                  </a:cubicBezTo>
                  <a:cubicBezTo>
                    <a:pt x="8696" y="6548"/>
                    <a:pt x="6492" y="7739"/>
                    <a:pt x="5317" y="8589"/>
                  </a:cubicBezTo>
                  <a:cubicBezTo>
                    <a:pt x="4141" y="9439"/>
                    <a:pt x="3994" y="9950"/>
                    <a:pt x="4288" y="10290"/>
                  </a:cubicBezTo>
                  <a:cubicBezTo>
                    <a:pt x="4582" y="10630"/>
                    <a:pt x="5317" y="10800"/>
                    <a:pt x="6860" y="10885"/>
                  </a:cubicBezTo>
                  <a:cubicBezTo>
                    <a:pt x="8402" y="10970"/>
                    <a:pt x="10753" y="10970"/>
                    <a:pt x="12443" y="11013"/>
                  </a:cubicBezTo>
                  <a:cubicBezTo>
                    <a:pt x="14133" y="11055"/>
                    <a:pt x="15162" y="11140"/>
                    <a:pt x="15602" y="11438"/>
                  </a:cubicBezTo>
                  <a:cubicBezTo>
                    <a:pt x="16043" y="11735"/>
                    <a:pt x="15896" y="12246"/>
                    <a:pt x="14280" y="13224"/>
                  </a:cubicBezTo>
                  <a:cubicBezTo>
                    <a:pt x="12664" y="14202"/>
                    <a:pt x="9578" y="15647"/>
                    <a:pt x="7080" y="16923"/>
                  </a:cubicBezTo>
                  <a:cubicBezTo>
                    <a:pt x="4582" y="18198"/>
                    <a:pt x="2672" y="19304"/>
                    <a:pt x="1496" y="20027"/>
                  </a:cubicBezTo>
                  <a:cubicBezTo>
                    <a:pt x="321" y="20750"/>
                    <a:pt x="-120" y="21090"/>
                    <a:pt x="27" y="21302"/>
                  </a:cubicBezTo>
                  <a:cubicBezTo>
                    <a:pt x="174" y="21515"/>
                    <a:pt x="909" y="21600"/>
                    <a:pt x="3039" y="21387"/>
                  </a:cubicBezTo>
                  <a:cubicBezTo>
                    <a:pt x="5170" y="21175"/>
                    <a:pt x="8696" y="20665"/>
                    <a:pt x="11782" y="20324"/>
                  </a:cubicBezTo>
                  <a:cubicBezTo>
                    <a:pt x="14868" y="19984"/>
                    <a:pt x="17513" y="19814"/>
                    <a:pt x="20158" y="19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3312583" y="5893051"/>
              <a:ext cx="26246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077" y="0"/>
                  </a:moveTo>
                  <a:cubicBezTo>
                    <a:pt x="16200" y="2291"/>
                    <a:pt x="11323" y="4582"/>
                    <a:pt x="8100" y="6055"/>
                  </a:cubicBezTo>
                  <a:cubicBezTo>
                    <a:pt x="4877" y="7527"/>
                    <a:pt x="3310" y="8182"/>
                    <a:pt x="2090" y="8836"/>
                  </a:cubicBezTo>
                  <a:cubicBezTo>
                    <a:pt x="871" y="9491"/>
                    <a:pt x="0" y="10145"/>
                    <a:pt x="0" y="10582"/>
                  </a:cubicBezTo>
                  <a:cubicBezTo>
                    <a:pt x="0" y="11018"/>
                    <a:pt x="871" y="11236"/>
                    <a:pt x="3310" y="11455"/>
                  </a:cubicBezTo>
                  <a:cubicBezTo>
                    <a:pt x="5748" y="11673"/>
                    <a:pt x="9755" y="11891"/>
                    <a:pt x="12368" y="12109"/>
                  </a:cubicBezTo>
                  <a:cubicBezTo>
                    <a:pt x="14981" y="12327"/>
                    <a:pt x="16200" y="12545"/>
                    <a:pt x="16723" y="12927"/>
                  </a:cubicBezTo>
                  <a:cubicBezTo>
                    <a:pt x="17245" y="13309"/>
                    <a:pt x="17071" y="13855"/>
                    <a:pt x="15590" y="14836"/>
                  </a:cubicBezTo>
                  <a:cubicBezTo>
                    <a:pt x="14110" y="15818"/>
                    <a:pt x="11323" y="17236"/>
                    <a:pt x="9668" y="18164"/>
                  </a:cubicBezTo>
                  <a:cubicBezTo>
                    <a:pt x="8013" y="19091"/>
                    <a:pt x="7490" y="19527"/>
                    <a:pt x="7142" y="20018"/>
                  </a:cubicBezTo>
                  <a:cubicBezTo>
                    <a:pt x="6794" y="20509"/>
                    <a:pt x="6619" y="21055"/>
                    <a:pt x="7142" y="21327"/>
                  </a:cubicBezTo>
                  <a:cubicBezTo>
                    <a:pt x="7665" y="21600"/>
                    <a:pt x="8884" y="21600"/>
                    <a:pt x="11410" y="21600"/>
                  </a:cubicBezTo>
                  <a:cubicBezTo>
                    <a:pt x="13935" y="21600"/>
                    <a:pt x="1776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2933700" y="6553451"/>
              <a:ext cx="158750" cy="133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0" y="5062"/>
                  </a:moveTo>
                  <a:cubicBezTo>
                    <a:pt x="1152" y="4050"/>
                    <a:pt x="2304" y="3037"/>
                    <a:pt x="5184" y="3881"/>
                  </a:cubicBezTo>
                  <a:cubicBezTo>
                    <a:pt x="8064" y="4725"/>
                    <a:pt x="12672" y="7425"/>
                    <a:pt x="15264" y="9619"/>
                  </a:cubicBezTo>
                  <a:cubicBezTo>
                    <a:pt x="17856" y="11812"/>
                    <a:pt x="18432" y="13500"/>
                    <a:pt x="18576" y="15187"/>
                  </a:cubicBezTo>
                  <a:cubicBezTo>
                    <a:pt x="18720" y="16875"/>
                    <a:pt x="18432" y="18563"/>
                    <a:pt x="17280" y="19744"/>
                  </a:cubicBezTo>
                  <a:cubicBezTo>
                    <a:pt x="16128" y="20925"/>
                    <a:pt x="14112" y="21600"/>
                    <a:pt x="12960" y="21094"/>
                  </a:cubicBezTo>
                  <a:cubicBezTo>
                    <a:pt x="11808" y="20588"/>
                    <a:pt x="11520" y="18900"/>
                    <a:pt x="11952" y="15525"/>
                  </a:cubicBezTo>
                  <a:cubicBezTo>
                    <a:pt x="12384" y="12150"/>
                    <a:pt x="13536" y="7087"/>
                    <a:pt x="15264" y="4219"/>
                  </a:cubicBezTo>
                  <a:cubicBezTo>
                    <a:pt x="16992" y="1350"/>
                    <a:pt x="19296" y="6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3411673" y="6496339"/>
              <a:ext cx="137978" cy="15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299" fill="norm" stroke="1" extrusionOk="0">
                  <a:moveTo>
                    <a:pt x="16424" y="3546"/>
                  </a:moveTo>
                  <a:cubicBezTo>
                    <a:pt x="17733" y="2066"/>
                    <a:pt x="19042" y="587"/>
                    <a:pt x="18715" y="143"/>
                  </a:cubicBezTo>
                  <a:cubicBezTo>
                    <a:pt x="18388" y="-301"/>
                    <a:pt x="16424" y="291"/>
                    <a:pt x="13315" y="1918"/>
                  </a:cubicBezTo>
                  <a:cubicBezTo>
                    <a:pt x="10206" y="3546"/>
                    <a:pt x="5951" y="6209"/>
                    <a:pt x="3333" y="9167"/>
                  </a:cubicBezTo>
                  <a:cubicBezTo>
                    <a:pt x="715" y="12126"/>
                    <a:pt x="-267" y="15381"/>
                    <a:pt x="60" y="17304"/>
                  </a:cubicBezTo>
                  <a:cubicBezTo>
                    <a:pt x="388" y="19228"/>
                    <a:pt x="2024" y="19820"/>
                    <a:pt x="5788" y="20263"/>
                  </a:cubicBezTo>
                  <a:cubicBezTo>
                    <a:pt x="9551" y="20707"/>
                    <a:pt x="15442" y="21003"/>
                    <a:pt x="21333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6172200" y="6264245"/>
              <a:ext cx="2032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850" y="11375"/>
                    <a:pt x="11700" y="2735"/>
                    <a:pt x="15300" y="575"/>
                  </a:cubicBezTo>
                  <a:cubicBezTo>
                    <a:pt x="18900" y="-1585"/>
                    <a:pt x="2025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6197600" y="6394701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6980766" y="5691952"/>
              <a:ext cx="188384" cy="332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19416" y="2310"/>
                  </a:moveTo>
                  <a:cubicBezTo>
                    <a:pt x="19658" y="1495"/>
                    <a:pt x="19901" y="680"/>
                    <a:pt x="19294" y="273"/>
                  </a:cubicBezTo>
                  <a:cubicBezTo>
                    <a:pt x="18688" y="-135"/>
                    <a:pt x="17231" y="-135"/>
                    <a:pt x="15047" y="612"/>
                  </a:cubicBezTo>
                  <a:cubicBezTo>
                    <a:pt x="12863" y="1359"/>
                    <a:pt x="9951" y="2854"/>
                    <a:pt x="7402" y="5231"/>
                  </a:cubicBezTo>
                  <a:cubicBezTo>
                    <a:pt x="4854" y="7608"/>
                    <a:pt x="2670" y="10869"/>
                    <a:pt x="1456" y="13178"/>
                  </a:cubicBezTo>
                  <a:cubicBezTo>
                    <a:pt x="243" y="15488"/>
                    <a:pt x="0" y="16846"/>
                    <a:pt x="0" y="17933"/>
                  </a:cubicBezTo>
                  <a:cubicBezTo>
                    <a:pt x="0" y="19020"/>
                    <a:pt x="243" y="19835"/>
                    <a:pt x="849" y="20446"/>
                  </a:cubicBezTo>
                  <a:cubicBezTo>
                    <a:pt x="1456" y="21057"/>
                    <a:pt x="2427" y="21465"/>
                    <a:pt x="5946" y="21329"/>
                  </a:cubicBezTo>
                  <a:cubicBezTo>
                    <a:pt x="9465" y="21193"/>
                    <a:pt x="15533" y="20514"/>
                    <a:pt x="21600" y="19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7010400" y="5880351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7226300" y="5912101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7289800" y="5931151"/>
              <a:ext cx="254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7448550" y="5848601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7280"/>
                    <a:pt x="11520" y="12960"/>
                    <a:pt x="15120" y="9360"/>
                  </a:cubicBezTo>
                  <a:cubicBezTo>
                    <a:pt x="18720" y="5760"/>
                    <a:pt x="2016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7695847" y="5766994"/>
              <a:ext cx="157288" cy="206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257" fill="norm" stroke="1" extrusionOk="0">
                  <a:moveTo>
                    <a:pt x="14354" y="1212"/>
                  </a:moveTo>
                  <a:cubicBezTo>
                    <a:pt x="13231" y="558"/>
                    <a:pt x="12109" y="-97"/>
                    <a:pt x="10987" y="12"/>
                  </a:cubicBezTo>
                  <a:cubicBezTo>
                    <a:pt x="9865" y="121"/>
                    <a:pt x="8743" y="994"/>
                    <a:pt x="6780" y="4158"/>
                  </a:cubicBezTo>
                  <a:cubicBezTo>
                    <a:pt x="4816" y="7321"/>
                    <a:pt x="2011" y="12776"/>
                    <a:pt x="748" y="16048"/>
                  </a:cubicBezTo>
                  <a:cubicBezTo>
                    <a:pt x="-514" y="19321"/>
                    <a:pt x="-233" y="20412"/>
                    <a:pt x="2011" y="20958"/>
                  </a:cubicBezTo>
                  <a:cubicBezTo>
                    <a:pt x="4255" y="21503"/>
                    <a:pt x="8463" y="21503"/>
                    <a:pt x="11969" y="19212"/>
                  </a:cubicBezTo>
                  <a:cubicBezTo>
                    <a:pt x="15476" y="16921"/>
                    <a:pt x="18281" y="12339"/>
                    <a:pt x="19683" y="9394"/>
                  </a:cubicBezTo>
                  <a:cubicBezTo>
                    <a:pt x="21086" y="6448"/>
                    <a:pt x="21086" y="5139"/>
                    <a:pt x="20385" y="3721"/>
                  </a:cubicBezTo>
                  <a:cubicBezTo>
                    <a:pt x="19683" y="2303"/>
                    <a:pt x="18281" y="776"/>
                    <a:pt x="17299" y="667"/>
                  </a:cubicBezTo>
                  <a:cubicBezTo>
                    <a:pt x="16317" y="558"/>
                    <a:pt x="15756" y="1867"/>
                    <a:pt x="15195" y="3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7931150" y="5912101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7988300" y="5931151"/>
              <a:ext cx="190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8064500" y="5745341"/>
              <a:ext cx="101600" cy="293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9450" y="121"/>
                  </a:moveTo>
                  <a:cubicBezTo>
                    <a:pt x="11700" y="-34"/>
                    <a:pt x="13950" y="-188"/>
                    <a:pt x="16425" y="661"/>
                  </a:cubicBezTo>
                  <a:cubicBezTo>
                    <a:pt x="18900" y="1509"/>
                    <a:pt x="21600" y="3361"/>
                    <a:pt x="21600" y="6292"/>
                  </a:cubicBezTo>
                  <a:cubicBezTo>
                    <a:pt x="21600" y="9223"/>
                    <a:pt x="18900" y="13235"/>
                    <a:pt x="14850" y="15935"/>
                  </a:cubicBezTo>
                  <a:cubicBezTo>
                    <a:pt x="10800" y="18635"/>
                    <a:pt x="5400" y="20023"/>
                    <a:pt x="0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6881671" y="5689268"/>
              <a:ext cx="84280" cy="33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1" h="21364" fill="norm" stroke="1" extrusionOk="0">
                  <a:moveTo>
                    <a:pt x="16987" y="858"/>
                  </a:moveTo>
                  <a:cubicBezTo>
                    <a:pt x="15480" y="311"/>
                    <a:pt x="13973" y="-236"/>
                    <a:pt x="12215" y="106"/>
                  </a:cubicBezTo>
                  <a:cubicBezTo>
                    <a:pt x="10457" y="448"/>
                    <a:pt x="8448" y="1678"/>
                    <a:pt x="5434" y="4070"/>
                  </a:cubicBezTo>
                  <a:cubicBezTo>
                    <a:pt x="2420" y="6463"/>
                    <a:pt x="-1599" y="10017"/>
                    <a:pt x="661" y="13093"/>
                  </a:cubicBezTo>
                  <a:cubicBezTo>
                    <a:pt x="2922" y="16169"/>
                    <a:pt x="11461" y="18767"/>
                    <a:pt x="20001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8166100" y="5555279"/>
              <a:ext cx="107950" cy="134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207"/>
                  </a:moveTo>
                  <a:cubicBezTo>
                    <a:pt x="2118" y="532"/>
                    <a:pt x="4235" y="-143"/>
                    <a:pt x="6141" y="26"/>
                  </a:cubicBezTo>
                  <a:cubicBezTo>
                    <a:pt x="8047" y="194"/>
                    <a:pt x="9741" y="1207"/>
                    <a:pt x="10800" y="2557"/>
                  </a:cubicBezTo>
                  <a:cubicBezTo>
                    <a:pt x="11859" y="3907"/>
                    <a:pt x="12282" y="5594"/>
                    <a:pt x="11012" y="7619"/>
                  </a:cubicBezTo>
                  <a:cubicBezTo>
                    <a:pt x="9741" y="9644"/>
                    <a:pt x="6776" y="12007"/>
                    <a:pt x="4659" y="14032"/>
                  </a:cubicBezTo>
                  <a:cubicBezTo>
                    <a:pt x="2541" y="16057"/>
                    <a:pt x="1271" y="17745"/>
                    <a:pt x="1906" y="18757"/>
                  </a:cubicBezTo>
                  <a:cubicBezTo>
                    <a:pt x="2541" y="19770"/>
                    <a:pt x="5082" y="20107"/>
                    <a:pt x="8682" y="20445"/>
                  </a:cubicBezTo>
                  <a:cubicBezTo>
                    <a:pt x="12282" y="20782"/>
                    <a:pt x="16941" y="21119"/>
                    <a:pt x="2160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7112000" y="6174568"/>
              <a:ext cx="806450" cy="67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87" y="17550"/>
                    <a:pt x="3175" y="13500"/>
                    <a:pt x="4904" y="10125"/>
                  </a:cubicBezTo>
                  <a:cubicBezTo>
                    <a:pt x="6633" y="6750"/>
                    <a:pt x="8504" y="4050"/>
                    <a:pt x="10828" y="2362"/>
                  </a:cubicBezTo>
                  <a:cubicBezTo>
                    <a:pt x="13153" y="675"/>
                    <a:pt x="15931" y="0"/>
                    <a:pt x="17802" y="0"/>
                  </a:cubicBezTo>
                  <a:cubicBezTo>
                    <a:pt x="19672" y="0"/>
                    <a:pt x="20636" y="675"/>
                    <a:pt x="21600" y="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7379879" y="6290227"/>
              <a:ext cx="138521" cy="164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988" fill="norm" stroke="1" extrusionOk="0">
                  <a:moveTo>
                    <a:pt x="21418" y="5227"/>
                  </a:moveTo>
                  <a:cubicBezTo>
                    <a:pt x="20109" y="3067"/>
                    <a:pt x="18800" y="907"/>
                    <a:pt x="17327" y="232"/>
                  </a:cubicBezTo>
                  <a:cubicBezTo>
                    <a:pt x="15854" y="-443"/>
                    <a:pt x="14218" y="367"/>
                    <a:pt x="11927" y="2527"/>
                  </a:cubicBezTo>
                  <a:cubicBezTo>
                    <a:pt x="9636" y="4687"/>
                    <a:pt x="6691" y="8197"/>
                    <a:pt x="4563" y="10762"/>
                  </a:cubicBezTo>
                  <a:cubicBezTo>
                    <a:pt x="2436" y="13327"/>
                    <a:pt x="1127" y="14947"/>
                    <a:pt x="473" y="16432"/>
                  </a:cubicBezTo>
                  <a:cubicBezTo>
                    <a:pt x="-182" y="17917"/>
                    <a:pt x="-182" y="19267"/>
                    <a:pt x="636" y="20077"/>
                  </a:cubicBezTo>
                  <a:cubicBezTo>
                    <a:pt x="1454" y="20887"/>
                    <a:pt x="3091" y="21157"/>
                    <a:pt x="6691" y="20887"/>
                  </a:cubicBezTo>
                  <a:cubicBezTo>
                    <a:pt x="10291" y="20617"/>
                    <a:pt x="15854" y="19807"/>
                    <a:pt x="21418" y="18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7372350" y="6420101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7575550" y="6413751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7626350" y="6432801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8280400" y="6166101"/>
              <a:ext cx="209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4400"/>
                    <a:pt x="1309" y="7200"/>
                    <a:pt x="4145" y="4500"/>
                  </a:cubicBezTo>
                  <a:cubicBezTo>
                    <a:pt x="6982" y="1800"/>
                    <a:pt x="12000" y="3600"/>
                    <a:pt x="15273" y="3600"/>
                  </a:cubicBezTo>
                  <a:cubicBezTo>
                    <a:pt x="18545" y="3600"/>
                    <a:pt x="2007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8366749" y="6115301"/>
              <a:ext cx="406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600" fill="norm" stroke="1" extrusionOk="0">
                  <a:moveTo>
                    <a:pt x="14261" y="0"/>
                  </a:moveTo>
                  <a:cubicBezTo>
                    <a:pt x="9941" y="800"/>
                    <a:pt x="5621" y="1600"/>
                    <a:pt x="2921" y="4000"/>
                  </a:cubicBezTo>
                  <a:cubicBezTo>
                    <a:pt x="221" y="6400"/>
                    <a:pt x="-859" y="10400"/>
                    <a:pt x="761" y="13600"/>
                  </a:cubicBezTo>
                  <a:cubicBezTo>
                    <a:pt x="2381" y="16800"/>
                    <a:pt x="6701" y="19200"/>
                    <a:pt x="10481" y="20400"/>
                  </a:cubicBezTo>
                  <a:cubicBezTo>
                    <a:pt x="14261" y="21600"/>
                    <a:pt x="17501" y="21600"/>
                    <a:pt x="20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8874445" y="5801402"/>
              <a:ext cx="117155" cy="313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98" fill="norm" stroke="1" extrusionOk="0">
                  <a:moveTo>
                    <a:pt x="21349" y="1058"/>
                  </a:moveTo>
                  <a:cubicBezTo>
                    <a:pt x="19806" y="623"/>
                    <a:pt x="18263" y="188"/>
                    <a:pt x="16528" y="43"/>
                  </a:cubicBezTo>
                  <a:cubicBezTo>
                    <a:pt x="14792" y="-102"/>
                    <a:pt x="12863" y="43"/>
                    <a:pt x="10163" y="1638"/>
                  </a:cubicBezTo>
                  <a:cubicBezTo>
                    <a:pt x="7463" y="3232"/>
                    <a:pt x="3992" y="6277"/>
                    <a:pt x="2063" y="9466"/>
                  </a:cubicBezTo>
                  <a:cubicBezTo>
                    <a:pt x="135" y="12655"/>
                    <a:pt x="-251" y="15989"/>
                    <a:pt x="135" y="18019"/>
                  </a:cubicBezTo>
                  <a:cubicBezTo>
                    <a:pt x="520" y="20048"/>
                    <a:pt x="1678" y="20773"/>
                    <a:pt x="4378" y="21136"/>
                  </a:cubicBezTo>
                  <a:cubicBezTo>
                    <a:pt x="7078" y="21498"/>
                    <a:pt x="11320" y="21498"/>
                    <a:pt x="15563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9073596" y="5840398"/>
              <a:ext cx="159305" cy="264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250" fill="norm" stroke="1" extrusionOk="0">
                  <a:moveTo>
                    <a:pt x="21112" y="2190"/>
                  </a:moveTo>
                  <a:cubicBezTo>
                    <a:pt x="20270" y="1340"/>
                    <a:pt x="19429" y="489"/>
                    <a:pt x="17606" y="149"/>
                  </a:cubicBezTo>
                  <a:cubicBezTo>
                    <a:pt x="15782" y="-191"/>
                    <a:pt x="12977" y="-21"/>
                    <a:pt x="9891" y="1425"/>
                  </a:cubicBezTo>
                  <a:cubicBezTo>
                    <a:pt x="6806" y="2870"/>
                    <a:pt x="3439" y="5592"/>
                    <a:pt x="1616" y="8653"/>
                  </a:cubicBezTo>
                  <a:cubicBezTo>
                    <a:pt x="-207" y="11715"/>
                    <a:pt x="-488" y="15116"/>
                    <a:pt x="774" y="17327"/>
                  </a:cubicBezTo>
                  <a:cubicBezTo>
                    <a:pt x="2037" y="19538"/>
                    <a:pt x="4842" y="20559"/>
                    <a:pt x="7086" y="20984"/>
                  </a:cubicBezTo>
                  <a:cubicBezTo>
                    <a:pt x="9330" y="21409"/>
                    <a:pt x="11013" y="21239"/>
                    <a:pt x="12696" y="21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9080500" y="6026401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9238027" y="6045451"/>
              <a:ext cx="13923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2057"/>
                    <a:pt x="1783" y="4114"/>
                    <a:pt x="240" y="7714"/>
                  </a:cubicBezTo>
                  <a:cubicBezTo>
                    <a:pt x="-1303" y="11314"/>
                    <a:pt x="4868" y="1645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9277350" y="6059210"/>
              <a:ext cx="107950" cy="96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2" fill="norm" stroke="1" extrusionOk="0">
                  <a:moveTo>
                    <a:pt x="0" y="5285"/>
                  </a:moveTo>
                  <a:cubicBezTo>
                    <a:pt x="1271" y="3447"/>
                    <a:pt x="2541" y="1608"/>
                    <a:pt x="4235" y="689"/>
                  </a:cubicBezTo>
                  <a:cubicBezTo>
                    <a:pt x="5929" y="-230"/>
                    <a:pt x="8047" y="-230"/>
                    <a:pt x="9741" y="689"/>
                  </a:cubicBezTo>
                  <a:cubicBezTo>
                    <a:pt x="11435" y="1608"/>
                    <a:pt x="12706" y="3447"/>
                    <a:pt x="12706" y="5515"/>
                  </a:cubicBezTo>
                  <a:cubicBezTo>
                    <a:pt x="12706" y="7583"/>
                    <a:pt x="11435" y="9881"/>
                    <a:pt x="9529" y="12638"/>
                  </a:cubicBezTo>
                  <a:cubicBezTo>
                    <a:pt x="7624" y="15396"/>
                    <a:pt x="5082" y="18613"/>
                    <a:pt x="4871" y="19991"/>
                  </a:cubicBezTo>
                  <a:cubicBezTo>
                    <a:pt x="4659" y="21370"/>
                    <a:pt x="6776" y="20910"/>
                    <a:pt x="9953" y="19991"/>
                  </a:cubicBezTo>
                  <a:cubicBezTo>
                    <a:pt x="13129" y="19072"/>
                    <a:pt x="17365" y="17693"/>
                    <a:pt x="21600" y="16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9480549" y="5994651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9704531" y="5884449"/>
              <a:ext cx="152192" cy="204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0855" fill="norm" stroke="1" extrusionOk="0">
                  <a:moveTo>
                    <a:pt x="16399" y="878"/>
                  </a:moveTo>
                  <a:cubicBezTo>
                    <a:pt x="11437" y="3038"/>
                    <a:pt x="6475" y="5198"/>
                    <a:pt x="3556" y="7682"/>
                  </a:cubicBezTo>
                  <a:cubicBezTo>
                    <a:pt x="637" y="10166"/>
                    <a:pt x="-239" y="12974"/>
                    <a:pt x="53" y="15242"/>
                  </a:cubicBezTo>
                  <a:cubicBezTo>
                    <a:pt x="345" y="17510"/>
                    <a:pt x="1804" y="19238"/>
                    <a:pt x="4431" y="20210"/>
                  </a:cubicBezTo>
                  <a:cubicBezTo>
                    <a:pt x="7058" y="21182"/>
                    <a:pt x="10853" y="21398"/>
                    <a:pt x="13918" y="18374"/>
                  </a:cubicBezTo>
                  <a:cubicBezTo>
                    <a:pt x="16983" y="15350"/>
                    <a:pt x="19318" y="9086"/>
                    <a:pt x="20339" y="5414"/>
                  </a:cubicBezTo>
                  <a:cubicBezTo>
                    <a:pt x="21361" y="1742"/>
                    <a:pt x="21069" y="662"/>
                    <a:pt x="20193" y="230"/>
                  </a:cubicBezTo>
                  <a:cubicBezTo>
                    <a:pt x="19318" y="-202"/>
                    <a:pt x="17858" y="14"/>
                    <a:pt x="16691" y="554"/>
                  </a:cubicBezTo>
                  <a:cubicBezTo>
                    <a:pt x="15523" y="1094"/>
                    <a:pt x="14647" y="1958"/>
                    <a:pt x="13772" y="2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9931399" y="6051801"/>
              <a:ext cx="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9969500" y="6030635"/>
              <a:ext cx="101600" cy="90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009"/>
                  </a:moveTo>
                  <a:cubicBezTo>
                    <a:pt x="2250" y="1005"/>
                    <a:pt x="4500" y="0"/>
                    <a:pt x="6750" y="0"/>
                  </a:cubicBezTo>
                  <a:cubicBezTo>
                    <a:pt x="9000" y="0"/>
                    <a:pt x="11250" y="1005"/>
                    <a:pt x="12600" y="2763"/>
                  </a:cubicBezTo>
                  <a:cubicBezTo>
                    <a:pt x="13950" y="4521"/>
                    <a:pt x="14400" y="7033"/>
                    <a:pt x="13725" y="9544"/>
                  </a:cubicBezTo>
                  <a:cubicBezTo>
                    <a:pt x="13050" y="12056"/>
                    <a:pt x="11250" y="14567"/>
                    <a:pt x="9450" y="16577"/>
                  </a:cubicBezTo>
                  <a:cubicBezTo>
                    <a:pt x="7650" y="18586"/>
                    <a:pt x="5850" y="20093"/>
                    <a:pt x="6300" y="20847"/>
                  </a:cubicBezTo>
                  <a:cubicBezTo>
                    <a:pt x="6750" y="21600"/>
                    <a:pt x="9450" y="21600"/>
                    <a:pt x="12375" y="21349"/>
                  </a:cubicBezTo>
                  <a:cubicBezTo>
                    <a:pt x="15300" y="21098"/>
                    <a:pt x="18450" y="20595"/>
                    <a:pt x="21600" y="20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10159999" y="5848601"/>
              <a:ext cx="7616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1600" fill="norm" stroke="1" extrusionOk="0">
                  <a:moveTo>
                    <a:pt x="0" y="0"/>
                  </a:moveTo>
                  <a:cubicBezTo>
                    <a:pt x="6821" y="3516"/>
                    <a:pt x="13642" y="7033"/>
                    <a:pt x="17337" y="10130"/>
                  </a:cubicBezTo>
                  <a:cubicBezTo>
                    <a:pt x="21032" y="13228"/>
                    <a:pt x="21600" y="15907"/>
                    <a:pt x="18189" y="17749"/>
                  </a:cubicBezTo>
                  <a:cubicBezTo>
                    <a:pt x="14779" y="19591"/>
                    <a:pt x="7389" y="205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10223500" y="5678210"/>
              <a:ext cx="139700" cy="144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3600"/>
                  </a:moveTo>
                  <a:cubicBezTo>
                    <a:pt x="982" y="2347"/>
                    <a:pt x="1964" y="1095"/>
                    <a:pt x="3273" y="469"/>
                  </a:cubicBezTo>
                  <a:cubicBezTo>
                    <a:pt x="4582" y="-157"/>
                    <a:pt x="6218" y="-157"/>
                    <a:pt x="7527" y="469"/>
                  </a:cubicBezTo>
                  <a:cubicBezTo>
                    <a:pt x="8836" y="1095"/>
                    <a:pt x="9818" y="2347"/>
                    <a:pt x="9982" y="4695"/>
                  </a:cubicBezTo>
                  <a:cubicBezTo>
                    <a:pt x="10145" y="7043"/>
                    <a:pt x="9491" y="10486"/>
                    <a:pt x="8509" y="12834"/>
                  </a:cubicBezTo>
                  <a:cubicBezTo>
                    <a:pt x="7527" y="15182"/>
                    <a:pt x="6218" y="16434"/>
                    <a:pt x="6709" y="17373"/>
                  </a:cubicBezTo>
                  <a:cubicBezTo>
                    <a:pt x="7200" y="18313"/>
                    <a:pt x="9491" y="18939"/>
                    <a:pt x="12273" y="19565"/>
                  </a:cubicBezTo>
                  <a:cubicBezTo>
                    <a:pt x="15055" y="20191"/>
                    <a:pt x="18327" y="20817"/>
                    <a:pt x="2160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9074149" y="6280401"/>
              <a:ext cx="958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0" y="14400"/>
                    <a:pt x="4101" y="7200"/>
                    <a:pt x="6151" y="3600"/>
                  </a:cubicBezTo>
                  <a:cubicBezTo>
                    <a:pt x="8201" y="0"/>
                    <a:pt x="10252" y="0"/>
                    <a:pt x="12230" y="0"/>
                  </a:cubicBezTo>
                  <a:cubicBezTo>
                    <a:pt x="14209" y="0"/>
                    <a:pt x="16117" y="0"/>
                    <a:pt x="17523" y="0"/>
                  </a:cubicBezTo>
                  <a:cubicBezTo>
                    <a:pt x="18930" y="0"/>
                    <a:pt x="19836" y="0"/>
                    <a:pt x="20432" y="3600"/>
                  </a:cubicBezTo>
                  <a:cubicBezTo>
                    <a:pt x="21028" y="7200"/>
                    <a:pt x="2131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9243647" y="6357674"/>
              <a:ext cx="128953" cy="168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198" fill="norm" stroke="1" extrusionOk="0">
                  <a:moveTo>
                    <a:pt x="12864" y="7865"/>
                  </a:moveTo>
                  <a:cubicBezTo>
                    <a:pt x="13909" y="6798"/>
                    <a:pt x="14954" y="5731"/>
                    <a:pt x="15825" y="4265"/>
                  </a:cubicBezTo>
                  <a:cubicBezTo>
                    <a:pt x="16696" y="2798"/>
                    <a:pt x="17393" y="931"/>
                    <a:pt x="16870" y="265"/>
                  </a:cubicBezTo>
                  <a:cubicBezTo>
                    <a:pt x="16348" y="-402"/>
                    <a:pt x="14606" y="131"/>
                    <a:pt x="11644" y="2531"/>
                  </a:cubicBezTo>
                  <a:cubicBezTo>
                    <a:pt x="8683" y="4931"/>
                    <a:pt x="4502" y="9198"/>
                    <a:pt x="2238" y="12531"/>
                  </a:cubicBezTo>
                  <a:cubicBezTo>
                    <a:pt x="-27" y="15865"/>
                    <a:pt x="-375" y="18265"/>
                    <a:pt x="322" y="19598"/>
                  </a:cubicBezTo>
                  <a:cubicBezTo>
                    <a:pt x="1019" y="20931"/>
                    <a:pt x="2760" y="21198"/>
                    <a:pt x="6419" y="21198"/>
                  </a:cubicBezTo>
                  <a:cubicBezTo>
                    <a:pt x="10077" y="21198"/>
                    <a:pt x="15651" y="20931"/>
                    <a:pt x="21225" y="20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9251950" y="6470901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9442450" y="6458201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9505950" y="6465085"/>
              <a:ext cx="114300" cy="102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6501"/>
                  </a:moveTo>
                  <a:cubicBezTo>
                    <a:pt x="1200" y="4738"/>
                    <a:pt x="2400" y="2975"/>
                    <a:pt x="4000" y="1873"/>
                  </a:cubicBezTo>
                  <a:cubicBezTo>
                    <a:pt x="5600" y="771"/>
                    <a:pt x="7600" y="330"/>
                    <a:pt x="9600" y="109"/>
                  </a:cubicBezTo>
                  <a:cubicBezTo>
                    <a:pt x="11600" y="-111"/>
                    <a:pt x="13600" y="-111"/>
                    <a:pt x="15000" y="1211"/>
                  </a:cubicBezTo>
                  <a:cubicBezTo>
                    <a:pt x="16400" y="2534"/>
                    <a:pt x="17200" y="5179"/>
                    <a:pt x="16800" y="7383"/>
                  </a:cubicBezTo>
                  <a:cubicBezTo>
                    <a:pt x="16400" y="9587"/>
                    <a:pt x="14800" y="11350"/>
                    <a:pt x="13200" y="13113"/>
                  </a:cubicBezTo>
                  <a:cubicBezTo>
                    <a:pt x="11600" y="14877"/>
                    <a:pt x="10000" y="16640"/>
                    <a:pt x="10000" y="18183"/>
                  </a:cubicBezTo>
                  <a:cubicBezTo>
                    <a:pt x="10000" y="19726"/>
                    <a:pt x="11600" y="21048"/>
                    <a:pt x="13800" y="21269"/>
                  </a:cubicBezTo>
                  <a:cubicBezTo>
                    <a:pt x="16000" y="21489"/>
                    <a:pt x="18800" y="20607"/>
                    <a:pt x="21600" y="19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10287000" y="6248651"/>
              <a:ext cx="222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23" y="16457"/>
                    <a:pt x="1646" y="11314"/>
                    <a:pt x="4629" y="8743"/>
                  </a:cubicBezTo>
                  <a:cubicBezTo>
                    <a:pt x="7611" y="6171"/>
                    <a:pt x="12754" y="6171"/>
                    <a:pt x="15943" y="5143"/>
                  </a:cubicBezTo>
                  <a:cubicBezTo>
                    <a:pt x="19131" y="4114"/>
                    <a:pt x="2036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10407086" y="6210551"/>
              <a:ext cx="1961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744"/>
                    <a:pt x="2735" y="7488"/>
                    <a:pt x="575" y="11088"/>
                  </a:cubicBezTo>
                  <a:cubicBezTo>
                    <a:pt x="-1585" y="14688"/>
                    <a:pt x="2735" y="1814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10756240" y="5916024"/>
              <a:ext cx="140361" cy="249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236" fill="norm" stroke="1" extrusionOk="0">
                  <a:moveTo>
                    <a:pt x="21064" y="5066"/>
                  </a:moveTo>
                  <a:cubicBezTo>
                    <a:pt x="21064" y="4166"/>
                    <a:pt x="21064" y="3266"/>
                    <a:pt x="21064" y="2276"/>
                  </a:cubicBezTo>
                  <a:cubicBezTo>
                    <a:pt x="21064" y="1286"/>
                    <a:pt x="21064" y="206"/>
                    <a:pt x="19793" y="26"/>
                  </a:cubicBezTo>
                  <a:cubicBezTo>
                    <a:pt x="18523" y="-154"/>
                    <a:pt x="15982" y="566"/>
                    <a:pt x="12488" y="2816"/>
                  </a:cubicBezTo>
                  <a:cubicBezTo>
                    <a:pt x="8993" y="5066"/>
                    <a:pt x="4546" y="8846"/>
                    <a:pt x="2164" y="11726"/>
                  </a:cubicBezTo>
                  <a:cubicBezTo>
                    <a:pt x="-218" y="14606"/>
                    <a:pt x="-536" y="16586"/>
                    <a:pt x="735" y="18116"/>
                  </a:cubicBezTo>
                  <a:cubicBezTo>
                    <a:pt x="2005" y="19646"/>
                    <a:pt x="4864" y="20726"/>
                    <a:pt x="7246" y="21086"/>
                  </a:cubicBezTo>
                  <a:cubicBezTo>
                    <a:pt x="9629" y="21446"/>
                    <a:pt x="11535" y="21086"/>
                    <a:pt x="13440" y="20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10961837" y="5919492"/>
              <a:ext cx="150663" cy="245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27" fill="norm" stroke="1" extrusionOk="0">
                  <a:moveTo>
                    <a:pt x="21354" y="1017"/>
                  </a:moveTo>
                  <a:cubicBezTo>
                    <a:pt x="19854" y="647"/>
                    <a:pt x="18354" y="278"/>
                    <a:pt x="16854" y="94"/>
                  </a:cubicBezTo>
                  <a:cubicBezTo>
                    <a:pt x="15354" y="-91"/>
                    <a:pt x="13854" y="-91"/>
                    <a:pt x="11754" y="924"/>
                  </a:cubicBezTo>
                  <a:cubicBezTo>
                    <a:pt x="9654" y="1940"/>
                    <a:pt x="6954" y="3971"/>
                    <a:pt x="4854" y="6740"/>
                  </a:cubicBezTo>
                  <a:cubicBezTo>
                    <a:pt x="2754" y="9509"/>
                    <a:pt x="1254" y="13017"/>
                    <a:pt x="504" y="15324"/>
                  </a:cubicBezTo>
                  <a:cubicBezTo>
                    <a:pt x="-246" y="17632"/>
                    <a:pt x="-246" y="18740"/>
                    <a:pt x="1104" y="19663"/>
                  </a:cubicBezTo>
                  <a:cubicBezTo>
                    <a:pt x="2454" y="20586"/>
                    <a:pt x="5154" y="21324"/>
                    <a:pt x="7104" y="21417"/>
                  </a:cubicBezTo>
                  <a:cubicBezTo>
                    <a:pt x="9054" y="21509"/>
                    <a:pt x="10254" y="20955"/>
                    <a:pt x="11454" y="20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10991850" y="6068174"/>
              <a:ext cx="1016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350" y="12302"/>
                    <a:pt x="2700" y="4448"/>
                    <a:pt x="6300" y="1502"/>
                  </a:cubicBezTo>
                  <a:cubicBezTo>
                    <a:pt x="9900" y="-1443"/>
                    <a:pt x="1575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11131549" y="6102601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1350"/>
                    <a:pt x="6000" y="2700"/>
                    <a:pt x="8400" y="4275"/>
                  </a:cubicBezTo>
                  <a:cubicBezTo>
                    <a:pt x="10800" y="5850"/>
                    <a:pt x="12600" y="7650"/>
                    <a:pt x="12600" y="9450"/>
                  </a:cubicBezTo>
                  <a:cubicBezTo>
                    <a:pt x="12600" y="11250"/>
                    <a:pt x="10800" y="13050"/>
                    <a:pt x="8100" y="14850"/>
                  </a:cubicBezTo>
                  <a:cubicBezTo>
                    <a:pt x="5400" y="16650"/>
                    <a:pt x="1800" y="18450"/>
                    <a:pt x="1500" y="19575"/>
                  </a:cubicBezTo>
                  <a:cubicBezTo>
                    <a:pt x="1200" y="20700"/>
                    <a:pt x="4200" y="21150"/>
                    <a:pt x="8100" y="21375"/>
                  </a:cubicBezTo>
                  <a:cubicBezTo>
                    <a:pt x="12000" y="21600"/>
                    <a:pt x="168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11283950" y="6134351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11410950" y="6089901"/>
              <a:ext cx="1587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11653198" y="6016564"/>
              <a:ext cx="168852" cy="17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0936" fill="norm" stroke="1" extrusionOk="0">
                  <a:moveTo>
                    <a:pt x="14281" y="1209"/>
                  </a:moveTo>
                  <a:cubicBezTo>
                    <a:pt x="13214" y="429"/>
                    <a:pt x="12148" y="-352"/>
                    <a:pt x="10148" y="168"/>
                  </a:cubicBezTo>
                  <a:cubicBezTo>
                    <a:pt x="8148" y="689"/>
                    <a:pt x="5214" y="2511"/>
                    <a:pt x="3214" y="5894"/>
                  </a:cubicBezTo>
                  <a:cubicBezTo>
                    <a:pt x="1214" y="9277"/>
                    <a:pt x="148" y="14221"/>
                    <a:pt x="14" y="17214"/>
                  </a:cubicBezTo>
                  <a:cubicBezTo>
                    <a:pt x="-119" y="20207"/>
                    <a:pt x="681" y="21248"/>
                    <a:pt x="3748" y="20858"/>
                  </a:cubicBezTo>
                  <a:cubicBezTo>
                    <a:pt x="6814" y="20467"/>
                    <a:pt x="12148" y="18646"/>
                    <a:pt x="15481" y="16043"/>
                  </a:cubicBezTo>
                  <a:cubicBezTo>
                    <a:pt x="18814" y="13441"/>
                    <a:pt x="20148" y="10058"/>
                    <a:pt x="20814" y="7715"/>
                  </a:cubicBezTo>
                  <a:cubicBezTo>
                    <a:pt x="21481" y="5373"/>
                    <a:pt x="21481" y="4072"/>
                    <a:pt x="20414" y="3421"/>
                  </a:cubicBezTo>
                  <a:cubicBezTo>
                    <a:pt x="19348" y="2771"/>
                    <a:pt x="17214" y="2771"/>
                    <a:pt x="15081" y="2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11823700" y="6145832"/>
              <a:ext cx="95250" cy="9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4320" y="3088"/>
                  </a:moveTo>
                  <a:cubicBezTo>
                    <a:pt x="6240" y="1679"/>
                    <a:pt x="8160" y="271"/>
                    <a:pt x="10320" y="36"/>
                  </a:cubicBezTo>
                  <a:cubicBezTo>
                    <a:pt x="12480" y="-199"/>
                    <a:pt x="14880" y="740"/>
                    <a:pt x="15840" y="2384"/>
                  </a:cubicBezTo>
                  <a:cubicBezTo>
                    <a:pt x="16800" y="4027"/>
                    <a:pt x="16320" y="6375"/>
                    <a:pt x="14400" y="8723"/>
                  </a:cubicBezTo>
                  <a:cubicBezTo>
                    <a:pt x="12480" y="11071"/>
                    <a:pt x="9120" y="13418"/>
                    <a:pt x="6000" y="15531"/>
                  </a:cubicBezTo>
                  <a:cubicBezTo>
                    <a:pt x="2880" y="17644"/>
                    <a:pt x="0" y="19523"/>
                    <a:pt x="0" y="20462"/>
                  </a:cubicBezTo>
                  <a:cubicBezTo>
                    <a:pt x="0" y="21401"/>
                    <a:pt x="2880" y="21401"/>
                    <a:pt x="6960" y="21166"/>
                  </a:cubicBezTo>
                  <a:cubicBezTo>
                    <a:pt x="11040" y="20931"/>
                    <a:pt x="16320" y="20462"/>
                    <a:pt x="21600" y="19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11995150" y="6166101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12020550" y="6005458"/>
              <a:ext cx="98442" cy="25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1404" fill="norm" stroke="1" extrusionOk="0">
                  <a:moveTo>
                    <a:pt x="3967" y="158"/>
                  </a:moveTo>
                  <a:cubicBezTo>
                    <a:pt x="6171" y="-19"/>
                    <a:pt x="8376" y="-196"/>
                    <a:pt x="11020" y="512"/>
                  </a:cubicBezTo>
                  <a:cubicBezTo>
                    <a:pt x="13665" y="1220"/>
                    <a:pt x="16751" y="2814"/>
                    <a:pt x="18735" y="4938"/>
                  </a:cubicBezTo>
                  <a:cubicBezTo>
                    <a:pt x="20718" y="7063"/>
                    <a:pt x="21600" y="9719"/>
                    <a:pt x="18294" y="12552"/>
                  </a:cubicBezTo>
                  <a:cubicBezTo>
                    <a:pt x="14988" y="15384"/>
                    <a:pt x="7494" y="18394"/>
                    <a:pt x="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12115800" y="5798596"/>
              <a:ext cx="127000" cy="189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3510"/>
                  </a:moveTo>
                  <a:cubicBezTo>
                    <a:pt x="360" y="2310"/>
                    <a:pt x="720" y="1110"/>
                    <a:pt x="1980" y="510"/>
                  </a:cubicBezTo>
                  <a:cubicBezTo>
                    <a:pt x="3240" y="-90"/>
                    <a:pt x="5400" y="-90"/>
                    <a:pt x="7380" y="150"/>
                  </a:cubicBezTo>
                  <a:cubicBezTo>
                    <a:pt x="9360" y="390"/>
                    <a:pt x="11160" y="870"/>
                    <a:pt x="11880" y="2910"/>
                  </a:cubicBezTo>
                  <a:cubicBezTo>
                    <a:pt x="12600" y="4950"/>
                    <a:pt x="12240" y="8550"/>
                    <a:pt x="11340" y="10710"/>
                  </a:cubicBezTo>
                  <a:cubicBezTo>
                    <a:pt x="10440" y="12870"/>
                    <a:pt x="9000" y="13590"/>
                    <a:pt x="7380" y="14310"/>
                  </a:cubicBezTo>
                  <a:cubicBezTo>
                    <a:pt x="5760" y="15030"/>
                    <a:pt x="3960" y="15750"/>
                    <a:pt x="4320" y="16350"/>
                  </a:cubicBezTo>
                  <a:cubicBezTo>
                    <a:pt x="4680" y="16950"/>
                    <a:pt x="7200" y="17430"/>
                    <a:pt x="10440" y="18270"/>
                  </a:cubicBezTo>
                  <a:cubicBezTo>
                    <a:pt x="13680" y="19110"/>
                    <a:pt x="17640" y="20310"/>
                    <a:pt x="2160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10907418" y="6366857"/>
              <a:ext cx="1163933" cy="110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256" fill="norm" stroke="1" extrusionOk="0">
                  <a:moveTo>
                    <a:pt x="740" y="471"/>
                  </a:moveTo>
                  <a:cubicBezTo>
                    <a:pt x="505" y="64"/>
                    <a:pt x="270" y="-344"/>
                    <a:pt x="132" y="471"/>
                  </a:cubicBezTo>
                  <a:cubicBezTo>
                    <a:pt x="-5" y="1286"/>
                    <a:pt x="-44" y="3324"/>
                    <a:pt x="54" y="4750"/>
                  </a:cubicBezTo>
                  <a:cubicBezTo>
                    <a:pt x="152" y="6177"/>
                    <a:pt x="387" y="6992"/>
                    <a:pt x="1073" y="7603"/>
                  </a:cubicBezTo>
                  <a:cubicBezTo>
                    <a:pt x="1759" y="8214"/>
                    <a:pt x="2896" y="8622"/>
                    <a:pt x="4307" y="8826"/>
                  </a:cubicBezTo>
                  <a:cubicBezTo>
                    <a:pt x="5719" y="9030"/>
                    <a:pt x="7404" y="9030"/>
                    <a:pt x="9110" y="9233"/>
                  </a:cubicBezTo>
                  <a:cubicBezTo>
                    <a:pt x="10815" y="9437"/>
                    <a:pt x="12540" y="9845"/>
                    <a:pt x="14127" y="10660"/>
                  </a:cubicBezTo>
                  <a:cubicBezTo>
                    <a:pt x="15715" y="11475"/>
                    <a:pt x="17165" y="12698"/>
                    <a:pt x="18381" y="14531"/>
                  </a:cubicBezTo>
                  <a:cubicBezTo>
                    <a:pt x="19596" y="16365"/>
                    <a:pt x="20576" y="18811"/>
                    <a:pt x="21556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11193347" y="6485675"/>
              <a:ext cx="165714" cy="232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09" fill="norm" stroke="1" extrusionOk="0">
                  <a:moveTo>
                    <a:pt x="18847" y="5647"/>
                  </a:moveTo>
                  <a:cubicBezTo>
                    <a:pt x="19657" y="4674"/>
                    <a:pt x="20467" y="3701"/>
                    <a:pt x="20872" y="2728"/>
                  </a:cubicBezTo>
                  <a:cubicBezTo>
                    <a:pt x="21277" y="1755"/>
                    <a:pt x="21277" y="782"/>
                    <a:pt x="20467" y="295"/>
                  </a:cubicBezTo>
                  <a:cubicBezTo>
                    <a:pt x="19657" y="-191"/>
                    <a:pt x="18037" y="-191"/>
                    <a:pt x="15202" y="1171"/>
                  </a:cubicBezTo>
                  <a:cubicBezTo>
                    <a:pt x="12367" y="2533"/>
                    <a:pt x="8317" y="5258"/>
                    <a:pt x="5347" y="7982"/>
                  </a:cubicBezTo>
                  <a:cubicBezTo>
                    <a:pt x="2377" y="10706"/>
                    <a:pt x="487" y="13431"/>
                    <a:pt x="82" y="15668"/>
                  </a:cubicBezTo>
                  <a:cubicBezTo>
                    <a:pt x="-323" y="17906"/>
                    <a:pt x="757" y="19658"/>
                    <a:pt x="3592" y="20533"/>
                  </a:cubicBezTo>
                  <a:cubicBezTo>
                    <a:pt x="6427" y="21409"/>
                    <a:pt x="11017" y="21409"/>
                    <a:pt x="15607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11207749" y="6648701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11374551" y="6677012"/>
              <a:ext cx="106249" cy="117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455" fill="norm" stroke="1" extrusionOk="0">
                  <a:moveTo>
                    <a:pt x="2201" y="5255"/>
                  </a:moveTo>
                  <a:cubicBezTo>
                    <a:pt x="931" y="3712"/>
                    <a:pt x="-340" y="2169"/>
                    <a:pt x="84" y="1205"/>
                  </a:cubicBezTo>
                  <a:cubicBezTo>
                    <a:pt x="507" y="241"/>
                    <a:pt x="2625" y="-145"/>
                    <a:pt x="4954" y="48"/>
                  </a:cubicBezTo>
                  <a:cubicBezTo>
                    <a:pt x="7284" y="241"/>
                    <a:pt x="9825" y="1012"/>
                    <a:pt x="11307" y="2555"/>
                  </a:cubicBezTo>
                  <a:cubicBezTo>
                    <a:pt x="12789" y="4098"/>
                    <a:pt x="13213" y="6412"/>
                    <a:pt x="12789" y="8534"/>
                  </a:cubicBezTo>
                  <a:cubicBezTo>
                    <a:pt x="12366" y="10655"/>
                    <a:pt x="11095" y="12584"/>
                    <a:pt x="10036" y="14512"/>
                  </a:cubicBezTo>
                  <a:cubicBezTo>
                    <a:pt x="8978" y="16441"/>
                    <a:pt x="8131" y="18369"/>
                    <a:pt x="8766" y="19526"/>
                  </a:cubicBezTo>
                  <a:cubicBezTo>
                    <a:pt x="9401" y="20684"/>
                    <a:pt x="11519" y="21069"/>
                    <a:pt x="13848" y="21262"/>
                  </a:cubicBezTo>
                  <a:cubicBezTo>
                    <a:pt x="16178" y="21455"/>
                    <a:pt x="18719" y="21455"/>
                    <a:pt x="2126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11557000" y="6699501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7143750" y="7169401"/>
              <a:ext cx="260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8" y="16800"/>
                    <a:pt x="10537" y="12000"/>
                    <a:pt x="14137" y="8400"/>
                  </a:cubicBezTo>
                  <a:cubicBezTo>
                    <a:pt x="17737" y="4800"/>
                    <a:pt x="1966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7309858" y="7080501"/>
              <a:ext cx="30742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20914" y="0"/>
                  </a:moveTo>
                  <a:cubicBezTo>
                    <a:pt x="13714" y="584"/>
                    <a:pt x="6514" y="1168"/>
                    <a:pt x="2914" y="2530"/>
                  </a:cubicBezTo>
                  <a:cubicBezTo>
                    <a:pt x="-686" y="3892"/>
                    <a:pt x="-686" y="6032"/>
                    <a:pt x="1474" y="9243"/>
                  </a:cubicBezTo>
                  <a:cubicBezTo>
                    <a:pt x="3634" y="12454"/>
                    <a:pt x="7954" y="16735"/>
                    <a:pt x="10114" y="18973"/>
                  </a:cubicBezTo>
                  <a:cubicBezTo>
                    <a:pt x="12274" y="21211"/>
                    <a:pt x="12274" y="21405"/>
                    <a:pt x="12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7800365" y="6950680"/>
              <a:ext cx="200636" cy="251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348" fill="norm" stroke="1" extrusionOk="0">
                  <a:moveTo>
                    <a:pt x="21327" y="1320"/>
                  </a:moveTo>
                  <a:cubicBezTo>
                    <a:pt x="20202" y="780"/>
                    <a:pt x="19077" y="240"/>
                    <a:pt x="17952" y="60"/>
                  </a:cubicBezTo>
                  <a:cubicBezTo>
                    <a:pt x="16827" y="-120"/>
                    <a:pt x="15702" y="60"/>
                    <a:pt x="13565" y="1230"/>
                  </a:cubicBezTo>
                  <a:cubicBezTo>
                    <a:pt x="11427" y="2400"/>
                    <a:pt x="8277" y="4560"/>
                    <a:pt x="5802" y="7350"/>
                  </a:cubicBezTo>
                  <a:cubicBezTo>
                    <a:pt x="3327" y="10140"/>
                    <a:pt x="1527" y="13560"/>
                    <a:pt x="627" y="15720"/>
                  </a:cubicBezTo>
                  <a:cubicBezTo>
                    <a:pt x="-273" y="17880"/>
                    <a:pt x="-273" y="18780"/>
                    <a:pt x="1077" y="19590"/>
                  </a:cubicBezTo>
                  <a:cubicBezTo>
                    <a:pt x="2427" y="20400"/>
                    <a:pt x="5127" y="21120"/>
                    <a:pt x="8052" y="21300"/>
                  </a:cubicBezTo>
                  <a:cubicBezTo>
                    <a:pt x="10977" y="21480"/>
                    <a:pt x="14127" y="21120"/>
                    <a:pt x="17277" y="20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7867650" y="7105901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8039100" y="7144001"/>
              <a:ext cx="76200" cy="97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0"/>
                  </a:moveTo>
                  <a:cubicBezTo>
                    <a:pt x="3000" y="0"/>
                    <a:pt x="6000" y="0"/>
                    <a:pt x="8400" y="919"/>
                  </a:cubicBezTo>
                  <a:cubicBezTo>
                    <a:pt x="10800" y="1838"/>
                    <a:pt x="12600" y="3677"/>
                    <a:pt x="12000" y="6434"/>
                  </a:cubicBezTo>
                  <a:cubicBezTo>
                    <a:pt x="11400" y="9191"/>
                    <a:pt x="8400" y="12868"/>
                    <a:pt x="5700" y="15626"/>
                  </a:cubicBezTo>
                  <a:cubicBezTo>
                    <a:pt x="3000" y="18383"/>
                    <a:pt x="600" y="20221"/>
                    <a:pt x="1200" y="20911"/>
                  </a:cubicBezTo>
                  <a:cubicBezTo>
                    <a:pt x="1800" y="21600"/>
                    <a:pt x="5400" y="21140"/>
                    <a:pt x="9300" y="20451"/>
                  </a:cubicBezTo>
                  <a:cubicBezTo>
                    <a:pt x="13200" y="19762"/>
                    <a:pt x="17400" y="18843"/>
                    <a:pt x="21600" y="17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8178800" y="7160058"/>
              <a:ext cx="82550" cy="91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0" y="694"/>
                  </a:moveTo>
                  <a:cubicBezTo>
                    <a:pt x="2769" y="203"/>
                    <a:pt x="5538" y="-288"/>
                    <a:pt x="8031" y="203"/>
                  </a:cubicBezTo>
                  <a:cubicBezTo>
                    <a:pt x="10523" y="694"/>
                    <a:pt x="12738" y="2167"/>
                    <a:pt x="13569" y="4130"/>
                  </a:cubicBezTo>
                  <a:cubicBezTo>
                    <a:pt x="14400" y="6094"/>
                    <a:pt x="13846" y="8548"/>
                    <a:pt x="11354" y="11494"/>
                  </a:cubicBezTo>
                  <a:cubicBezTo>
                    <a:pt x="8862" y="14439"/>
                    <a:pt x="4431" y="17876"/>
                    <a:pt x="4154" y="19594"/>
                  </a:cubicBezTo>
                  <a:cubicBezTo>
                    <a:pt x="3877" y="21312"/>
                    <a:pt x="7754" y="21312"/>
                    <a:pt x="11077" y="21312"/>
                  </a:cubicBezTo>
                  <a:cubicBezTo>
                    <a:pt x="14400" y="21312"/>
                    <a:pt x="17169" y="21312"/>
                    <a:pt x="18831" y="21067"/>
                  </a:cubicBezTo>
                  <a:cubicBezTo>
                    <a:pt x="20492" y="20821"/>
                    <a:pt x="21046" y="20330"/>
                    <a:pt x="21600" y="19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8413750" y="7124951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6200"/>
                    <a:pt x="6171" y="10800"/>
                    <a:pt x="9771" y="7200"/>
                  </a:cubicBezTo>
                  <a:cubicBezTo>
                    <a:pt x="13371" y="3600"/>
                    <a:pt x="1748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8651081" y="7048751"/>
              <a:ext cx="152518" cy="16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9" h="21477" fill="norm" stroke="1" extrusionOk="0">
                  <a:moveTo>
                    <a:pt x="12469" y="0"/>
                  </a:moveTo>
                  <a:cubicBezTo>
                    <a:pt x="10764" y="0"/>
                    <a:pt x="9059" y="0"/>
                    <a:pt x="6927" y="2631"/>
                  </a:cubicBezTo>
                  <a:cubicBezTo>
                    <a:pt x="4796" y="5262"/>
                    <a:pt x="2238" y="10523"/>
                    <a:pt x="959" y="13846"/>
                  </a:cubicBezTo>
                  <a:cubicBezTo>
                    <a:pt x="-320" y="17169"/>
                    <a:pt x="-320" y="18554"/>
                    <a:pt x="959" y="19662"/>
                  </a:cubicBezTo>
                  <a:cubicBezTo>
                    <a:pt x="2238" y="20769"/>
                    <a:pt x="4796" y="21600"/>
                    <a:pt x="7922" y="21462"/>
                  </a:cubicBezTo>
                  <a:cubicBezTo>
                    <a:pt x="11048" y="21323"/>
                    <a:pt x="14743" y="20215"/>
                    <a:pt x="17301" y="18554"/>
                  </a:cubicBezTo>
                  <a:cubicBezTo>
                    <a:pt x="19859" y="16892"/>
                    <a:pt x="21280" y="14677"/>
                    <a:pt x="20001" y="11769"/>
                  </a:cubicBezTo>
                  <a:cubicBezTo>
                    <a:pt x="18722" y="8862"/>
                    <a:pt x="14743" y="5262"/>
                    <a:pt x="10764" y="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8851899" y="7154184"/>
              <a:ext cx="88901" cy="65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2" fill="norm" stroke="1" extrusionOk="0">
                  <a:moveTo>
                    <a:pt x="0" y="6878"/>
                  </a:moveTo>
                  <a:cubicBezTo>
                    <a:pt x="1543" y="4178"/>
                    <a:pt x="3086" y="1478"/>
                    <a:pt x="5143" y="465"/>
                  </a:cubicBezTo>
                  <a:cubicBezTo>
                    <a:pt x="7200" y="-547"/>
                    <a:pt x="9771" y="128"/>
                    <a:pt x="10543" y="2153"/>
                  </a:cubicBezTo>
                  <a:cubicBezTo>
                    <a:pt x="11314" y="4178"/>
                    <a:pt x="10286" y="7553"/>
                    <a:pt x="8486" y="10928"/>
                  </a:cubicBezTo>
                  <a:cubicBezTo>
                    <a:pt x="6686" y="14303"/>
                    <a:pt x="4114" y="17678"/>
                    <a:pt x="4371" y="19366"/>
                  </a:cubicBezTo>
                  <a:cubicBezTo>
                    <a:pt x="4629" y="21053"/>
                    <a:pt x="7714" y="21053"/>
                    <a:pt x="11057" y="20715"/>
                  </a:cubicBezTo>
                  <a:cubicBezTo>
                    <a:pt x="14400" y="20378"/>
                    <a:pt x="18000" y="19703"/>
                    <a:pt x="21600" y="19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8972550" y="7135344"/>
              <a:ext cx="101600" cy="90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6426"/>
                  </a:moveTo>
                  <a:cubicBezTo>
                    <a:pt x="0" y="3971"/>
                    <a:pt x="0" y="1517"/>
                    <a:pt x="1125" y="535"/>
                  </a:cubicBezTo>
                  <a:cubicBezTo>
                    <a:pt x="2250" y="-447"/>
                    <a:pt x="4500" y="44"/>
                    <a:pt x="6750" y="1026"/>
                  </a:cubicBezTo>
                  <a:cubicBezTo>
                    <a:pt x="9000" y="2008"/>
                    <a:pt x="11250" y="3480"/>
                    <a:pt x="12150" y="5444"/>
                  </a:cubicBezTo>
                  <a:cubicBezTo>
                    <a:pt x="13050" y="7408"/>
                    <a:pt x="12600" y="9862"/>
                    <a:pt x="11475" y="12562"/>
                  </a:cubicBezTo>
                  <a:cubicBezTo>
                    <a:pt x="10350" y="15262"/>
                    <a:pt x="8550" y="18208"/>
                    <a:pt x="8775" y="19680"/>
                  </a:cubicBezTo>
                  <a:cubicBezTo>
                    <a:pt x="9000" y="21153"/>
                    <a:pt x="11250" y="21153"/>
                    <a:pt x="13725" y="20908"/>
                  </a:cubicBezTo>
                  <a:cubicBezTo>
                    <a:pt x="16200" y="20662"/>
                    <a:pt x="18900" y="20171"/>
                    <a:pt x="21600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9112249" y="7036051"/>
              <a:ext cx="11175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1600" fill="norm" stroke="1" extrusionOk="0">
                  <a:moveTo>
                    <a:pt x="9425" y="0"/>
                  </a:moveTo>
                  <a:cubicBezTo>
                    <a:pt x="13745" y="2571"/>
                    <a:pt x="18065" y="5143"/>
                    <a:pt x="19833" y="7800"/>
                  </a:cubicBezTo>
                  <a:cubicBezTo>
                    <a:pt x="21600" y="10457"/>
                    <a:pt x="20815" y="13200"/>
                    <a:pt x="17084" y="15514"/>
                  </a:cubicBezTo>
                  <a:cubicBezTo>
                    <a:pt x="13353" y="17829"/>
                    <a:pt x="6676" y="19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7727459" y="6890001"/>
              <a:ext cx="140192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9" h="21600" fill="norm" stroke="1" extrusionOk="0">
                  <a:moveTo>
                    <a:pt x="9197" y="0"/>
                  </a:moveTo>
                  <a:cubicBezTo>
                    <a:pt x="7676" y="0"/>
                    <a:pt x="6155" y="0"/>
                    <a:pt x="5090" y="340"/>
                  </a:cubicBezTo>
                  <a:cubicBezTo>
                    <a:pt x="4025" y="679"/>
                    <a:pt x="3417" y="1358"/>
                    <a:pt x="2048" y="3464"/>
                  </a:cubicBezTo>
                  <a:cubicBezTo>
                    <a:pt x="679" y="5570"/>
                    <a:pt x="-1451" y="9102"/>
                    <a:pt x="1439" y="12362"/>
                  </a:cubicBezTo>
                  <a:cubicBezTo>
                    <a:pt x="4329" y="15623"/>
                    <a:pt x="12239" y="18611"/>
                    <a:pt x="201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9201150" y="6849384"/>
              <a:ext cx="88900" cy="14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3099"/>
                  </a:moveTo>
                  <a:cubicBezTo>
                    <a:pt x="1543" y="1883"/>
                    <a:pt x="3086" y="666"/>
                    <a:pt x="5143" y="209"/>
                  </a:cubicBezTo>
                  <a:cubicBezTo>
                    <a:pt x="7200" y="-247"/>
                    <a:pt x="9771" y="57"/>
                    <a:pt x="11571" y="970"/>
                  </a:cubicBezTo>
                  <a:cubicBezTo>
                    <a:pt x="13371" y="1883"/>
                    <a:pt x="14400" y="3404"/>
                    <a:pt x="13886" y="5533"/>
                  </a:cubicBezTo>
                  <a:cubicBezTo>
                    <a:pt x="13371" y="7663"/>
                    <a:pt x="11314" y="10401"/>
                    <a:pt x="10543" y="12987"/>
                  </a:cubicBezTo>
                  <a:cubicBezTo>
                    <a:pt x="9771" y="15573"/>
                    <a:pt x="10286" y="18007"/>
                    <a:pt x="12343" y="19376"/>
                  </a:cubicBezTo>
                  <a:cubicBezTo>
                    <a:pt x="14400" y="20745"/>
                    <a:pt x="18000" y="21049"/>
                    <a:pt x="21600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7931150" y="7354463"/>
              <a:ext cx="1111250" cy="4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21212"/>
                  </a:moveTo>
                  <a:cubicBezTo>
                    <a:pt x="1275" y="17612"/>
                    <a:pt x="2551" y="14012"/>
                    <a:pt x="4011" y="10412"/>
                  </a:cubicBezTo>
                  <a:cubicBezTo>
                    <a:pt x="5472" y="6812"/>
                    <a:pt x="7118" y="3212"/>
                    <a:pt x="8702" y="1412"/>
                  </a:cubicBezTo>
                  <a:cubicBezTo>
                    <a:pt x="10286" y="-388"/>
                    <a:pt x="11808" y="-388"/>
                    <a:pt x="13557" y="962"/>
                  </a:cubicBezTo>
                  <a:cubicBezTo>
                    <a:pt x="15305" y="2312"/>
                    <a:pt x="17280" y="5012"/>
                    <a:pt x="18658" y="8612"/>
                  </a:cubicBezTo>
                  <a:cubicBezTo>
                    <a:pt x="20037" y="12212"/>
                    <a:pt x="20818" y="16712"/>
                    <a:pt x="21600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8321477" y="7500549"/>
              <a:ext cx="130374" cy="1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85" fill="norm" stroke="1" extrusionOk="0">
                  <a:moveTo>
                    <a:pt x="20089" y="2199"/>
                  </a:moveTo>
                  <a:cubicBezTo>
                    <a:pt x="19061" y="1171"/>
                    <a:pt x="18032" y="142"/>
                    <a:pt x="15804" y="14"/>
                  </a:cubicBezTo>
                  <a:cubicBezTo>
                    <a:pt x="13575" y="-115"/>
                    <a:pt x="10147" y="656"/>
                    <a:pt x="7232" y="3228"/>
                  </a:cubicBezTo>
                  <a:cubicBezTo>
                    <a:pt x="4318" y="5799"/>
                    <a:pt x="1918" y="10171"/>
                    <a:pt x="718" y="12999"/>
                  </a:cubicBezTo>
                  <a:cubicBezTo>
                    <a:pt x="-482" y="15828"/>
                    <a:pt x="-482" y="17114"/>
                    <a:pt x="3118" y="18271"/>
                  </a:cubicBezTo>
                  <a:cubicBezTo>
                    <a:pt x="6718" y="19428"/>
                    <a:pt x="13918" y="20456"/>
                    <a:pt x="21118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8350250" y="7601201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8502650" y="7631732"/>
              <a:ext cx="146050" cy="71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4178"/>
                  </a:moveTo>
                  <a:cubicBezTo>
                    <a:pt x="1252" y="2272"/>
                    <a:pt x="2504" y="366"/>
                    <a:pt x="4696" y="49"/>
                  </a:cubicBezTo>
                  <a:cubicBezTo>
                    <a:pt x="6887" y="-269"/>
                    <a:pt x="10017" y="1002"/>
                    <a:pt x="11739" y="3225"/>
                  </a:cubicBezTo>
                  <a:cubicBezTo>
                    <a:pt x="13461" y="5449"/>
                    <a:pt x="13774" y="8625"/>
                    <a:pt x="13148" y="10849"/>
                  </a:cubicBezTo>
                  <a:cubicBezTo>
                    <a:pt x="12522" y="13072"/>
                    <a:pt x="10957" y="14343"/>
                    <a:pt x="9235" y="15931"/>
                  </a:cubicBezTo>
                  <a:cubicBezTo>
                    <a:pt x="7513" y="17519"/>
                    <a:pt x="5635" y="19425"/>
                    <a:pt x="5948" y="20378"/>
                  </a:cubicBezTo>
                  <a:cubicBezTo>
                    <a:pt x="6261" y="21331"/>
                    <a:pt x="8765" y="21331"/>
                    <a:pt x="11739" y="21331"/>
                  </a:cubicBezTo>
                  <a:cubicBezTo>
                    <a:pt x="14713" y="21331"/>
                    <a:pt x="18157" y="21331"/>
                    <a:pt x="21600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8648700" y="7632951"/>
              <a:ext cx="158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68" y="0"/>
                    <a:pt x="6336" y="0"/>
                    <a:pt x="8640" y="1636"/>
                  </a:cubicBezTo>
                  <a:cubicBezTo>
                    <a:pt x="10944" y="3273"/>
                    <a:pt x="12384" y="6545"/>
                    <a:pt x="12240" y="9164"/>
                  </a:cubicBezTo>
                  <a:cubicBezTo>
                    <a:pt x="12096" y="11782"/>
                    <a:pt x="10368" y="13745"/>
                    <a:pt x="8640" y="15709"/>
                  </a:cubicBezTo>
                  <a:cubicBezTo>
                    <a:pt x="6912" y="17673"/>
                    <a:pt x="5184" y="19636"/>
                    <a:pt x="5040" y="20618"/>
                  </a:cubicBezTo>
                  <a:cubicBezTo>
                    <a:pt x="4896" y="21600"/>
                    <a:pt x="6336" y="21600"/>
                    <a:pt x="9360" y="21600"/>
                  </a:cubicBezTo>
                  <a:cubicBezTo>
                    <a:pt x="12384" y="21600"/>
                    <a:pt x="16992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1653713" y="6588095"/>
              <a:ext cx="638637" cy="47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255" fill="norm" stroke="1" extrusionOk="0">
                  <a:moveTo>
                    <a:pt x="2689" y="21255"/>
                  </a:moveTo>
                  <a:cubicBezTo>
                    <a:pt x="2261" y="21255"/>
                    <a:pt x="1834" y="21255"/>
                    <a:pt x="1299" y="21255"/>
                  </a:cubicBezTo>
                  <a:cubicBezTo>
                    <a:pt x="764" y="21255"/>
                    <a:pt x="123" y="21255"/>
                    <a:pt x="16" y="20785"/>
                  </a:cubicBezTo>
                  <a:cubicBezTo>
                    <a:pt x="-91" y="20316"/>
                    <a:pt x="337" y="19377"/>
                    <a:pt x="1834" y="16559"/>
                  </a:cubicBezTo>
                  <a:cubicBezTo>
                    <a:pt x="3331" y="13742"/>
                    <a:pt x="5897" y="9046"/>
                    <a:pt x="8606" y="5759"/>
                  </a:cubicBezTo>
                  <a:cubicBezTo>
                    <a:pt x="11315" y="2472"/>
                    <a:pt x="14166" y="594"/>
                    <a:pt x="16341" y="125"/>
                  </a:cubicBezTo>
                  <a:cubicBezTo>
                    <a:pt x="18515" y="-345"/>
                    <a:pt x="20012" y="594"/>
                    <a:pt x="21509" y="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1708150" y="6667188"/>
              <a:ext cx="609600" cy="7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21134"/>
                  </a:moveTo>
                  <a:cubicBezTo>
                    <a:pt x="2250" y="16052"/>
                    <a:pt x="4500" y="10969"/>
                    <a:pt x="7275" y="7158"/>
                  </a:cubicBezTo>
                  <a:cubicBezTo>
                    <a:pt x="10050" y="3346"/>
                    <a:pt x="13350" y="805"/>
                    <a:pt x="15825" y="169"/>
                  </a:cubicBezTo>
                  <a:cubicBezTo>
                    <a:pt x="18300" y="-466"/>
                    <a:pt x="19950" y="805"/>
                    <a:pt x="21600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1772739" y="7283701"/>
              <a:ext cx="360861" cy="186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95" fill="norm" stroke="1" extrusionOk="0">
                  <a:moveTo>
                    <a:pt x="1072" y="19658"/>
                  </a:moveTo>
                  <a:cubicBezTo>
                    <a:pt x="693" y="20629"/>
                    <a:pt x="314" y="21600"/>
                    <a:pt x="124" y="21357"/>
                  </a:cubicBezTo>
                  <a:cubicBezTo>
                    <a:pt x="-65" y="21115"/>
                    <a:pt x="-65" y="19658"/>
                    <a:pt x="314" y="17960"/>
                  </a:cubicBezTo>
                  <a:cubicBezTo>
                    <a:pt x="693" y="16261"/>
                    <a:pt x="1451" y="14319"/>
                    <a:pt x="2524" y="12984"/>
                  </a:cubicBezTo>
                  <a:cubicBezTo>
                    <a:pt x="3598" y="11649"/>
                    <a:pt x="4988" y="10921"/>
                    <a:pt x="6630" y="11407"/>
                  </a:cubicBezTo>
                  <a:cubicBezTo>
                    <a:pt x="8272" y="11892"/>
                    <a:pt x="10167" y="13591"/>
                    <a:pt x="11367" y="14926"/>
                  </a:cubicBezTo>
                  <a:cubicBezTo>
                    <a:pt x="12567" y="16261"/>
                    <a:pt x="13072" y="17231"/>
                    <a:pt x="13767" y="18324"/>
                  </a:cubicBezTo>
                  <a:cubicBezTo>
                    <a:pt x="14461" y="19416"/>
                    <a:pt x="15346" y="20629"/>
                    <a:pt x="16040" y="20629"/>
                  </a:cubicBezTo>
                  <a:cubicBezTo>
                    <a:pt x="16735" y="20629"/>
                    <a:pt x="17240" y="19416"/>
                    <a:pt x="18124" y="15775"/>
                  </a:cubicBezTo>
                  <a:cubicBezTo>
                    <a:pt x="19009" y="12135"/>
                    <a:pt x="20272" y="6067"/>
                    <a:pt x="215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2274244" y="7098421"/>
              <a:ext cx="411806" cy="38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45" fill="norm" stroke="1" extrusionOk="0">
                  <a:moveTo>
                    <a:pt x="948" y="6402"/>
                  </a:moveTo>
                  <a:cubicBezTo>
                    <a:pt x="505" y="6049"/>
                    <a:pt x="62" y="5697"/>
                    <a:pt x="6" y="4817"/>
                  </a:cubicBezTo>
                  <a:cubicBezTo>
                    <a:pt x="-49" y="3936"/>
                    <a:pt x="283" y="2528"/>
                    <a:pt x="893" y="1530"/>
                  </a:cubicBezTo>
                  <a:cubicBezTo>
                    <a:pt x="1502" y="532"/>
                    <a:pt x="2388" y="-55"/>
                    <a:pt x="3551" y="4"/>
                  </a:cubicBezTo>
                  <a:cubicBezTo>
                    <a:pt x="4714" y="62"/>
                    <a:pt x="6154" y="767"/>
                    <a:pt x="7816" y="2469"/>
                  </a:cubicBezTo>
                  <a:cubicBezTo>
                    <a:pt x="9477" y="4171"/>
                    <a:pt x="11360" y="6871"/>
                    <a:pt x="13686" y="10217"/>
                  </a:cubicBezTo>
                  <a:cubicBezTo>
                    <a:pt x="16013" y="13562"/>
                    <a:pt x="18782" y="17554"/>
                    <a:pt x="21551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2495549" y="7080501"/>
              <a:ext cx="10160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2005"/>
                    <a:pt x="13500" y="4010"/>
                    <a:pt x="10125" y="6425"/>
                  </a:cubicBezTo>
                  <a:cubicBezTo>
                    <a:pt x="6750" y="8841"/>
                    <a:pt x="4050" y="11666"/>
                    <a:pt x="2475" y="14263"/>
                  </a:cubicBezTo>
                  <a:cubicBezTo>
                    <a:pt x="900" y="16861"/>
                    <a:pt x="450" y="192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2644956" y="6958019"/>
              <a:ext cx="180795" cy="170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181" fill="norm" stroke="1" extrusionOk="0">
                  <a:moveTo>
                    <a:pt x="355" y="7340"/>
                  </a:moveTo>
                  <a:cubicBezTo>
                    <a:pt x="104" y="6023"/>
                    <a:pt x="-147" y="4706"/>
                    <a:pt x="104" y="3389"/>
                  </a:cubicBezTo>
                  <a:cubicBezTo>
                    <a:pt x="355" y="2072"/>
                    <a:pt x="1109" y="755"/>
                    <a:pt x="2867" y="228"/>
                  </a:cubicBezTo>
                  <a:cubicBezTo>
                    <a:pt x="4625" y="-299"/>
                    <a:pt x="7388" y="-36"/>
                    <a:pt x="9020" y="2335"/>
                  </a:cubicBezTo>
                  <a:cubicBezTo>
                    <a:pt x="10653" y="4706"/>
                    <a:pt x="11155" y="9184"/>
                    <a:pt x="10904" y="12213"/>
                  </a:cubicBezTo>
                  <a:cubicBezTo>
                    <a:pt x="10653" y="15242"/>
                    <a:pt x="9648" y="16823"/>
                    <a:pt x="8769" y="18272"/>
                  </a:cubicBezTo>
                  <a:cubicBezTo>
                    <a:pt x="7890" y="19721"/>
                    <a:pt x="7137" y="21038"/>
                    <a:pt x="7890" y="21169"/>
                  </a:cubicBezTo>
                  <a:cubicBezTo>
                    <a:pt x="8644" y="21301"/>
                    <a:pt x="10904" y="20247"/>
                    <a:pt x="13416" y="19325"/>
                  </a:cubicBezTo>
                  <a:cubicBezTo>
                    <a:pt x="15927" y="18403"/>
                    <a:pt x="18690" y="17613"/>
                    <a:pt x="21453" y="16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1238250" y="7067801"/>
              <a:ext cx="952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4600"/>
                    <a:pt x="10560" y="9200"/>
                    <a:pt x="14160" y="12800"/>
                  </a:cubicBezTo>
                  <a:cubicBezTo>
                    <a:pt x="17760" y="16400"/>
                    <a:pt x="19680" y="19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1282160" y="7017001"/>
              <a:ext cx="19739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2127" y="21600"/>
                  </a:moveTo>
                  <a:cubicBezTo>
                    <a:pt x="1208" y="20800"/>
                    <a:pt x="289" y="20000"/>
                    <a:pt x="59" y="19100"/>
                  </a:cubicBezTo>
                  <a:cubicBezTo>
                    <a:pt x="-171" y="18200"/>
                    <a:pt x="289" y="17200"/>
                    <a:pt x="1208" y="16500"/>
                  </a:cubicBezTo>
                  <a:cubicBezTo>
                    <a:pt x="2127" y="15800"/>
                    <a:pt x="3506" y="15400"/>
                    <a:pt x="5229" y="14000"/>
                  </a:cubicBezTo>
                  <a:cubicBezTo>
                    <a:pt x="6952" y="12600"/>
                    <a:pt x="9020" y="10200"/>
                    <a:pt x="10284" y="8100"/>
                  </a:cubicBezTo>
                  <a:cubicBezTo>
                    <a:pt x="11548" y="6000"/>
                    <a:pt x="12008" y="4200"/>
                    <a:pt x="12582" y="2700"/>
                  </a:cubicBezTo>
                  <a:cubicBezTo>
                    <a:pt x="13157" y="1200"/>
                    <a:pt x="13846" y="0"/>
                    <a:pt x="14420" y="0"/>
                  </a:cubicBezTo>
                  <a:cubicBezTo>
                    <a:pt x="14995" y="0"/>
                    <a:pt x="15455" y="1200"/>
                    <a:pt x="16144" y="4000"/>
                  </a:cubicBezTo>
                  <a:cubicBezTo>
                    <a:pt x="16833" y="6800"/>
                    <a:pt x="17752" y="11200"/>
                    <a:pt x="18672" y="14100"/>
                  </a:cubicBezTo>
                  <a:cubicBezTo>
                    <a:pt x="19591" y="17000"/>
                    <a:pt x="20510" y="18400"/>
                    <a:pt x="21429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1528233" y="7150351"/>
              <a:ext cx="51363" cy="6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0624" fill="norm" stroke="1" extrusionOk="0">
                  <a:moveTo>
                    <a:pt x="3456" y="0"/>
                  </a:moveTo>
                  <a:cubicBezTo>
                    <a:pt x="1728" y="3176"/>
                    <a:pt x="0" y="6353"/>
                    <a:pt x="0" y="9529"/>
                  </a:cubicBezTo>
                  <a:cubicBezTo>
                    <a:pt x="0" y="12706"/>
                    <a:pt x="1728" y="15882"/>
                    <a:pt x="5616" y="18106"/>
                  </a:cubicBezTo>
                  <a:cubicBezTo>
                    <a:pt x="9504" y="20329"/>
                    <a:pt x="15552" y="21600"/>
                    <a:pt x="18576" y="19694"/>
                  </a:cubicBezTo>
                  <a:cubicBezTo>
                    <a:pt x="21600" y="17788"/>
                    <a:pt x="21600" y="12706"/>
                    <a:pt x="19440" y="9212"/>
                  </a:cubicBezTo>
                  <a:cubicBezTo>
                    <a:pt x="17280" y="5718"/>
                    <a:pt x="12960" y="3812"/>
                    <a:pt x="8640" y="1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1732327" y="6921751"/>
              <a:ext cx="420323" cy="289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41" fill="norm" stroke="1" extrusionOk="0">
                  <a:moveTo>
                    <a:pt x="388" y="0"/>
                  </a:moveTo>
                  <a:cubicBezTo>
                    <a:pt x="171" y="3469"/>
                    <a:pt x="-46" y="6937"/>
                    <a:pt x="8" y="10012"/>
                  </a:cubicBezTo>
                  <a:cubicBezTo>
                    <a:pt x="63" y="13086"/>
                    <a:pt x="388" y="15766"/>
                    <a:pt x="660" y="17501"/>
                  </a:cubicBezTo>
                  <a:cubicBezTo>
                    <a:pt x="931" y="19235"/>
                    <a:pt x="1148" y="20023"/>
                    <a:pt x="1528" y="20575"/>
                  </a:cubicBezTo>
                  <a:cubicBezTo>
                    <a:pt x="1908" y="21127"/>
                    <a:pt x="2450" y="21442"/>
                    <a:pt x="2993" y="21521"/>
                  </a:cubicBezTo>
                  <a:cubicBezTo>
                    <a:pt x="3536" y="21600"/>
                    <a:pt x="4079" y="21442"/>
                    <a:pt x="4459" y="20969"/>
                  </a:cubicBezTo>
                  <a:cubicBezTo>
                    <a:pt x="4838" y="20496"/>
                    <a:pt x="5056" y="19708"/>
                    <a:pt x="5164" y="18762"/>
                  </a:cubicBezTo>
                  <a:cubicBezTo>
                    <a:pt x="5273" y="17816"/>
                    <a:pt x="5273" y="16712"/>
                    <a:pt x="5001" y="15845"/>
                  </a:cubicBezTo>
                  <a:cubicBezTo>
                    <a:pt x="4730" y="14978"/>
                    <a:pt x="4187" y="14347"/>
                    <a:pt x="3536" y="13953"/>
                  </a:cubicBezTo>
                  <a:cubicBezTo>
                    <a:pt x="2885" y="13559"/>
                    <a:pt x="2125" y="13401"/>
                    <a:pt x="1474" y="13323"/>
                  </a:cubicBezTo>
                  <a:cubicBezTo>
                    <a:pt x="822" y="13244"/>
                    <a:pt x="280" y="13244"/>
                    <a:pt x="171" y="12850"/>
                  </a:cubicBezTo>
                  <a:cubicBezTo>
                    <a:pt x="63" y="12455"/>
                    <a:pt x="388" y="11667"/>
                    <a:pt x="931" y="11273"/>
                  </a:cubicBezTo>
                  <a:cubicBezTo>
                    <a:pt x="1474" y="10879"/>
                    <a:pt x="2233" y="10879"/>
                    <a:pt x="3210" y="11115"/>
                  </a:cubicBezTo>
                  <a:cubicBezTo>
                    <a:pt x="4187" y="11352"/>
                    <a:pt x="5381" y="11825"/>
                    <a:pt x="6141" y="12377"/>
                  </a:cubicBezTo>
                  <a:cubicBezTo>
                    <a:pt x="6901" y="12928"/>
                    <a:pt x="7226" y="13559"/>
                    <a:pt x="7498" y="14269"/>
                  </a:cubicBezTo>
                  <a:cubicBezTo>
                    <a:pt x="7769" y="14978"/>
                    <a:pt x="7986" y="15766"/>
                    <a:pt x="8095" y="16555"/>
                  </a:cubicBezTo>
                  <a:cubicBezTo>
                    <a:pt x="8203" y="17343"/>
                    <a:pt x="8203" y="18131"/>
                    <a:pt x="8095" y="18053"/>
                  </a:cubicBezTo>
                  <a:cubicBezTo>
                    <a:pt x="7986" y="17974"/>
                    <a:pt x="7769" y="17028"/>
                    <a:pt x="7661" y="16161"/>
                  </a:cubicBezTo>
                  <a:cubicBezTo>
                    <a:pt x="7552" y="15293"/>
                    <a:pt x="7552" y="14505"/>
                    <a:pt x="7661" y="13717"/>
                  </a:cubicBezTo>
                  <a:cubicBezTo>
                    <a:pt x="7769" y="12928"/>
                    <a:pt x="7986" y="12140"/>
                    <a:pt x="8366" y="11982"/>
                  </a:cubicBezTo>
                  <a:cubicBezTo>
                    <a:pt x="8746" y="11825"/>
                    <a:pt x="9289" y="12298"/>
                    <a:pt x="9886" y="13007"/>
                  </a:cubicBezTo>
                  <a:cubicBezTo>
                    <a:pt x="10483" y="13717"/>
                    <a:pt x="11134" y="14663"/>
                    <a:pt x="11514" y="14742"/>
                  </a:cubicBezTo>
                  <a:cubicBezTo>
                    <a:pt x="11894" y="14820"/>
                    <a:pt x="12002" y="14032"/>
                    <a:pt x="12219" y="13953"/>
                  </a:cubicBezTo>
                  <a:cubicBezTo>
                    <a:pt x="12436" y="13874"/>
                    <a:pt x="12762" y="14505"/>
                    <a:pt x="13142" y="15136"/>
                  </a:cubicBezTo>
                  <a:cubicBezTo>
                    <a:pt x="13522" y="15766"/>
                    <a:pt x="13956" y="16397"/>
                    <a:pt x="14662" y="16397"/>
                  </a:cubicBezTo>
                  <a:cubicBezTo>
                    <a:pt x="15367" y="16397"/>
                    <a:pt x="16344" y="15766"/>
                    <a:pt x="17049" y="14742"/>
                  </a:cubicBezTo>
                  <a:cubicBezTo>
                    <a:pt x="17755" y="13717"/>
                    <a:pt x="18189" y="12298"/>
                    <a:pt x="18461" y="11036"/>
                  </a:cubicBezTo>
                  <a:cubicBezTo>
                    <a:pt x="18732" y="9775"/>
                    <a:pt x="18840" y="8672"/>
                    <a:pt x="18678" y="8356"/>
                  </a:cubicBezTo>
                  <a:cubicBezTo>
                    <a:pt x="18515" y="8041"/>
                    <a:pt x="18081" y="8514"/>
                    <a:pt x="17701" y="9223"/>
                  </a:cubicBezTo>
                  <a:cubicBezTo>
                    <a:pt x="17321" y="9933"/>
                    <a:pt x="16995" y="10879"/>
                    <a:pt x="16832" y="11746"/>
                  </a:cubicBezTo>
                  <a:cubicBezTo>
                    <a:pt x="16670" y="12613"/>
                    <a:pt x="16670" y="13401"/>
                    <a:pt x="17484" y="14111"/>
                  </a:cubicBezTo>
                  <a:cubicBezTo>
                    <a:pt x="18298" y="14820"/>
                    <a:pt x="19926" y="15451"/>
                    <a:pt x="21554" y="16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2844800" y="7467851"/>
              <a:ext cx="44450" cy="24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0"/>
                  </a:moveTo>
                  <a:cubicBezTo>
                    <a:pt x="5143" y="5028"/>
                    <a:pt x="10286" y="10055"/>
                    <a:pt x="12857" y="13128"/>
                  </a:cubicBezTo>
                  <a:cubicBezTo>
                    <a:pt x="15429" y="16200"/>
                    <a:pt x="15429" y="17317"/>
                    <a:pt x="15429" y="18434"/>
                  </a:cubicBezTo>
                  <a:cubicBezTo>
                    <a:pt x="15429" y="19552"/>
                    <a:pt x="15429" y="20669"/>
                    <a:pt x="16457" y="21134"/>
                  </a:cubicBezTo>
                  <a:cubicBezTo>
                    <a:pt x="17486" y="21600"/>
                    <a:pt x="19543" y="21414"/>
                    <a:pt x="21600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2916361" y="7505951"/>
              <a:ext cx="150689" cy="145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530" fill="norm" stroke="1" extrusionOk="0">
                  <a:moveTo>
                    <a:pt x="7857" y="0"/>
                  </a:moveTo>
                  <a:cubicBezTo>
                    <a:pt x="5757" y="5948"/>
                    <a:pt x="3657" y="11896"/>
                    <a:pt x="2157" y="15496"/>
                  </a:cubicBezTo>
                  <a:cubicBezTo>
                    <a:pt x="657" y="19096"/>
                    <a:pt x="-243" y="20348"/>
                    <a:pt x="57" y="20974"/>
                  </a:cubicBezTo>
                  <a:cubicBezTo>
                    <a:pt x="357" y="21600"/>
                    <a:pt x="1857" y="21600"/>
                    <a:pt x="5607" y="21443"/>
                  </a:cubicBezTo>
                  <a:cubicBezTo>
                    <a:pt x="9357" y="21287"/>
                    <a:pt x="15357" y="20974"/>
                    <a:pt x="21357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3149599" y="7512301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3175000" y="7613901"/>
              <a:ext cx="95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3422650" y="7436101"/>
              <a:ext cx="190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0" name="Drawing"/>
          <p:cNvGrpSpPr/>
          <p:nvPr/>
        </p:nvGrpSpPr>
        <p:grpSpPr>
          <a:xfrm>
            <a:off x="1390649" y="1607998"/>
            <a:ext cx="11134993" cy="5039877"/>
            <a:chOff x="0" y="0"/>
            <a:chExt cx="11134991" cy="5039875"/>
          </a:xfrm>
        </p:grpSpPr>
        <p:sp>
          <p:nvSpPr>
            <p:cNvPr id="2761" name="Line"/>
            <p:cNvSpPr/>
            <p:nvPr/>
          </p:nvSpPr>
          <p:spPr>
            <a:xfrm>
              <a:off x="604043" y="66574"/>
              <a:ext cx="177008" cy="520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19" fill="norm" stroke="1" extrusionOk="0">
                  <a:moveTo>
                    <a:pt x="18418" y="11311"/>
                  </a:moveTo>
                  <a:cubicBezTo>
                    <a:pt x="17133" y="10614"/>
                    <a:pt x="15847" y="9917"/>
                    <a:pt x="14304" y="9569"/>
                  </a:cubicBezTo>
                  <a:cubicBezTo>
                    <a:pt x="12761" y="9220"/>
                    <a:pt x="10961" y="9220"/>
                    <a:pt x="8904" y="9961"/>
                  </a:cubicBezTo>
                  <a:cubicBezTo>
                    <a:pt x="6847" y="10701"/>
                    <a:pt x="4533" y="12182"/>
                    <a:pt x="2990" y="13793"/>
                  </a:cubicBezTo>
                  <a:cubicBezTo>
                    <a:pt x="1447" y="15404"/>
                    <a:pt x="675" y="17146"/>
                    <a:pt x="290" y="18278"/>
                  </a:cubicBezTo>
                  <a:cubicBezTo>
                    <a:pt x="-96" y="19411"/>
                    <a:pt x="-96" y="19933"/>
                    <a:pt x="290" y="20369"/>
                  </a:cubicBezTo>
                  <a:cubicBezTo>
                    <a:pt x="675" y="20804"/>
                    <a:pt x="1447" y="21153"/>
                    <a:pt x="2733" y="21327"/>
                  </a:cubicBezTo>
                  <a:cubicBezTo>
                    <a:pt x="4018" y="21501"/>
                    <a:pt x="5818" y="21501"/>
                    <a:pt x="8004" y="20674"/>
                  </a:cubicBezTo>
                  <a:cubicBezTo>
                    <a:pt x="10190" y="19846"/>
                    <a:pt x="12761" y="18191"/>
                    <a:pt x="14304" y="15753"/>
                  </a:cubicBezTo>
                  <a:cubicBezTo>
                    <a:pt x="15847" y="13314"/>
                    <a:pt x="16361" y="10091"/>
                    <a:pt x="16747" y="7653"/>
                  </a:cubicBezTo>
                  <a:cubicBezTo>
                    <a:pt x="17133" y="5214"/>
                    <a:pt x="17390" y="3559"/>
                    <a:pt x="17518" y="2427"/>
                  </a:cubicBezTo>
                  <a:cubicBezTo>
                    <a:pt x="17647" y="1295"/>
                    <a:pt x="17647" y="685"/>
                    <a:pt x="17004" y="336"/>
                  </a:cubicBezTo>
                  <a:cubicBezTo>
                    <a:pt x="16361" y="-12"/>
                    <a:pt x="15075" y="-99"/>
                    <a:pt x="14047" y="119"/>
                  </a:cubicBezTo>
                  <a:cubicBezTo>
                    <a:pt x="13018" y="336"/>
                    <a:pt x="12247" y="859"/>
                    <a:pt x="11733" y="2514"/>
                  </a:cubicBezTo>
                  <a:cubicBezTo>
                    <a:pt x="11218" y="4169"/>
                    <a:pt x="10961" y="6956"/>
                    <a:pt x="11861" y="9874"/>
                  </a:cubicBezTo>
                  <a:cubicBezTo>
                    <a:pt x="12761" y="12791"/>
                    <a:pt x="14818" y="15840"/>
                    <a:pt x="16618" y="17538"/>
                  </a:cubicBezTo>
                  <a:cubicBezTo>
                    <a:pt x="18418" y="19236"/>
                    <a:pt x="19961" y="19585"/>
                    <a:pt x="21504" y="19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834215" y="321244"/>
              <a:ext cx="111935" cy="21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063" fill="norm" stroke="1" extrusionOk="0">
                  <a:moveTo>
                    <a:pt x="3153" y="9551"/>
                  </a:moveTo>
                  <a:cubicBezTo>
                    <a:pt x="5153" y="9551"/>
                    <a:pt x="7153" y="9551"/>
                    <a:pt x="9553" y="8712"/>
                  </a:cubicBezTo>
                  <a:cubicBezTo>
                    <a:pt x="11953" y="7874"/>
                    <a:pt x="14753" y="6196"/>
                    <a:pt x="16353" y="4623"/>
                  </a:cubicBezTo>
                  <a:cubicBezTo>
                    <a:pt x="17953" y="3050"/>
                    <a:pt x="18353" y="1582"/>
                    <a:pt x="17553" y="744"/>
                  </a:cubicBezTo>
                  <a:cubicBezTo>
                    <a:pt x="16753" y="-95"/>
                    <a:pt x="14753" y="-305"/>
                    <a:pt x="11953" y="534"/>
                  </a:cubicBezTo>
                  <a:cubicBezTo>
                    <a:pt x="9153" y="1373"/>
                    <a:pt x="5553" y="3260"/>
                    <a:pt x="3153" y="5986"/>
                  </a:cubicBezTo>
                  <a:cubicBezTo>
                    <a:pt x="753" y="8712"/>
                    <a:pt x="-447" y="12278"/>
                    <a:pt x="153" y="15004"/>
                  </a:cubicBezTo>
                  <a:cubicBezTo>
                    <a:pt x="753" y="17730"/>
                    <a:pt x="3153" y="19617"/>
                    <a:pt x="6953" y="20456"/>
                  </a:cubicBezTo>
                  <a:cubicBezTo>
                    <a:pt x="10753" y="21295"/>
                    <a:pt x="15953" y="21085"/>
                    <a:pt x="21153" y="20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957327" y="331215"/>
              <a:ext cx="121748" cy="493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333" fill="norm" stroke="1" extrusionOk="0">
                  <a:moveTo>
                    <a:pt x="17836" y="1815"/>
                  </a:moveTo>
                  <a:cubicBezTo>
                    <a:pt x="17104" y="1174"/>
                    <a:pt x="16372" y="534"/>
                    <a:pt x="14724" y="213"/>
                  </a:cubicBezTo>
                  <a:cubicBezTo>
                    <a:pt x="13077" y="-107"/>
                    <a:pt x="10514" y="-107"/>
                    <a:pt x="7768" y="488"/>
                  </a:cubicBezTo>
                  <a:cubicBezTo>
                    <a:pt x="5023" y="1083"/>
                    <a:pt x="2094" y="2273"/>
                    <a:pt x="812" y="3462"/>
                  </a:cubicBezTo>
                  <a:cubicBezTo>
                    <a:pt x="-469" y="4652"/>
                    <a:pt x="-103" y="5842"/>
                    <a:pt x="995" y="6529"/>
                  </a:cubicBezTo>
                  <a:cubicBezTo>
                    <a:pt x="2094" y="7215"/>
                    <a:pt x="3924" y="7398"/>
                    <a:pt x="6853" y="7078"/>
                  </a:cubicBezTo>
                  <a:cubicBezTo>
                    <a:pt x="9782" y="6757"/>
                    <a:pt x="13809" y="5934"/>
                    <a:pt x="16372" y="5247"/>
                  </a:cubicBezTo>
                  <a:cubicBezTo>
                    <a:pt x="18934" y="4561"/>
                    <a:pt x="20033" y="4012"/>
                    <a:pt x="20582" y="3966"/>
                  </a:cubicBezTo>
                  <a:cubicBezTo>
                    <a:pt x="21131" y="3920"/>
                    <a:pt x="21131" y="4378"/>
                    <a:pt x="20948" y="6254"/>
                  </a:cubicBezTo>
                  <a:cubicBezTo>
                    <a:pt x="20765" y="8130"/>
                    <a:pt x="20399" y="11425"/>
                    <a:pt x="20033" y="13942"/>
                  </a:cubicBezTo>
                  <a:cubicBezTo>
                    <a:pt x="19667" y="16459"/>
                    <a:pt x="19300" y="18198"/>
                    <a:pt x="18934" y="19296"/>
                  </a:cubicBezTo>
                  <a:cubicBezTo>
                    <a:pt x="18568" y="20395"/>
                    <a:pt x="18202" y="20852"/>
                    <a:pt x="16738" y="21127"/>
                  </a:cubicBezTo>
                  <a:cubicBezTo>
                    <a:pt x="15273" y="21401"/>
                    <a:pt x="12711" y="21493"/>
                    <a:pt x="10331" y="20807"/>
                  </a:cubicBezTo>
                  <a:cubicBezTo>
                    <a:pt x="7951" y="20120"/>
                    <a:pt x="5755" y="18656"/>
                    <a:pt x="4473" y="17237"/>
                  </a:cubicBezTo>
                  <a:cubicBezTo>
                    <a:pt x="3192" y="15818"/>
                    <a:pt x="2826" y="14446"/>
                    <a:pt x="2460" y="13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1143000" y="309701"/>
              <a:ext cx="114301" cy="164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0" y="4101"/>
                  </a:moveTo>
                  <a:cubicBezTo>
                    <a:pt x="2800" y="6289"/>
                    <a:pt x="5600" y="8476"/>
                    <a:pt x="7800" y="10527"/>
                  </a:cubicBezTo>
                  <a:cubicBezTo>
                    <a:pt x="10000" y="12577"/>
                    <a:pt x="11600" y="14491"/>
                    <a:pt x="12600" y="16405"/>
                  </a:cubicBezTo>
                  <a:cubicBezTo>
                    <a:pt x="13600" y="18319"/>
                    <a:pt x="14000" y="20233"/>
                    <a:pt x="13200" y="20916"/>
                  </a:cubicBezTo>
                  <a:cubicBezTo>
                    <a:pt x="12400" y="21600"/>
                    <a:pt x="10400" y="21053"/>
                    <a:pt x="9200" y="19003"/>
                  </a:cubicBezTo>
                  <a:cubicBezTo>
                    <a:pt x="8000" y="16952"/>
                    <a:pt x="7600" y="13397"/>
                    <a:pt x="8400" y="10253"/>
                  </a:cubicBezTo>
                  <a:cubicBezTo>
                    <a:pt x="9200" y="7109"/>
                    <a:pt x="11200" y="4375"/>
                    <a:pt x="13600" y="2734"/>
                  </a:cubicBezTo>
                  <a:cubicBezTo>
                    <a:pt x="16000" y="1094"/>
                    <a:pt x="18800" y="5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1281991" y="269398"/>
              <a:ext cx="334325" cy="230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12" fill="norm" stroke="1" extrusionOk="0">
                  <a:moveTo>
                    <a:pt x="1665" y="7863"/>
                  </a:moveTo>
                  <a:cubicBezTo>
                    <a:pt x="2340" y="7274"/>
                    <a:pt x="3015" y="6685"/>
                    <a:pt x="3623" y="5605"/>
                  </a:cubicBezTo>
                  <a:cubicBezTo>
                    <a:pt x="4230" y="4525"/>
                    <a:pt x="4770" y="2954"/>
                    <a:pt x="4703" y="2365"/>
                  </a:cubicBezTo>
                  <a:cubicBezTo>
                    <a:pt x="4635" y="1776"/>
                    <a:pt x="3960" y="2168"/>
                    <a:pt x="3083" y="4034"/>
                  </a:cubicBezTo>
                  <a:cubicBezTo>
                    <a:pt x="2205" y="5899"/>
                    <a:pt x="1125" y="9237"/>
                    <a:pt x="518" y="11397"/>
                  </a:cubicBezTo>
                  <a:cubicBezTo>
                    <a:pt x="-90" y="13557"/>
                    <a:pt x="-225" y="14539"/>
                    <a:pt x="450" y="15423"/>
                  </a:cubicBezTo>
                  <a:cubicBezTo>
                    <a:pt x="1125" y="16307"/>
                    <a:pt x="2610" y="17092"/>
                    <a:pt x="4703" y="15717"/>
                  </a:cubicBezTo>
                  <a:cubicBezTo>
                    <a:pt x="6795" y="14343"/>
                    <a:pt x="9495" y="10808"/>
                    <a:pt x="10913" y="8452"/>
                  </a:cubicBezTo>
                  <a:cubicBezTo>
                    <a:pt x="12330" y="6096"/>
                    <a:pt x="12465" y="4917"/>
                    <a:pt x="12330" y="3936"/>
                  </a:cubicBezTo>
                  <a:cubicBezTo>
                    <a:pt x="12195" y="2954"/>
                    <a:pt x="11790" y="2168"/>
                    <a:pt x="11385" y="2168"/>
                  </a:cubicBezTo>
                  <a:cubicBezTo>
                    <a:pt x="10980" y="2168"/>
                    <a:pt x="10575" y="2954"/>
                    <a:pt x="10238" y="4917"/>
                  </a:cubicBezTo>
                  <a:cubicBezTo>
                    <a:pt x="9900" y="6881"/>
                    <a:pt x="9630" y="10023"/>
                    <a:pt x="9765" y="12183"/>
                  </a:cubicBezTo>
                  <a:cubicBezTo>
                    <a:pt x="9900" y="14343"/>
                    <a:pt x="10440" y="15521"/>
                    <a:pt x="11048" y="16110"/>
                  </a:cubicBezTo>
                  <a:cubicBezTo>
                    <a:pt x="11655" y="16699"/>
                    <a:pt x="12330" y="16699"/>
                    <a:pt x="13275" y="16012"/>
                  </a:cubicBezTo>
                  <a:cubicBezTo>
                    <a:pt x="14220" y="15325"/>
                    <a:pt x="15435" y="13950"/>
                    <a:pt x="16448" y="11692"/>
                  </a:cubicBezTo>
                  <a:cubicBezTo>
                    <a:pt x="17460" y="9434"/>
                    <a:pt x="18270" y="6292"/>
                    <a:pt x="18675" y="4230"/>
                  </a:cubicBezTo>
                  <a:cubicBezTo>
                    <a:pt x="19080" y="2168"/>
                    <a:pt x="19080" y="1187"/>
                    <a:pt x="18742" y="597"/>
                  </a:cubicBezTo>
                  <a:cubicBezTo>
                    <a:pt x="18405" y="8"/>
                    <a:pt x="17730" y="-188"/>
                    <a:pt x="17325" y="205"/>
                  </a:cubicBezTo>
                  <a:cubicBezTo>
                    <a:pt x="16920" y="597"/>
                    <a:pt x="16785" y="1579"/>
                    <a:pt x="17393" y="3936"/>
                  </a:cubicBezTo>
                  <a:cubicBezTo>
                    <a:pt x="18000" y="6292"/>
                    <a:pt x="19350" y="10023"/>
                    <a:pt x="20160" y="12379"/>
                  </a:cubicBezTo>
                  <a:cubicBezTo>
                    <a:pt x="20970" y="14736"/>
                    <a:pt x="21240" y="15717"/>
                    <a:pt x="21308" y="16699"/>
                  </a:cubicBezTo>
                  <a:cubicBezTo>
                    <a:pt x="21375" y="17681"/>
                    <a:pt x="21240" y="18663"/>
                    <a:pt x="20498" y="19448"/>
                  </a:cubicBezTo>
                  <a:cubicBezTo>
                    <a:pt x="19755" y="20234"/>
                    <a:pt x="18405" y="20823"/>
                    <a:pt x="17055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2065852" y="277951"/>
              <a:ext cx="102612" cy="192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7" h="20904" fill="norm" stroke="1" extrusionOk="0">
                  <a:moveTo>
                    <a:pt x="18280" y="6204"/>
                  </a:moveTo>
                  <a:cubicBezTo>
                    <a:pt x="18280" y="5055"/>
                    <a:pt x="18280" y="3906"/>
                    <a:pt x="17034" y="3332"/>
                  </a:cubicBezTo>
                  <a:cubicBezTo>
                    <a:pt x="15787" y="2757"/>
                    <a:pt x="13295" y="2757"/>
                    <a:pt x="10387" y="3906"/>
                  </a:cubicBezTo>
                  <a:cubicBezTo>
                    <a:pt x="7480" y="5055"/>
                    <a:pt x="4157" y="7353"/>
                    <a:pt x="2080" y="10111"/>
                  </a:cubicBezTo>
                  <a:cubicBezTo>
                    <a:pt x="3" y="12868"/>
                    <a:pt x="-828" y="16085"/>
                    <a:pt x="1041" y="18268"/>
                  </a:cubicBezTo>
                  <a:cubicBezTo>
                    <a:pt x="2910" y="20451"/>
                    <a:pt x="7480" y="21600"/>
                    <a:pt x="11426" y="20451"/>
                  </a:cubicBezTo>
                  <a:cubicBezTo>
                    <a:pt x="15372" y="19302"/>
                    <a:pt x="18695" y="15855"/>
                    <a:pt x="19734" y="13098"/>
                  </a:cubicBezTo>
                  <a:cubicBezTo>
                    <a:pt x="20772" y="10340"/>
                    <a:pt x="19526" y="8272"/>
                    <a:pt x="19110" y="6204"/>
                  </a:cubicBezTo>
                  <a:cubicBezTo>
                    <a:pt x="18695" y="4136"/>
                    <a:pt x="19110" y="2068"/>
                    <a:pt x="195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2242496" y="53584"/>
              <a:ext cx="113355" cy="44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21421" y="1038"/>
                  </a:moveTo>
                  <a:cubicBezTo>
                    <a:pt x="20221" y="519"/>
                    <a:pt x="19021" y="0"/>
                    <a:pt x="15821" y="0"/>
                  </a:cubicBezTo>
                  <a:cubicBezTo>
                    <a:pt x="12621" y="0"/>
                    <a:pt x="7421" y="519"/>
                    <a:pt x="4221" y="2181"/>
                  </a:cubicBezTo>
                  <a:cubicBezTo>
                    <a:pt x="1021" y="3842"/>
                    <a:pt x="-179" y="6646"/>
                    <a:pt x="21" y="10073"/>
                  </a:cubicBezTo>
                  <a:cubicBezTo>
                    <a:pt x="221" y="13500"/>
                    <a:pt x="1821" y="17550"/>
                    <a:pt x="34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2178050" y="322401"/>
              <a:ext cx="120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" y="16800"/>
                    <a:pt x="758" y="12000"/>
                    <a:pt x="3411" y="8800"/>
                  </a:cubicBezTo>
                  <a:cubicBezTo>
                    <a:pt x="6063" y="5600"/>
                    <a:pt x="10989" y="4000"/>
                    <a:pt x="14400" y="2800"/>
                  </a:cubicBezTo>
                  <a:cubicBezTo>
                    <a:pt x="17811" y="1600"/>
                    <a:pt x="19705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2829422" y="0"/>
              <a:ext cx="129678" cy="500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538" fill="norm" stroke="1" extrusionOk="0">
                  <a:moveTo>
                    <a:pt x="21344" y="4039"/>
                  </a:moveTo>
                  <a:cubicBezTo>
                    <a:pt x="20996" y="2946"/>
                    <a:pt x="20647" y="1852"/>
                    <a:pt x="19776" y="1168"/>
                  </a:cubicBezTo>
                  <a:cubicBezTo>
                    <a:pt x="18905" y="485"/>
                    <a:pt x="17512" y="211"/>
                    <a:pt x="15944" y="75"/>
                  </a:cubicBezTo>
                  <a:cubicBezTo>
                    <a:pt x="14376" y="-62"/>
                    <a:pt x="12634" y="-62"/>
                    <a:pt x="10544" y="530"/>
                  </a:cubicBezTo>
                  <a:cubicBezTo>
                    <a:pt x="8454" y="1123"/>
                    <a:pt x="6015" y="2308"/>
                    <a:pt x="4099" y="4586"/>
                  </a:cubicBezTo>
                  <a:cubicBezTo>
                    <a:pt x="2183" y="6865"/>
                    <a:pt x="789" y="10237"/>
                    <a:pt x="267" y="13244"/>
                  </a:cubicBezTo>
                  <a:cubicBezTo>
                    <a:pt x="-256" y="16252"/>
                    <a:pt x="92" y="18895"/>
                    <a:pt x="441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2755900" y="79289"/>
              <a:ext cx="689220" cy="406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395" fill="norm" stroke="1" extrusionOk="0">
                  <a:moveTo>
                    <a:pt x="0" y="14125"/>
                  </a:moveTo>
                  <a:cubicBezTo>
                    <a:pt x="66" y="13568"/>
                    <a:pt x="133" y="13011"/>
                    <a:pt x="729" y="12566"/>
                  </a:cubicBezTo>
                  <a:cubicBezTo>
                    <a:pt x="1325" y="12120"/>
                    <a:pt x="2452" y="11786"/>
                    <a:pt x="3280" y="12510"/>
                  </a:cubicBezTo>
                  <a:cubicBezTo>
                    <a:pt x="4108" y="13234"/>
                    <a:pt x="4638" y="15015"/>
                    <a:pt x="4837" y="16240"/>
                  </a:cubicBezTo>
                  <a:cubicBezTo>
                    <a:pt x="5036" y="17465"/>
                    <a:pt x="4903" y="18133"/>
                    <a:pt x="4671" y="18522"/>
                  </a:cubicBezTo>
                  <a:cubicBezTo>
                    <a:pt x="4439" y="18912"/>
                    <a:pt x="4108" y="19024"/>
                    <a:pt x="3876" y="18801"/>
                  </a:cubicBezTo>
                  <a:cubicBezTo>
                    <a:pt x="3644" y="18578"/>
                    <a:pt x="3512" y="18021"/>
                    <a:pt x="3611" y="16797"/>
                  </a:cubicBezTo>
                  <a:cubicBezTo>
                    <a:pt x="3710" y="15572"/>
                    <a:pt x="4042" y="13679"/>
                    <a:pt x="4506" y="12510"/>
                  </a:cubicBezTo>
                  <a:cubicBezTo>
                    <a:pt x="4969" y="11341"/>
                    <a:pt x="5566" y="10896"/>
                    <a:pt x="6195" y="10896"/>
                  </a:cubicBezTo>
                  <a:cubicBezTo>
                    <a:pt x="6825" y="10896"/>
                    <a:pt x="7487" y="11341"/>
                    <a:pt x="7852" y="11842"/>
                  </a:cubicBezTo>
                  <a:cubicBezTo>
                    <a:pt x="8216" y="12343"/>
                    <a:pt x="8282" y="12900"/>
                    <a:pt x="8448" y="13345"/>
                  </a:cubicBezTo>
                  <a:cubicBezTo>
                    <a:pt x="8613" y="13791"/>
                    <a:pt x="8879" y="14125"/>
                    <a:pt x="9144" y="14069"/>
                  </a:cubicBezTo>
                  <a:cubicBezTo>
                    <a:pt x="9409" y="14013"/>
                    <a:pt x="9674" y="13568"/>
                    <a:pt x="9906" y="13011"/>
                  </a:cubicBezTo>
                  <a:cubicBezTo>
                    <a:pt x="10137" y="12454"/>
                    <a:pt x="10336" y="11786"/>
                    <a:pt x="10270" y="11397"/>
                  </a:cubicBezTo>
                  <a:cubicBezTo>
                    <a:pt x="10204" y="11007"/>
                    <a:pt x="9872" y="10896"/>
                    <a:pt x="9442" y="11452"/>
                  </a:cubicBezTo>
                  <a:cubicBezTo>
                    <a:pt x="9011" y="12009"/>
                    <a:pt x="8481" y="13234"/>
                    <a:pt x="8183" y="14681"/>
                  </a:cubicBezTo>
                  <a:cubicBezTo>
                    <a:pt x="7885" y="16129"/>
                    <a:pt x="7818" y="17799"/>
                    <a:pt x="8183" y="18857"/>
                  </a:cubicBezTo>
                  <a:cubicBezTo>
                    <a:pt x="8547" y="19914"/>
                    <a:pt x="9342" y="20360"/>
                    <a:pt x="10270" y="20248"/>
                  </a:cubicBezTo>
                  <a:cubicBezTo>
                    <a:pt x="11198" y="20137"/>
                    <a:pt x="12258" y="19469"/>
                    <a:pt x="13119" y="18578"/>
                  </a:cubicBezTo>
                  <a:cubicBezTo>
                    <a:pt x="13980" y="17687"/>
                    <a:pt x="14643" y="16574"/>
                    <a:pt x="15007" y="15739"/>
                  </a:cubicBezTo>
                  <a:cubicBezTo>
                    <a:pt x="15372" y="14904"/>
                    <a:pt x="15438" y="14347"/>
                    <a:pt x="15372" y="13846"/>
                  </a:cubicBezTo>
                  <a:cubicBezTo>
                    <a:pt x="15306" y="13345"/>
                    <a:pt x="15107" y="12900"/>
                    <a:pt x="14775" y="12844"/>
                  </a:cubicBezTo>
                  <a:cubicBezTo>
                    <a:pt x="14444" y="12788"/>
                    <a:pt x="13980" y="13122"/>
                    <a:pt x="13649" y="13846"/>
                  </a:cubicBezTo>
                  <a:cubicBezTo>
                    <a:pt x="13318" y="14570"/>
                    <a:pt x="13119" y="15683"/>
                    <a:pt x="13053" y="16518"/>
                  </a:cubicBezTo>
                  <a:cubicBezTo>
                    <a:pt x="12987" y="17353"/>
                    <a:pt x="13053" y="17910"/>
                    <a:pt x="13252" y="18355"/>
                  </a:cubicBezTo>
                  <a:cubicBezTo>
                    <a:pt x="13450" y="18801"/>
                    <a:pt x="13782" y="19135"/>
                    <a:pt x="14345" y="19246"/>
                  </a:cubicBezTo>
                  <a:cubicBezTo>
                    <a:pt x="14908" y="19358"/>
                    <a:pt x="15703" y="19246"/>
                    <a:pt x="16531" y="18689"/>
                  </a:cubicBezTo>
                  <a:cubicBezTo>
                    <a:pt x="17360" y="18133"/>
                    <a:pt x="18221" y="17131"/>
                    <a:pt x="18685" y="16296"/>
                  </a:cubicBezTo>
                  <a:cubicBezTo>
                    <a:pt x="19148" y="15461"/>
                    <a:pt x="19215" y="14793"/>
                    <a:pt x="19082" y="14459"/>
                  </a:cubicBezTo>
                  <a:cubicBezTo>
                    <a:pt x="18950" y="14125"/>
                    <a:pt x="18618" y="14125"/>
                    <a:pt x="18155" y="14514"/>
                  </a:cubicBezTo>
                  <a:cubicBezTo>
                    <a:pt x="17691" y="14904"/>
                    <a:pt x="17094" y="15683"/>
                    <a:pt x="16697" y="16351"/>
                  </a:cubicBezTo>
                  <a:cubicBezTo>
                    <a:pt x="16299" y="17019"/>
                    <a:pt x="16101" y="17576"/>
                    <a:pt x="16001" y="18244"/>
                  </a:cubicBezTo>
                  <a:cubicBezTo>
                    <a:pt x="15902" y="18912"/>
                    <a:pt x="15902" y="19692"/>
                    <a:pt x="16034" y="20248"/>
                  </a:cubicBezTo>
                  <a:cubicBezTo>
                    <a:pt x="16167" y="20805"/>
                    <a:pt x="16432" y="21139"/>
                    <a:pt x="16763" y="21306"/>
                  </a:cubicBezTo>
                  <a:cubicBezTo>
                    <a:pt x="17094" y="21473"/>
                    <a:pt x="17492" y="21473"/>
                    <a:pt x="17989" y="20694"/>
                  </a:cubicBezTo>
                  <a:cubicBezTo>
                    <a:pt x="18486" y="19914"/>
                    <a:pt x="19082" y="18355"/>
                    <a:pt x="19679" y="15516"/>
                  </a:cubicBezTo>
                  <a:cubicBezTo>
                    <a:pt x="20275" y="12677"/>
                    <a:pt x="20871" y="8558"/>
                    <a:pt x="21202" y="5997"/>
                  </a:cubicBezTo>
                  <a:cubicBezTo>
                    <a:pt x="21534" y="3436"/>
                    <a:pt x="21600" y="2434"/>
                    <a:pt x="21567" y="1654"/>
                  </a:cubicBezTo>
                  <a:cubicBezTo>
                    <a:pt x="21534" y="875"/>
                    <a:pt x="21401" y="318"/>
                    <a:pt x="21136" y="96"/>
                  </a:cubicBezTo>
                  <a:cubicBezTo>
                    <a:pt x="20871" y="-127"/>
                    <a:pt x="20474" y="-16"/>
                    <a:pt x="19977" y="1042"/>
                  </a:cubicBezTo>
                  <a:cubicBezTo>
                    <a:pt x="19480" y="2100"/>
                    <a:pt x="18883" y="4104"/>
                    <a:pt x="18585" y="6553"/>
                  </a:cubicBezTo>
                  <a:cubicBezTo>
                    <a:pt x="18287" y="9003"/>
                    <a:pt x="18287" y="11898"/>
                    <a:pt x="18585" y="14236"/>
                  </a:cubicBezTo>
                  <a:cubicBezTo>
                    <a:pt x="18883" y="16574"/>
                    <a:pt x="19480" y="18355"/>
                    <a:pt x="20076" y="20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3450415" y="335101"/>
              <a:ext cx="115904" cy="129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0966" fill="norm" stroke="1" extrusionOk="0">
                  <a:moveTo>
                    <a:pt x="12081" y="3086"/>
                  </a:moveTo>
                  <a:cubicBezTo>
                    <a:pt x="8671" y="4457"/>
                    <a:pt x="5260" y="5829"/>
                    <a:pt x="2987" y="7543"/>
                  </a:cubicBezTo>
                  <a:cubicBezTo>
                    <a:pt x="713" y="9257"/>
                    <a:pt x="-424" y="11314"/>
                    <a:pt x="144" y="13886"/>
                  </a:cubicBezTo>
                  <a:cubicBezTo>
                    <a:pt x="713" y="16457"/>
                    <a:pt x="2987" y="19543"/>
                    <a:pt x="6397" y="20571"/>
                  </a:cubicBezTo>
                  <a:cubicBezTo>
                    <a:pt x="9808" y="21600"/>
                    <a:pt x="14355" y="20571"/>
                    <a:pt x="17197" y="18000"/>
                  </a:cubicBezTo>
                  <a:cubicBezTo>
                    <a:pt x="20039" y="15429"/>
                    <a:pt x="21176" y="11314"/>
                    <a:pt x="20608" y="8057"/>
                  </a:cubicBezTo>
                  <a:cubicBezTo>
                    <a:pt x="20039" y="4800"/>
                    <a:pt x="17765" y="2400"/>
                    <a:pt x="154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3575049" y="281390"/>
              <a:ext cx="262468" cy="161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6277"/>
                  </a:moveTo>
                  <a:cubicBezTo>
                    <a:pt x="871" y="6277"/>
                    <a:pt x="1742" y="6277"/>
                    <a:pt x="2352" y="7119"/>
                  </a:cubicBezTo>
                  <a:cubicBezTo>
                    <a:pt x="2961" y="7960"/>
                    <a:pt x="3310" y="9643"/>
                    <a:pt x="3571" y="11326"/>
                  </a:cubicBezTo>
                  <a:cubicBezTo>
                    <a:pt x="3832" y="13009"/>
                    <a:pt x="4006" y="14693"/>
                    <a:pt x="4006" y="16376"/>
                  </a:cubicBezTo>
                  <a:cubicBezTo>
                    <a:pt x="4006" y="18059"/>
                    <a:pt x="3832" y="19742"/>
                    <a:pt x="3832" y="19882"/>
                  </a:cubicBezTo>
                  <a:cubicBezTo>
                    <a:pt x="3832" y="20022"/>
                    <a:pt x="4006" y="18620"/>
                    <a:pt x="4790" y="15815"/>
                  </a:cubicBezTo>
                  <a:cubicBezTo>
                    <a:pt x="5574" y="13009"/>
                    <a:pt x="6968" y="8802"/>
                    <a:pt x="7926" y="6137"/>
                  </a:cubicBezTo>
                  <a:cubicBezTo>
                    <a:pt x="8884" y="3472"/>
                    <a:pt x="9406" y="2350"/>
                    <a:pt x="9929" y="2630"/>
                  </a:cubicBezTo>
                  <a:cubicBezTo>
                    <a:pt x="10452" y="2911"/>
                    <a:pt x="10974" y="4594"/>
                    <a:pt x="11235" y="6557"/>
                  </a:cubicBezTo>
                  <a:cubicBezTo>
                    <a:pt x="11497" y="8521"/>
                    <a:pt x="11497" y="10765"/>
                    <a:pt x="11497" y="12729"/>
                  </a:cubicBezTo>
                  <a:cubicBezTo>
                    <a:pt x="11497" y="14693"/>
                    <a:pt x="11497" y="16376"/>
                    <a:pt x="11584" y="16516"/>
                  </a:cubicBezTo>
                  <a:cubicBezTo>
                    <a:pt x="11671" y="16656"/>
                    <a:pt x="11845" y="15254"/>
                    <a:pt x="12629" y="12589"/>
                  </a:cubicBezTo>
                  <a:cubicBezTo>
                    <a:pt x="13413" y="9924"/>
                    <a:pt x="14806" y="5996"/>
                    <a:pt x="15852" y="3612"/>
                  </a:cubicBezTo>
                  <a:cubicBezTo>
                    <a:pt x="16897" y="1228"/>
                    <a:pt x="17594" y="386"/>
                    <a:pt x="18377" y="106"/>
                  </a:cubicBezTo>
                  <a:cubicBezTo>
                    <a:pt x="19161" y="-175"/>
                    <a:pt x="20032" y="106"/>
                    <a:pt x="20642" y="947"/>
                  </a:cubicBezTo>
                  <a:cubicBezTo>
                    <a:pt x="21252" y="1789"/>
                    <a:pt x="21600" y="3191"/>
                    <a:pt x="21600" y="6698"/>
                  </a:cubicBezTo>
                  <a:cubicBezTo>
                    <a:pt x="21600" y="10204"/>
                    <a:pt x="21252" y="15815"/>
                    <a:pt x="20903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381000" y="576665"/>
              <a:ext cx="2527301" cy="145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21561"/>
                  </a:moveTo>
                  <a:cubicBezTo>
                    <a:pt x="687" y="20309"/>
                    <a:pt x="1375" y="19057"/>
                    <a:pt x="2044" y="18118"/>
                  </a:cubicBezTo>
                  <a:cubicBezTo>
                    <a:pt x="2714" y="17178"/>
                    <a:pt x="3365" y="16552"/>
                    <a:pt x="3998" y="15613"/>
                  </a:cubicBezTo>
                  <a:cubicBezTo>
                    <a:pt x="4631" y="14674"/>
                    <a:pt x="5246" y="13422"/>
                    <a:pt x="5879" y="12013"/>
                  </a:cubicBezTo>
                  <a:cubicBezTo>
                    <a:pt x="6513" y="10604"/>
                    <a:pt x="7164" y="9039"/>
                    <a:pt x="7851" y="7787"/>
                  </a:cubicBezTo>
                  <a:cubicBezTo>
                    <a:pt x="8539" y="6535"/>
                    <a:pt x="9262" y="5596"/>
                    <a:pt x="9977" y="4657"/>
                  </a:cubicBezTo>
                  <a:cubicBezTo>
                    <a:pt x="10691" y="3718"/>
                    <a:pt x="11397" y="2778"/>
                    <a:pt x="12103" y="2152"/>
                  </a:cubicBezTo>
                  <a:cubicBezTo>
                    <a:pt x="12808" y="1526"/>
                    <a:pt x="13514" y="1213"/>
                    <a:pt x="14192" y="900"/>
                  </a:cubicBezTo>
                  <a:cubicBezTo>
                    <a:pt x="14870" y="587"/>
                    <a:pt x="15522" y="274"/>
                    <a:pt x="16227" y="118"/>
                  </a:cubicBezTo>
                  <a:cubicBezTo>
                    <a:pt x="16933" y="-39"/>
                    <a:pt x="17692" y="-39"/>
                    <a:pt x="18425" y="118"/>
                  </a:cubicBezTo>
                  <a:cubicBezTo>
                    <a:pt x="19158" y="274"/>
                    <a:pt x="19863" y="587"/>
                    <a:pt x="20388" y="1057"/>
                  </a:cubicBezTo>
                  <a:cubicBezTo>
                    <a:pt x="20913" y="1526"/>
                    <a:pt x="21256" y="2152"/>
                    <a:pt x="21600" y="2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273050" y="665301"/>
              <a:ext cx="32067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" y="20374"/>
                    <a:pt x="941" y="19149"/>
                    <a:pt x="1454" y="18306"/>
                  </a:cubicBezTo>
                  <a:cubicBezTo>
                    <a:pt x="1968" y="17464"/>
                    <a:pt x="2524" y="17004"/>
                    <a:pt x="3058" y="16391"/>
                  </a:cubicBezTo>
                  <a:cubicBezTo>
                    <a:pt x="3593" y="15779"/>
                    <a:pt x="4106" y="15013"/>
                    <a:pt x="4648" y="14247"/>
                  </a:cubicBezTo>
                  <a:cubicBezTo>
                    <a:pt x="5190" y="13481"/>
                    <a:pt x="5760" y="12715"/>
                    <a:pt x="6259" y="12102"/>
                  </a:cubicBezTo>
                  <a:cubicBezTo>
                    <a:pt x="6758" y="11489"/>
                    <a:pt x="7186" y="11030"/>
                    <a:pt x="7635" y="10570"/>
                  </a:cubicBezTo>
                  <a:cubicBezTo>
                    <a:pt x="8084" y="10111"/>
                    <a:pt x="8554" y="9651"/>
                    <a:pt x="9004" y="9115"/>
                  </a:cubicBezTo>
                  <a:cubicBezTo>
                    <a:pt x="9453" y="8579"/>
                    <a:pt x="9880" y="7966"/>
                    <a:pt x="10330" y="7430"/>
                  </a:cubicBezTo>
                  <a:cubicBezTo>
                    <a:pt x="10779" y="6894"/>
                    <a:pt x="11249" y="6434"/>
                    <a:pt x="11734" y="6051"/>
                  </a:cubicBezTo>
                  <a:cubicBezTo>
                    <a:pt x="12219" y="5668"/>
                    <a:pt x="12718" y="5362"/>
                    <a:pt x="13181" y="4979"/>
                  </a:cubicBezTo>
                  <a:cubicBezTo>
                    <a:pt x="13644" y="4596"/>
                    <a:pt x="14072" y="4136"/>
                    <a:pt x="14607" y="3753"/>
                  </a:cubicBezTo>
                  <a:cubicBezTo>
                    <a:pt x="15141" y="3370"/>
                    <a:pt x="15783" y="3064"/>
                    <a:pt x="16389" y="2757"/>
                  </a:cubicBezTo>
                  <a:cubicBezTo>
                    <a:pt x="16995" y="2451"/>
                    <a:pt x="17565" y="2145"/>
                    <a:pt x="18157" y="1838"/>
                  </a:cubicBezTo>
                  <a:cubicBezTo>
                    <a:pt x="18749" y="1532"/>
                    <a:pt x="19362" y="1226"/>
                    <a:pt x="19939" y="919"/>
                  </a:cubicBezTo>
                  <a:cubicBezTo>
                    <a:pt x="20516" y="613"/>
                    <a:pt x="21058" y="3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4064000" y="297001"/>
              <a:ext cx="254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4114800" y="525601"/>
              <a:ext cx="44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840316" y="2322651"/>
              <a:ext cx="112184" cy="177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15" y="0"/>
                  </a:moveTo>
                  <a:cubicBezTo>
                    <a:pt x="408" y="977"/>
                    <a:pt x="0" y="1954"/>
                    <a:pt x="0" y="2867"/>
                  </a:cubicBezTo>
                  <a:cubicBezTo>
                    <a:pt x="0" y="3780"/>
                    <a:pt x="408" y="4629"/>
                    <a:pt x="1426" y="5554"/>
                  </a:cubicBezTo>
                  <a:cubicBezTo>
                    <a:pt x="2445" y="6480"/>
                    <a:pt x="4075" y="7483"/>
                    <a:pt x="5909" y="8473"/>
                  </a:cubicBezTo>
                  <a:cubicBezTo>
                    <a:pt x="7743" y="9463"/>
                    <a:pt x="9781" y="10440"/>
                    <a:pt x="11411" y="11430"/>
                  </a:cubicBezTo>
                  <a:cubicBezTo>
                    <a:pt x="13042" y="12420"/>
                    <a:pt x="14264" y="13423"/>
                    <a:pt x="15079" y="14426"/>
                  </a:cubicBezTo>
                  <a:cubicBezTo>
                    <a:pt x="15894" y="15429"/>
                    <a:pt x="16302" y="16431"/>
                    <a:pt x="16506" y="17473"/>
                  </a:cubicBezTo>
                  <a:cubicBezTo>
                    <a:pt x="16709" y="18514"/>
                    <a:pt x="16709" y="19594"/>
                    <a:pt x="17525" y="20289"/>
                  </a:cubicBezTo>
                  <a:cubicBezTo>
                    <a:pt x="18340" y="20983"/>
                    <a:pt x="19970" y="21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806449" y="2182951"/>
              <a:ext cx="2254879" cy="200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600" fill="norm" stroke="1" extrusionOk="0">
                  <a:moveTo>
                    <a:pt x="0" y="2126"/>
                  </a:moveTo>
                  <a:cubicBezTo>
                    <a:pt x="0" y="2011"/>
                    <a:pt x="0" y="1897"/>
                    <a:pt x="71" y="1806"/>
                  </a:cubicBezTo>
                  <a:cubicBezTo>
                    <a:pt x="142" y="1714"/>
                    <a:pt x="283" y="1646"/>
                    <a:pt x="729" y="1531"/>
                  </a:cubicBezTo>
                  <a:cubicBezTo>
                    <a:pt x="1174" y="1417"/>
                    <a:pt x="1923" y="1257"/>
                    <a:pt x="2723" y="1120"/>
                  </a:cubicBezTo>
                  <a:cubicBezTo>
                    <a:pt x="3522" y="983"/>
                    <a:pt x="4373" y="869"/>
                    <a:pt x="5213" y="754"/>
                  </a:cubicBezTo>
                  <a:cubicBezTo>
                    <a:pt x="6053" y="640"/>
                    <a:pt x="6883" y="526"/>
                    <a:pt x="7652" y="434"/>
                  </a:cubicBezTo>
                  <a:cubicBezTo>
                    <a:pt x="8421" y="343"/>
                    <a:pt x="9130" y="274"/>
                    <a:pt x="9808" y="229"/>
                  </a:cubicBezTo>
                  <a:cubicBezTo>
                    <a:pt x="10486" y="183"/>
                    <a:pt x="11134" y="160"/>
                    <a:pt x="11883" y="126"/>
                  </a:cubicBezTo>
                  <a:cubicBezTo>
                    <a:pt x="12632" y="91"/>
                    <a:pt x="13482" y="46"/>
                    <a:pt x="14302" y="23"/>
                  </a:cubicBezTo>
                  <a:cubicBezTo>
                    <a:pt x="15122" y="0"/>
                    <a:pt x="15912" y="0"/>
                    <a:pt x="16681" y="0"/>
                  </a:cubicBezTo>
                  <a:cubicBezTo>
                    <a:pt x="17450" y="0"/>
                    <a:pt x="18199" y="0"/>
                    <a:pt x="18918" y="23"/>
                  </a:cubicBezTo>
                  <a:cubicBezTo>
                    <a:pt x="19636" y="46"/>
                    <a:pt x="20325" y="91"/>
                    <a:pt x="20770" y="149"/>
                  </a:cubicBezTo>
                  <a:cubicBezTo>
                    <a:pt x="21215" y="206"/>
                    <a:pt x="21418" y="274"/>
                    <a:pt x="21509" y="469"/>
                  </a:cubicBezTo>
                  <a:cubicBezTo>
                    <a:pt x="21600" y="663"/>
                    <a:pt x="21580" y="983"/>
                    <a:pt x="21458" y="1566"/>
                  </a:cubicBezTo>
                  <a:cubicBezTo>
                    <a:pt x="21337" y="2149"/>
                    <a:pt x="21114" y="2994"/>
                    <a:pt x="20932" y="3840"/>
                  </a:cubicBezTo>
                  <a:cubicBezTo>
                    <a:pt x="20750" y="4686"/>
                    <a:pt x="20608" y="5531"/>
                    <a:pt x="20507" y="6343"/>
                  </a:cubicBezTo>
                  <a:cubicBezTo>
                    <a:pt x="20406" y="7154"/>
                    <a:pt x="20345" y="7931"/>
                    <a:pt x="20315" y="8811"/>
                  </a:cubicBezTo>
                  <a:cubicBezTo>
                    <a:pt x="20284" y="9691"/>
                    <a:pt x="20284" y="10674"/>
                    <a:pt x="20304" y="11554"/>
                  </a:cubicBezTo>
                  <a:cubicBezTo>
                    <a:pt x="20325" y="12434"/>
                    <a:pt x="20365" y="13211"/>
                    <a:pt x="20406" y="14034"/>
                  </a:cubicBezTo>
                  <a:cubicBezTo>
                    <a:pt x="20446" y="14857"/>
                    <a:pt x="20487" y="15726"/>
                    <a:pt x="20507" y="16514"/>
                  </a:cubicBezTo>
                  <a:cubicBezTo>
                    <a:pt x="20527" y="17303"/>
                    <a:pt x="20527" y="18011"/>
                    <a:pt x="20507" y="18709"/>
                  </a:cubicBezTo>
                  <a:cubicBezTo>
                    <a:pt x="20487" y="19406"/>
                    <a:pt x="20446" y="20091"/>
                    <a:pt x="20385" y="20537"/>
                  </a:cubicBezTo>
                  <a:cubicBezTo>
                    <a:pt x="20325" y="20983"/>
                    <a:pt x="20244" y="21189"/>
                    <a:pt x="20153" y="21326"/>
                  </a:cubicBezTo>
                  <a:cubicBezTo>
                    <a:pt x="20061" y="21463"/>
                    <a:pt x="19960" y="21531"/>
                    <a:pt x="198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895350" y="3865701"/>
              <a:ext cx="2292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" y="19800"/>
                    <a:pt x="160" y="18000"/>
                    <a:pt x="319" y="16920"/>
                  </a:cubicBezTo>
                  <a:cubicBezTo>
                    <a:pt x="479" y="15840"/>
                    <a:pt x="718" y="15480"/>
                    <a:pt x="1237" y="15480"/>
                  </a:cubicBezTo>
                  <a:cubicBezTo>
                    <a:pt x="1755" y="15480"/>
                    <a:pt x="2553" y="15840"/>
                    <a:pt x="3391" y="16020"/>
                  </a:cubicBezTo>
                  <a:cubicBezTo>
                    <a:pt x="4228" y="16200"/>
                    <a:pt x="5106" y="16200"/>
                    <a:pt x="5963" y="16380"/>
                  </a:cubicBezTo>
                  <a:cubicBezTo>
                    <a:pt x="6821" y="16560"/>
                    <a:pt x="7659" y="16920"/>
                    <a:pt x="8486" y="17280"/>
                  </a:cubicBezTo>
                  <a:cubicBezTo>
                    <a:pt x="9314" y="17640"/>
                    <a:pt x="10132" y="18000"/>
                    <a:pt x="10970" y="18000"/>
                  </a:cubicBezTo>
                  <a:cubicBezTo>
                    <a:pt x="11807" y="18000"/>
                    <a:pt x="12665" y="17640"/>
                    <a:pt x="13522" y="16920"/>
                  </a:cubicBezTo>
                  <a:cubicBezTo>
                    <a:pt x="14380" y="16200"/>
                    <a:pt x="15238" y="15120"/>
                    <a:pt x="16016" y="14040"/>
                  </a:cubicBezTo>
                  <a:cubicBezTo>
                    <a:pt x="16793" y="12960"/>
                    <a:pt x="17491" y="11880"/>
                    <a:pt x="18309" y="10080"/>
                  </a:cubicBezTo>
                  <a:cubicBezTo>
                    <a:pt x="19127" y="8280"/>
                    <a:pt x="20064" y="5760"/>
                    <a:pt x="20633" y="3960"/>
                  </a:cubicBezTo>
                  <a:cubicBezTo>
                    <a:pt x="21201" y="2160"/>
                    <a:pt x="21401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939800" y="3071951"/>
              <a:ext cx="1866901" cy="12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17280"/>
                  </a:moveTo>
                  <a:cubicBezTo>
                    <a:pt x="294" y="18720"/>
                    <a:pt x="588" y="20160"/>
                    <a:pt x="1200" y="20880"/>
                  </a:cubicBezTo>
                  <a:cubicBezTo>
                    <a:pt x="1812" y="21600"/>
                    <a:pt x="2743" y="21600"/>
                    <a:pt x="3661" y="20880"/>
                  </a:cubicBezTo>
                  <a:cubicBezTo>
                    <a:pt x="4580" y="20160"/>
                    <a:pt x="5486" y="18720"/>
                    <a:pt x="6429" y="17280"/>
                  </a:cubicBezTo>
                  <a:cubicBezTo>
                    <a:pt x="7371" y="15840"/>
                    <a:pt x="8351" y="14400"/>
                    <a:pt x="9343" y="13320"/>
                  </a:cubicBezTo>
                  <a:cubicBezTo>
                    <a:pt x="10335" y="12240"/>
                    <a:pt x="11339" y="11520"/>
                    <a:pt x="12318" y="11160"/>
                  </a:cubicBezTo>
                  <a:cubicBezTo>
                    <a:pt x="13298" y="10800"/>
                    <a:pt x="14253" y="10800"/>
                    <a:pt x="15196" y="10800"/>
                  </a:cubicBezTo>
                  <a:cubicBezTo>
                    <a:pt x="16139" y="10800"/>
                    <a:pt x="17069" y="10800"/>
                    <a:pt x="17988" y="9540"/>
                  </a:cubicBezTo>
                  <a:cubicBezTo>
                    <a:pt x="18906" y="8280"/>
                    <a:pt x="19812" y="5760"/>
                    <a:pt x="20412" y="3960"/>
                  </a:cubicBezTo>
                  <a:cubicBezTo>
                    <a:pt x="21012" y="2160"/>
                    <a:pt x="21306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1860550" y="2271851"/>
              <a:ext cx="101601" cy="191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" y="906"/>
                    <a:pt x="900" y="1812"/>
                    <a:pt x="1350" y="2718"/>
                  </a:cubicBezTo>
                  <a:cubicBezTo>
                    <a:pt x="1800" y="3624"/>
                    <a:pt x="2250" y="4530"/>
                    <a:pt x="2925" y="5424"/>
                  </a:cubicBezTo>
                  <a:cubicBezTo>
                    <a:pt x="3600" y="6318"/>
                    <a:pt x="4500" y="7200"/>
                    <a:pt x="5400" y="8094"/>
                  </a:cubicBezTo>
                  <a:cubicBezTo>
                    <a:pt x="6300" y="8988"/>
                    <a:pt x="7200" y="9894"/>
                    <a:pt x="7875" y="10824"/>
                  </a:cubicBezTo>
                  <a:cubicBezTo>
                    <a:pt x="8550" y="11754"/>
                    <a:pt x="9000" y="12707"/>
                    <a:pt x="9225" y="13697"/>
                  </a:cubicBezTo>
                  <a:cubicBezTo>
                    <a:pt x="9450" y="14686"/>
                    <a:pt x="9450" y="15711"/>
                    <a:pt x="9450" y="16629"/>
                  </a:cubicBezTo>
                  <a:cubicBezTo>
                    <a:pt x="9450" y="17547"/>
                    <a:pt x="9450" y="18358"/>
                    <a:pt x="10800" y="19109"/>
                  </a:cubicBezTo>
                  <a:cubicBezTo>
                    <a:pt x="12150" y="19860"/>
                    <a:pt x="14850" y="20551"/>
                    <a:pt x="16875" y="20956"/>
                  </a:cubicBezTo>
                  <a:cubicBezTo>
                    <a:pt x="18900" y="21362"/>
                    <a:pt x="20250" y="214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1139512" y="1771273"/>
              <a:ext cx="193988" cy="36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14" fill="norm" stroke="1" extrusionOk="0">
                  <a:moveTo>
                    <a:pt x="1080" y="21044"/>
                  </a:moveTo>
                  <a:cubicBezTo>
                    <a:pt x="383" y="19686"/>
                    <a:pt x="-314" y="18328"/>
                    <a:pt x="151" y="15860"/>
                  </a:cubicBezTo>
                  <a:cubicBezTo>
                    <a:pt x="615" y="13391"/>
                    <a:pt x="2241" y="9812"/>
                    <a:pt x="3983" y="7035"/>
                  </a:cubicBezTo>
                  <a:cubicBezTo>
                    <a:pt x="5725" y="4257"/>
                    <a:pt x="7583" y="2283"/>
                    <a:pt x="9092" y="1172"/>
                  </a:cubicBezTo>
                  <a:cubicBezTo>
                    <a:pt x="10602" y="61"/>
                    <a:pt x="11763" y="-186"/>
                    <a:pt x="12576" y="123"/>
                  </a:cubicBezTo>
                  <a:cubicBezTo>
                    <a:pt x="13389" y="431"/>
                    <a:pt x="13854" y="1295"/>
                    <a:pt x="14551" y="3208"/>
                  </a:cubicBezTo>
                  <a:cubicBezTo>
                    <a:pt x="15247" y="5121"/>
                    <a:pt x="16176" y="8084"/>
                    <a:pt x="17338" y="11293"/>
                  </a:cubicBezTo>
                  <a:cubicBezTo>
                    <a:pt x="18499" y="14502"/>
                    <a:pt x="19892" y="17958"/>
                    <a:pt x="21286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1193800" y="1960701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2419350" y="1776551"/>
              <a:ext cx="444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741"/>
                    <a:pt x="10286" y="9483"/>
                    <a:pt x="13886" y="13083"/>
                  </a:cubicBezTo>
                  <a:cubicBezTo>
                    <a:pt x="17486" y="16683"/>
                    <a:pt x="19543" y="191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2400300" y="1663720"/>
              <a:ext cx="217577" cy="39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90" fill="norm" stroke="1" extrusionOk="0">
                  <a:moveTo>
                    <a:pt x="0" y="7158"/>
                  </a:moveTo>
                  <a:cubicBezTo>
                    <a:pt x="617" y="4975"/>
                    <a:pt x="1234" y="2792"/>
                    <a:pt x="3189" y="1471"/>
                  </a:cubicBezTo>
                  <a:cubicBezTo>
                    <a:pt x="5143" y="150"/>
                    <a:pt x="8434" y="-310"/>
                    <a:pt x="11314" y="207"/>
                  </a:cubicBezTo>
                  <a:cubicBezTo>
                    <a:pt x="14194" y="724"/>
                    <a:pt x="16663" y="2218"/>
                    <a:pt x="17486" y="4056"/>
                  </a:cubicBezTo>
                  <a:cubicBezTo>
                    <a:pt x="18309" y="5894"/>
                    <a:pt x="17486" y="8077"/>
                    <a:pt x="16663" y="9341"/>
                  </a:cubicBezTo>
                  <a:cubicBezTo>
                    <a:pt x="15840" y="10605"/>
                    <a:pt x="15017" y="10950"/>
                    <a:pt x="15429" y="11294"/>
                  </a:cubicBezTo>
                  <a:cubicBezTo>
                    <a:pt x="15840" y="11639"/>
                    <a:pt x="17486" y="11984"/>
                    <a:pt x="18926" y="12788"/>
                  </a:cubicBezTo>
                  <a:cubicBezTo>
                    <a:pt x="20366" y="13592"/>
                    <a:pt x="21600" y="14856"/>
                    <a:pt x="20983" y="16235"/>
                  </a:cubicBezTo>
                  <a:cubicBezTo>
                    <a:pt x="20366" y="17613"/>
                    <a:pt x="17897" y="19107"/>
                    <a:pt x="14194" y="19969"/>
                  </a:cubicBezTo>
                  <a:cubicBezTo>
                    <a:pt x="10491" y="20830"/>
                    <a:pt x="5554" y="21060"/>
                    <a:pt x="617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0" y="2560629"/>
              <a:ext cx="137510" cy="460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361" fill="norm" stroke="1" extrusionOk="0">
                  <a:moveTo>
                    <a:pt x="3869" y="8401"/>
                  </a:moveTo>
                  <a:cubicBezTo>
                    <a:pt x="6770" y="11837"/>
                    <a:pt x="9672" y="15274"/>
                    <a:pt x="11445" y="17237"/>
                  </a:cubicBezTo>
                  <a:cubicBezTo>
                    <a:pt x="13218" y="19201"/>
                    <a:pt x="13863" y="19692"/>
                    <a:pt x="14185" y="20232"/>
                  </a:cubicBezTo>
                  <a:cubicBezTo>
                    <a:pt x="14507" y="20772"/>
                    <a:pt x="14507" y="21361"/>
                    <a:pt x="14024" y="21361"/>
                  </a:cubicBezTo>
                  <a:cubicBezTo>
                    <a:pt x="13540" y="21361"/>
                    <a:pt x="12573" y="20772"/>
                    <a:pt x="10478" y="18808"/>
                  </a:cubicBezTo>
                  <a:cubicBezTo>
                    <a:pt x="8382" y="16845"/>
                    <a:pt x="5158" y="13506"/>
                    <a:pt x="3063" y="10610"/>
                  </a:cubicBezTo>
                  <a:cubicBezTo>
                    <a:pt x="967" y="7714"/>
                    <a:pt x="0" y="5259"/>
                    <a:pt x="0" y="3590"/>
                  </a:cubicBezTo>
                  <a:cubicBezTo>
                    <a:pt x="0" y="1921"/>
                    <a:pt x="967" y="1037"/>
                    <a:pt x="3063" y="497"/>
                  </a:cubicBezTo>
                  <a:cubicBezTo>
                    <a:pt x="5158" y="-43"/>
                    <a:pt x="8382" y="-239"/>
                    <a:pt x="12090" y="399"/>
                  </a:cubicBezTo>
                  <a:cubicBezTo>
                    <a:pt x="15797" y="1037"/>
                    <a:pt x="19988" y="2510"/>
                    <a:pt x="20794" y="4474"/>
                  </a:cubicBezTo>
                  <a:cubicBezTo>
                    <a:pt x="21600" y="6437"/>
                    <a:pt x="19021" y="8892"/>
                    <a:pt x="16281" y="10365"/>
                  </a:cubicBezTo>
                  <a:cubicBezTo>
                    <a:pt x="13540" y="11837"/>
                    <a:pt x="10639" y="12328"/>
                    <a:pt x="7737" y="12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190500" y="2557601"/>
              <a:ext cx="139701" cy="420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0"/>
                  </a:moveTo>
                  <a:cubicBezTo>
                    <a:pt x="1309" y="2062"/>
                    <a:pt x="2618" y="4125"/>
                    <a:pt x="4255" y="7164"/>
                  </a:cubicBezTo>
                  <a:cubicBezTo>
                    <a:pt x="5891" y="10203"/>
                    <a:pt x="7855" y="14219"/>
                    <a:pt x="8836" y="16553"/>
                  </a:cubicBezTo>
                  <a:cubicBezTo>
                    <a:pt x="9818" y="18886"/>
                    <a:pt x="9818" y="19538"/>
                    <a:pt x="9818" y="20189"/>
                  </a:cubicBezTo>
                  <a:cubicBezTo>
                    <a:pt x="9818" y="20840"/>
                    <a:pt x="9818" y="21491"/>
                    <a:pt x="9655" y="21546"/>
                  </a:cubicBezTo>
                  <a:cubicBezTo>
                    <a:pt x="9491" y="21600"/>
                    <a:pt x="9164" y="21057"/>
                    <a:pt x="9000" y="19483"/>
                  </a:cubicBezTo>
                  <a:cubicBezTo>
                    <a:pt x="8836" y="17910"/>
                    <a:pt x="8836" y="15305"/>
                    <a:pt x="9327" y="13731"/>
                  </a:cubicBezTo>
                  <a:cubicBezTo>
                    <a:pt x="9818" y="12157"/>
                    <a:pt x="10800" y="11614"/>
                    <a:pt x="12109" y="11397"/>
                  </a:cubicBezTo>
                  <a:cubicBezTo>
                    <a:pt x="13418" y="11180"/>
                    <a:pt x="15055" y="11288"/>
                    <a:pt x="16691" y="12211"/>
                  </a:cubicBezTo>
                  <a:cubicBezTo>
                    <a:pt x="18327" y="13134"/>
                    <a:pt x="19964" y="14870"/>
                    <a:pt x="21600" y="16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389237" y="2472306"/>
              <a:ext cx="98267" cy="476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322" fill="norm" stroke="1" extrusionOk="0">
                  <a:moveTo>
                    <a:pt x="14449" y="12344"/>
                  </a:moveTo>
                  <a:cubicBezTo>
                    <a:pt x="9499" y="13576"/>
                    <a:pt x="4549" y="14807"/>
                    <a:pt x="2074" y="15992"/>
                  </a:cubicBezTo>
                  <a:cubicBezTo>
                    <a:pt x="-401" y="17176"/>
                    <a:pt x="-401" y="18313"/>
                    <a:pt x="724" y="19213"/>
                  </a:cubicBezTo>
                  <a:cubicBezTo>
                    <a:pt x="1849" y="20113"/>
                    <a:pt x="4099" y="20776"/>
                    <a:pt x="6349" y="21107"/>
                  </a:cubicBezTo>
                  <a:cubicBezTo>
                    <a:pt x="8599" y="21439"/>
                    <a:pt x="10849" y="21439"/>
                    <a:pt x="13324" y="20728"/>
                  </a:cubicBezTo>
                  <a:cubicBezTo>
                    <a:pt x="15799" y="20018"/>
                    <a:pt x="18499" y="18597"/>
                    <a:pt x="19849" y="16276"/>
                  </a:cubicBezTo>
                  <a:cubicBezTo>
                    <a:pt x="21199" y="13955"/>
                    <a:pt x="21199" y="10734"/>
                    <a:pt x="20074" y="7939"/>
                  </a:cubicBezTo>
                  <a:cubicBezTo>
                    <a:pt x="18949" y="5144"/>
                    <a:pt x="16699" y="2776"/>
                    <a:pt x="14674" y="1450"/>
                  </a:cubicBezTo>
                  <a:cubicBezTo>
                    <a:pt x="12649" y="123"/>
                    <a:pt x="10849" y="-161"/>
                    <a:pt x="9274" y="76"/>
                  </a:cubicBezTo>
                  <a:cubicBezTo>
                    <a:pt x="7699" y="313"/>
                    <a:pt x="6349" y="1071"/>
                    <a:pt x="5674" y="3155"/>
                  </a:cubicBezTo>
                  <a:cubicBezTo>
                    <a:pt x="4999" y="5239"/>
                    <a:pt x="4999" y="8650"/>
                    <a:pt x="6574" y="11113"/>
                  </a:cubicBezTo>
                  <a:cubicBezTo>
                    <a:pt x="8149" y="13576"/>
                    <a:pt x="11299" y="15092"/>
                    <a:pt x="14449" y="16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92302" y="3338394"/>
              <a:ext cx="275998" cy="451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11" fill="norm" stroke="1" extrusionOk="0">
                  <a:moveTo>
                    <a:pt x="1714" y="21511"/>
                  </a:moveTo>
                  <a:cubicBezTo>
                    <a:pt x="1219" y="18685"/>
                    <a:pt x="724" y="15859"/>
                    <a:pt x="395" y="12831"/>
                  </a:cubicBezTo>
                  <a:cubicBezTo>
                    <a:pt x="65" y="9803"/>
                    <a:pt x="-100" y="6573"/>
                    <a:pt x="65" y="4705"/>
                  </a:cubicBezTo>
                  <a:cubicBezTo>
                    <a:pt x="230" y="2838"/>
                    <a:pt x="724" y="2333"/>
                    <a:pt x="1302" y="1930"/>
                  </a:cubicBezTo>
                  <a:cubicBezTo>
                    <a:pt x="1879" y="1526"/>
                    <a:pt x="2538" y="1223"/>
                    <a:pt x="3198" y="1324"/>
                  </a:cubicBezTo>
                  <a:cubicBezTo>
                    <a:pt x="3857" y="1425"/>
                    <a:pt x="4517" y="1930"/>
                    <a:pt x="5753" y="3595"/>
                  </a:cubicBezTo>
                  <a:cubicBezTo>
                    <a:pt x="6990" y="5261"/>
                    <a:pt x="8804" y="8087"/>
                    <a:pt x="10040" y="9752"/>
                  </a:cubicBezTo>
                  <a:cubicBezTo>
                    <a:pt x="11277" y="11418"/>
                    <a:pt x="11937" y="11922"/>
                    <a:pt x="12431" y="11821"/>
                  </a:cubicBezTo>
                  <a:cubicBezTo>
                    <a:pt x="12926" y="11720"/>
                    <a:pt x="13256" y="11014"/>
                    <a:pt x="13750" y="9096"/>
                  </a:cubicBezTo>
                  <a:cubicBezTo>
                    <a:pt x="14245" y="7178"/>
                    <a:pt x="14905" y="4049"/>
                    <a:pt x="15399" y="2232"/>
                  </a:cubicBezTo>
                  <a:cubicBezTo>
                    <a:pt x="15894" y="416"/>
                    <a:pt x="16224" y="-89"/>
                    <a:pt x="16636" y="12"/>
                  </a:cubicBezTo>
                  <a:cubicBezTo>
                    <a:pt x="17048" y="113"/>
                    <a:pt x="17543" y="819"/>
                    <a:pt x="18120" y="2687"/>
                  </a:cubicBezTo>
                  <a:cubicBezTo>
                    <a:pt x="18697" y="4554"/>
                    <a:pt x="19356" y="7582"/>
                    <a:pt x="19934" y="10004"/>
                  </a:cubicBezTo>
                  <a:cubicBezTo>
                    <a:pt x="20511" y="12427"/>
                    <a:pt x="21005" y="14244"/>
                    <a:pt x="21500" y="16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428828" y="3385963"/>
              <a:ext cx="180098" cy="333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416" fill="norm" stroke="1" extrusionOk="0">
                  <a:moveTo>
                    <a:pt x="10534" y="631"/>
                  </a:moveTo>
                  <a:cubicBezTo>
                    <a:pt x="9564" y="224"/>
                    <a:pt x="8593" y="-184"/>
                    <a:pt x="6773" y="88"/>
                  </a:cubicBezTo>
                  <a:cubicBezTo>
                    <a:pt x="4952" y="359"/>
                    <a:pt x="2283" y="1310"/>
                    <a:pt x="948" y="2193"/>
                  </a:cubicBezTo>
                  <a:cubicBezTo>
                    <a:pt x="-387" y="3076"/>
                    <a:pt x="-387" y="3891"/>
                    <a:pt x="1433" y="5046"/>
                  </a:cubicBezTo>
                  <a:cubicBezTo>
                    <a:pt x="3253" y="6201"/>
                    <a:pt x="6894" y="7695"/>
                    <a:pt x="10534" y="9461"/>
                  </a:cubicBezTo>
                  <a:cubicBezTo>
                    <a:pt x="14175" y="11227"/>
                    <a:pt x="17815" y="13265"/>
                    <a:pt x="19514" y="14963"/>
                  </a:cubicBezTo>
                  <a:cubicBezTo>
                    <a:pt x="21213" y="16661"/>
                    <a:pt x="20970" y="18020"/>
                    <a:pt x="19029" y="19039"/>
                  </a:cubicBezTo>
                  <a:cubicBezTo>
                    <a:pt x="17087" y="20058"/>
                    <a:pt x="13447" y="20737"/>
                    <a:pt x="9806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2762250" y="2729051"/>
              <a:ext cx="361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42" y="20160"/>
                    <a:pt x="8084" y="18720"/>
                    <a:pt x="11684" y="15120"/>
                  </a:cubicBezTo>
                  <a:cubicBezTo>
                    <a:pt x="15284" y="11520"/>
                    <a:pt x="18442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3041649" y="2685306"/>
              <a:ext cx="77556" cy="164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235" fill="norm" stroke="1" extrusionOk="0">
                  <a:moveTo>
                    <a:pt x="0" y="729"/>
                  </a:moveTo>
                  <a:cubicBezTo>
                    <a:pt x="2842" y="182"/>
                    <a:pt x="5684" y="-365"/>
                    <a:pt x="9095" y="319"/>
                  </a:cubicBezTo>
                  <a:cubicBezTo>
                    <a:pt x="12505" y="1002"/>
                    <a:pt x="16484" y="2916"/>
                    <a:pt x="18758" y="5513"/>
                  </a:cubicBezTo>
                  <a:cubicBezTo>
                    <a:pt x="21032" y="8111"/>
                    <a:pt x="21600" y="11392"/>
                    <a:pt x="19611" y="14126"/>
                  </a:cubicBezTo>
                  <a:cubicBezTo>
                    <a:pt x="17621" y="16860"/>
                    <a:pt x="13074" y="19048"/>
                    <a:pt x="8526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3371850" y="2634313"/>
              <a:ext cx="19050" cy="183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4359"/>
                  </a:moveTo>
                  <a:cubicBezTo>
                    <a:pt x="0" y="2395"/>
                    <a:pt x="0" y="431"/>
                    <a:pt x="1200" y="63"/>
                  </a:cubicBezTo>
                  <a:cubicBezTo>
                    <a:pt x="2400" y="-305"/>
                    <a:pt x="4800" y="922"/>
                    <a:pt x="6000" y="3990"/>
                  </a:cubicBezTo>
                  <a:cubicBezTo>
                    <a:pt x="7200" y="7059"/>
                    <a:pt x="7200" y="11968"/>
                    <a:pt x="9600" y="15159"/>
                  </a:cubicBezTo>
                  <a:cubicBezTo>
                    <a:pt x="12000" y="18350"/>
                    <a:pt x="16800" y="19822"/>
                    <a:pt x="21600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3444785" y="2652851"/>
              <a:ext cx="97810" cy="133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0915" fill="norm" stroke="1" extrusionOk="0">
                  <a:moveTo>
                    <a:pt x="11494" y="0"/>
                  </a:moveTo>
                  <a:cubicBezTo>
                    <a:pt x="9244" y="0"/>
                    <a:pt x="6994" y="0"/>
                    <a:pt x="4744" y="1828"/>
                  </a:cubicBezTo>
                  <a:cubicBezTo>
                    <a:pt x="2494" y="3655"/>
                    <a:pt x="244" y="7311"/>
                    <a:pt x="19" y="10800"/>
                  </a:cubicBezTo>
                  <a:cubicBezTo>
                    <a:pt x="-206" y="14289"/>
                    <a:pt x="1594" y="17612"/>
                    <a:pt x="4069" y="19440"/>
                  </a:cubicBezTo>
                  <a:cubicBezTo>
                    <a:pt x="6544" y="21268"/>
                    <a:pt x="9694" y="21600"/>
                    <a:pt x="12844" y="19274"/>
                  </a:cubicBezTo>
                  <a:cubicBezTo>
                    <a:pt x="15994" y="16948"/>
                    <a:pt x="19144" y="11963"/>
                    <a:pt x="20269" y="8640"/>
                  </a:cubicBezTo>
                  <a:cubicBezTo>
                    <a:pt x="21394" y="5317"/>
                    <a:pt x="20494" y="3655"/>
                    <a:pt x="19594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3587750" y="2671901"/>
              <a:ext cx="90098" cy="131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237" fill="norm" stroke="1" extrusionOk="0">
                  <a:moveTo>
                    <a:pt x="4418" y="0"/>
                  </a:moveTo>
                  <a:cubicBezTo>
                    <a:pt x="2455" y="4457"/>
                    <a:pt x="491" y="8914"/>
                    <a:pt x="982" y="12514"/>
                  </a:cubicBezTo>
                  <a:cubicBezTo>
                    <a:pt x="1473" y="16114"/>
                    <a:pt x="4418" y="18857"/>
                    <a:pt x="7118" y="20229"/>
                  </a:cubicBezTo>
                  <a:cubicBezTo>
                    <a:pt x="9818" y="21600"/>
                    <a:pt x="12273" y="21600"/>
                    <a:pt x="14482" y="20057"/>
                  </a:cubicBezTo>
                  <a:cubicBezTo>
                    <a:pt x="16691" y="18514"/>
                    <a:pt x="18655" y="15429"/>
                    <a:pt x="19882" y="12343"/>
                  </a:cubicBezTo>
                  <a:cubicBezTo>
                    <a:pt x="21109" y="9257"/>
                    <a:pt x="21600" y="6171"/>
                    <a:pt x="19145" y="3943"/>
                  </a:cubicBezTo>
                  <a:cubicBezTo>
                    <a:pt x="16691" y="1714"/>
                    <a:pt x="11291" y="343"/>
                    <a:pt x="7609" y="171"/>
                  </a:cubicBezTo>
                  <a:cubicBezTo>
                    <a:pt x="3927" y="0"/>
                    <a:pt x="1964" y="1029"/>
                    <a:pt x="0" y="2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2825750" y="3611701"/>
              <a:ext cx="311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1" y="18514"/>
                    <a:pt x="8522" y="15429"/>
                    <a:pt x="12122" y="11829"/>
                  </a:cubicBezTo>
                  <a:cubicBezTo>
                    <a:pt x="15722" y="8229"/>
                    <a:pt x="18661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3061696" y="3561800"/>
              <a:ext cx="104117" cy="164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482" fill="norm" stroke="1" extrusionOk="0">
                  <a:moveTo>
                    <a:pt x="6154" y="1544"/>
                  </a:moveTo>
                  <a:cubicBezTo>
                    <a:pt x="3189" y="990"/>
                    <a:pt x="225" y="436"/>
                    <a:pt x="13" y="159"/>
                  </a:cubicBezTo>
                  <a:cubicBezTo>
                    <a:pt x="-199" y="-118"/>
                    <a:pt x="2342" y="-118"/>
                    <a:pt x="6366" y="851"/>
                  </a:cubicBezTo>
                  <a:cubicBezTo>
                    <a:pt x="10389" y="1820"/>
                    <a:pt x="15895" y="3759"/>
                    <a:pt x="18648" y="6113"/>
                  </a:cubicBezTo>
                  <a:cubicBezTo>
                    <a:pt x="21401" y="8467"/>
                    <a:pt x="21401" y="11236"/>
                    <a:pt x="19495" y="13867"/>
                  </a:cubicBezTo>
                  <a:cubicBezTo>
                    <a:pt x="17589" y="16497"/>
                    <a:pt x="13777" y="18990"/>
                    <a:pt x="9966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3129418" y="2392501"/>
              <a:ext cx="134482" cy="170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18" fill="norm" stroke="1" extrusionOk="0">
                  <a:moveTo>
                    <a:pt x="15368" y="0"/>
                  </a:moveTo>
                  <a:cubicBezTo>
                    <a:pt x="12331" y="1067"/>
                    <a:pt x="9293" y="2133"/>
                    <a:pt x="7099" y="3067"/>
                  </a:cubicBezTo>
                  <a:cubicBezTo>
                    <a:pt x="4905" y="4000"/>
                    <a:pt x="3555" y="4800"/>
                    <a:pt x="2374" y="5867"/>
                  </a:cubicBezTo>
                  <a:cubicBezTo>
                    <a:pt x="1193" y="6933"/>
                    <a:pt x="180" y="8267"/>
                    <a:pt x="518" y="8933"/>
                  </a:cubicBezTo>
                  <a:cubicBezTo>
                    <a:pt x="855" y="9600"/>
                    <a:pt x="2543" y="9600"/>
                    <a:pt x="4231" y="9600"/>
                  </a:cubicBezTo>
                  <a:cubicBezTo>
                    <a:pt x="5918" y="9600"/>
                    <a:pt x="7606" y="9600"/>
                    <a:pt x="8112" y="10267"/>
                  </a:cubicBezTo>
                  <a:cubicBezTo>
                    <a:pt x="8618" y="10933"/>
                    <a:pt x="7943" y="12267"/>
                    <a:pt x="6931" y="13467"/>
                  </a:cubicBezTo>
                  <a:cubicBezTo>
                    <a:pt x="5918" y="14667"/>
                    <a:pt x="4568" y="15733"/>
                    <a:pt x="3049" y="17067"/>
                  </a:cubicBezTo>
                  <a:cubicBezTo>
                    <a:pt x="1530" y="18400"/>
                    <a:pt x="-157" y="20000"/>
                    <a:pt x="12" y="20800"/>
                  </a:cubicBezTo>
                  <a:cubicBezTo>
                    <a:pt x="180" y="21600"/>
                    <a:pt x="2205" y="21600"/>
                    <a:pt x="6087" y="20933"/>
                  </a:cubicBezTo>
                  <a:cubicBezTo>
                    <a:pt x="9968" y="20267"/>
                    <a:pt x="15706" y="18933"/>
                    <a:pt x="21443" y="17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3115733" y="3300551"/>
              <a:ext cx="186268" cy="161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12027" y="0"/>
                  </a:moveTo>
                  <a:cubicBezTo>
                    <a:pt x="8836" y="3086"/>
                    <a:pt x="5645" y="6171"/>
                    <a:pt x="3436" y="8135"/>
                  </a:cubicBezTo>
                  <a:cubicBezTo>
                    <a:pt x="1227" y="10099"/>
                    <a:pt x="0" y="10940"/>
                    <a:pt x="0" y="11361"/>
                  </a:cubicBezTo>
                  <a:cubicBezTo>
                    <a:pt x="0" y="11782"/>
                    <a:pt x="1227" y="11782"/>
                    <a:pt x="2455" y="11642"/>
                  </a:cubicBezTo>
                  <a:cubicBezTo>
                    <a:pt x="3682" y="11501"/>
                    <a:pt x="4909" y="11221"/>
                    <a:pt x="6136" y="11081"/>
                  </a:cubicBezTo>
                  <a:cubicBezTo>
                    <a:pt x="7364" y="10940"/>
                    <a:pt x="8591" y="10940"/>
                    <a:pt x="8959" y="11642"/>
                  </a:cubicBezTo>
                  <a:cubicBezTo>
                    <a:pt x="9327" y="12343"/>
                    <a:pt x="8836" y="13745"/>
                    <a:pt x="7977" y="14727"/>
                  </a:cubicBezTo>
                  <a:cubicBezTo>
                    <a:pt x="7118" y="15709"/>
                    <a:pt x="5891" y="16270"/>
                    <a:pt x="4541" y="17252"/>
                  </a:cubicBezTo>
                  <a:cubicBezTo>
                    <a:pt x="3191" y="18234"/>
                    <a:pt x="1718" y="19636"/>
                    <a:pt x="1595" y="20478"/>
                  </a:cubicBezTo>
                  <a:cubicBezTo>
                    <a:pt x="1473" y="21319"/>
                    <a:pt x="2700" y="21600"/>
                    <a:pt x="6259" y="21179"/>
                  </a:cubicBezTo>
                  <a:cubicBezTo>
                    <a:pt x="9818" y="20758"/>
                    <a:pt x="15709" y="19636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3479800" y="3503751"/>
              <a:ext cx="127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3571574" y="3491993"/>
              <a:ext cx="78122" cy="195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180" fill="norm" stroke="1" extrusionOk="0">
                  <a:moveTo>
                    <a:pt x="9217" y="1277"/>
                  </a:moveTo>
                  <a:cubicBezTo>
                    <a:pt x="7002" y="587"/>
                    <a:pt x="4786" y="-102"/>
                    <a:pt x="2848" y="13"/>
                  </a:cubicBezTo>
                  <a:cubicBezTo>
                    <a:pt x="910" y="128"/>
                    <a:pt x="-752" y="1047"/>
                    <a:pt x="356" y="3115"/>
                  </a:cubicBezTo>
                  <a:cubicBezTo>
                    <a:pt x="1463" y="5183"/>
                    <a:pt x="5340" y="8400"/>
                    <a:pt x="9217" y="10928"/>
                  </a:cubicBezTo>
                  <a:cubicBezTo>
                    <a:pt x="13094" y="13455"/>
                    <a:pt x="16971" y="15294"/>
                    <a:pt x="18910" y="16787"/>
                  </a:cubicBezTo>
                  <a:cubicBezTo>
                    <a:pt x="20848" y="18281"/>
                    <a:pt x="20848" y="19430"/>
                    <a:pt x="19463" y="20234"/>
                  </a:cubicBezTo>
                  <a:cubicBezTo>
                    <a:pt x="18079" y="21038"/>
                    <a:pt x="15310" y="21498"/>
                    <a:pt x="11986" y="20924"/>
                  </a:cubicBezTo>
                  <a:cubicBezTo>
                    <a:pt x="8663" y="20349"/>
                    <a:pt x="4786" y="18741"/>
                    <a:pt x="910" y="17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3594100" y="3484701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3723471" y="3491051"/>
              <a:ext cx="149493" cy="18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5" h="21198" fill="norm" stroke="1" extrusionOk="0">
                  <a:moveTo>
                    <a:pt x="11932" y="720"/>
                  </a:moveTo>
                  <a:cubicBezTo>
                    <a:pt x="9305" y="1680"/>
                    <a:pt x="6678" y="2640"/>
                    <a:pt x="4489" y="5040"/>
                  </a:cubicBezTo>
                  <a:cubicBezTo>
                    <a:pt x="2300" y="7440"/>
                    <a:pt x="549" y="11280"/>
                    <a:pt x="111" y="14280"/>
                  </a:cubicBezTo>
                  <a:cubicBezTo>
                    <a:pt x="-327" y="17280"/>
                    <a:pt x="549" y="19440"/>
                    <a:pt x="2446" y="20520"/>
                  </a:cubicBezTo>
                  <a:cubicBezTo>
                    <a:pt x="4343" y="21600"/>
                    <a:pt x="7262" y="21600"/>
                    <a:pt x="10619" y="18960"/>
                  </a:cubicBezTo>
                  <a:cubicBezTo>
                    <a:pt x="13976" y="16320"/>
                    <a:pt x="17770" y="11040"/>
                    <a:pt x="19522" y="7560"/>
                  </a:cubicBezTo>
                  <a:cubicBezTo>
                    <a:pt x="21273" y="4080"/>
                    <a:pt x="20981" y="2400"/>
                    <a:pt x="18208" y="1440"/>
                  </a:cubicBezTo>
                  <a:cubicBezTo>
                    <a:pt x="15435" y="480"/>
                    <a:pt x="10181" y="240"/>
                    <a:pt x="49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1639150" y="3757751"/>
              <a:ext cx="3725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6718" y="1641"/>
                  </a:moveTo>
                  <a:cubicBezTo>
                    <a:pt x="4318" y="820"/>
                    <a:pt x="1918" y="0"/>
                    <a:pt x="718" y="0"/>
                  </a:cubicBezTo>
                  <a:cubicBezTo>
                    <a:pt x="-482" y="0"/>
                    <a:pt x="-482" y="820"/>
                    <a:pt x="3118" y="2962"/>
                  </a:cubicBezTo>
                  <a:cubicBezTo>
                    <a:pt x="6718" y="5104"/>
                    <a:pt x="13918" y="8567"/>
                    <a:pt x="17518" y="11894"/>
                  </a:cubicBezTo>
                  <a:cubicBezTo>
                    <a:pt x="21118" y="15220"/>
                    <a:pt x="21118" y="18410"/>
                    <a:pt x="211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1593850" y="4176851"/>
              <a:ext cx="101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5143"/>
                    <a:pt x="1800" y="10286"/>
                    <a:pt x="5400" y="13886"/>
                  </a:cubicBezTo>
                  <a:cubicBezTo>
                    <a:pt x="9000" y="17486"/>
                    <a:pt x="153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1644650" y="4170501"/>
              <a:ext cx="1079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1080"/>
                    <a:pt x="13129" y="2160"/>
                    <a:pt x="9529" y="5760"/>
                  </a:cubicBezTo>
                  <a:cubicBezTo>
                    <a:pt x="5929" y="9360"/>
                    <a:pt x="2965" y="15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1436821" y="4329251"/>
              <a:ext cx="15068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21356" y="1600"/>
                  </a:moveTo>
                  <a:cubicBezTo>
                    <a:pt x="20156" y="800"/>
                    <a:pt x="18956" y="0"/>
                    <a:pt x="16706" y="0"/>
                  </a:cubicBezTo>
                  <a:cubicBezTo>
                    <a:pt x="14456" y="0"/>
                    <a:pt x="11156" y="800"/>
                    <a:pt x="8606" y="1600"/>
                  </a:cubicBezTo>
                  <a:cubicBezTo>
                    <a:pt x="6056" y="2400"/>
                    <a:pt x="4256" y="3200"/>
                    <a:pt x="2906" y="4133"/>
                  </a:cubicBezTo>
                  <a:cubicBezTo>
                    <a:pt x="1556" y="5067"/>
                    <a:pt x="656" y="6133"/>
                    <a:pt x="1106" y="6667"/>
                  </a:cubicBezTo>
                  <a:cubicBezTo>
                    <a:pt x="1556" y="7200"/>
                    <a:pt x="3356" y="7200"/>
                    <a:pt x="5006" y="7067"/>
                  </a:cubicBezTo>
                  <a:cubicBezTo>
                    <a:pt x="6656" y="6933"/>
                    <a:pt x="8156" y="6667"/>
                    <a:pt x="9656" y="6533"/>
                  </a:cubicBezTo>
                  <a:cubicBezTo>
                    <a:pt x="11156" y="6400"/>
                    <a:pt x="12656" y="6400"/>
                    <a:pt x="13106" y="7067"/>
                  </a:cubicBezTo>
                  <a:cubicBezTo>
                    <a:pt x="13556" y="7733"/>
                    <a:pt x="12956" y="9067"/>
                    <a:pt x="10856" y="10800"/>
                  </a:cubicBezTo>
                  <a:cubicBezTo>
                    <a:pt x="8756" y="12533"/>
                    <a:pt x="5156" y="14667"/>
                    <a:pt x="2906" y="16400"/>
                  </a:cubicBezTo>
                  <a:cubicBezTo>
                    <a:pt x="656" y="18133"/>
                    <a:pt x="-244" y="19467"/>
                    <a:pt x="56" y="20267"/>
                  </a:cubicBezTo>
                  <a:cubicBezTo>
                    <a:pt x="356" y="21067"/>
                    <a:pt x="1856" y="21333"/>
                    <a:pt x="5006" y="21467"/>
                  </a:cubicBezTo>
                  <a:cubicBezTo>
                    <a:pt x="8156" y="21600"/>
                    <a:pt x="12956" y="21600"/>
                    <a:pt x="177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1176866" y="4691201"/>
              <a:ext cx="423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000"/>
                    <a:pt x="0" y="12000"/>
                    <a:pt x="0" y="15600"/>
                  </a:cubicBezTo>
                  <a:cubicBezTo>
                    <a:pt x="0" y="19200"/>
                    <a:pt x="10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1239962" y="4665801"/>
              <a:ext cx="10273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600" fill="norm" stroke="1" extrusionOk="0">
                  <a:moveTo>
                    <a:pt x="8723" y="0"/>
                  </a:moveTo>
                  <a:cubicBezTo>
                    <a:pt x="5699" y="4235"/>
                    <a:pt x="2675" y="8471"/>
                    <a:pt x="1163" y="11435"/>
                  </a:cubicBezTo>
                  <a:cubicBezTo>
                    <a:pt x="-349" y="14400"/>
                    <a:pt x="-349" y="16094"/>
                    <a:pt x="947" y="16941"/>
                  </a:cubicBezTo>
                  <a:cubicBezTo>
                    <a:pt x="2243" y="17788"/>
                    <a:pt x="4835" y="17788"/>
                    <a:pt x="8291" y="16941"/>
                  </a:cubicBezTo>
                  <a:cubicBezTo>
                    <a:pt x="11747" y="16094"/>
                    <a:pt x="16067" y="14400"/>
                    <a:pt x="18443" y="13024"/>
                  </a:cubicBezTo>
                  <a:cubicBezTo>
                    <a:pt x="20819" y="11647"/>
                    <a:pt x="21251" y="10588"/>
                    <a:pt x="20819" y="10482"/>
                  </a:cubicBezTo>
                  <a:cubicBezTo>
                    <a:pt x="20387" y="10376"/>
                    <a:pt x="19091" y="11224"/>
                    <a:pt x="18443" y="12706"/>
                  </a:cubicBezTo>
                  <a:cubicBezTo>
                    <a:pt x="17795" y="14188"/>
                    <a:pt x="17795" y="16306"/>
                    <a:pt x="18227" y="17894"/>
                  </a:cubicBezTo>
                  <a:cubicBezTo>
                    <a:pt x="18659" y="19482"/>
                    <a:pt x="19523" y="20541"/>
                    <a:pt x="203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1396731" y="4672151"/>
              <a:ext cx="113573" cy="175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327" fill="norm" stroke="1" extrusionOk="0">
                  <a:moveTo>
                    <a:pt x="5941" y="3857"/>
                  </a:moveTo>
                  <a:cubicBezTo>
                    <a:pt x="3192" y="7714"/>
                    <a:pt x="442" y="11571"/>
                    <a:pt x="50" y="14529"/>
                  </a:cubicBezTo>
                  <a:cubicBezTo>
                    <a:pt x="-343" y="17486"/>
                    <a:pt x="1621" y="19543"/>
                    <a:pt x="4762" y="20571"/>
                  </a:cubicBezTo>
                  <a:cubicBezTo>
                    <a:pt x="7904" y="21600"/>
                    <a:pt x="12224" y="21600"/>
                    <a:pt x="15562" y="20443"/>
                  </a:cubicBezTo>
                  <a:cubicBezTo>
                    <a:pt x="18901" y="19286"/>
                    <a:pt x="21257" y="16971"/>
                    <a:pt x="21061" y="13629"/>
                  </a:cubicBezTo>
                  <a:cubicBezTo>
                    <a:pt x="20864" y="10286"/>
                    <a:pt x="18115" y="5914"/>
                    <a:pt x="15562" y="3471"/>
                  </a:cubicBezTo>
                  <a:cubicBezTo>
                    <a:pt x="13010" y="1029"/>
                    <a:pt x="10653" y="514"/>
                    <a:pt x="82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2743200" y="3853001"/>
              <a:ext cx="127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469"/>
                    <a:pt x="0" y="8938"/>
                    <a:pt x="3600" y="12538"/>
                  </a:cubicBezTo>
                  <a:cubicBezTo>
                    <a:pt x="7200" y="16138"/>
                    <a:pt x="144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2692400" y="4195901"/>
              <a:ext cx="101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2749550" y="4202251"/>
              <a:ext cx="139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2761118" y="4394452"/>
              <a:ext cx="210682" cy="195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193" fill="norm" stroke="1" extrusionOk="0">
                  <a:moveTo>
                    <a:pt x="15019" y="1194"/>
                  </a:moveTo>
                  <a:cubicBezTo>
                    <a:pt x="14155" y="504"/>
                    <a:pt x="13291" y="-185"/>
                    <a:pt x="11671" y="45"/>
                  </a:cubicBezTo>
                  <a:cubicBezTo>
                    <a:pt x="10051" y="275"/>
                    <a:pt x="7675" y="1424"/>
                    <a:pt x="5947" y="2343"/>
                  </a:cubicBezTo>
                  <a:cubicBezTo>
                    <a:pt x="4219" y="3262"/>
                    <a:pt x="3139" y="3951"/>
                    <a:pt x="2059" y="4755"/>
                  </a:cubicBezTo>
                  <a:cubicBezTo>
                    <a:pt x="979" y="5560"/>
                    <a:pt x="-101" y="6479"/>
                    <a:pt x="7" y="6938"/>
                  </a:cubicBezTo>
                  <a:cubicBezTo>
                    <a:pt x="115" y="7398"/>
                    <a:pt x="1411" y="7398"/>
                    <a:pt x="3139" y="7398"/>
                  </a:cubicBezTo>
                  <a:cubicBezTo>
                    <a:pt x="4867" y="7398"/>
                    <a:pt x="7027" y="7398"/>
                    <a:pt x="8647" y="7513"/>
                  </a:cubicBezTo>
                  <a:cubicBezTo>
                    <a:pt x="10267" y="7628"/>
                    <a:pt x="11347" y="7858"/>
                    <a:pt x="11671" y="8547"/>
                  </a:cubicBezTo>
                  <a:cubicBezTo>
                    <a:pt x="11995" y="9236"/>
                    <a:pt x="11563" y="10385"/>
                    <a:pt x="9835" y="11764"/>
                  </a:cubicBezTo>
                  <a:cubicBezTo>
                    <a:pt x="8107" y="13143"/>
                    <a:pt x="5083" y="14751"/>
                    <a:pt x="3139" y="15900"/>
                  </a:cubicBezTo>
                  <a:cubicBezTo>
                    <a:pt x="1195" y="17049"/>
                    <a:pt x="331" y="17738"/>
                    <a:pt x="331" y="18658"/>
                  </a:cubicBezTo>
                  <a:cubicBezTo>
                    <a:pt x="331" y="19577"/>
                    <a:pt x="1195" y="20726"/>
                    <a:pt x="4327" y="21070"/>
                  </a:cubicBezTo>
                  <a:cubicBezTo>
                    <a:pt x="7459" y="21415"/>
                    <a:pt x="12859" y="20955"/>
                    <a:pt x="16099" y="20611"/>
                  </a:cubicBezTo>
                  <a:cubicBezTo>
                    <a:pt x="19339" y="20266"/>
                    <a:pt x="20419" y="20036"/>
                    <a:pt x="21499" y="19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2591742" y="4754701"/>
              <a:ext cx="1810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717"/>
                    <a:pt x="-1068" y="9434"/>
                    <a:pt x="132" y="13034"/>
                  </a:cubicBezTo>
                  <a:cubicBezTo>
                    <a:pt x="1332" y="16634"/>
                    <a:pt x="10932" y="1911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2689452" y="4811851"/>
              <a:ext cx="53749" cy="161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94" fill="norm" stroke="1" extrusionOk="0">
                  <a:moveTo>
                    <a:pt x="6141" y="0"/>
                  </a:moveTo>
                  <a:cubicBezTo>
                    <a:pt x="3649" y="4769"/>
                    <a:pt x="1157" y="9538"/>
                    <a:pt x="326" y="12623"/>
                  </a:cubicBezTo>
                  <a:cubicBezTo>
                    <a:pt x="-505" y="15709"/>
                    <a:pt x="326" y="17112"/>
                    <a:pt x="1987" y="18374"/>
                  </a:cubicBezTo>
                  <a:cubicBezTo>
                    <a:pt x="3649" y="19636"/>
                    <a:pt x="6141" y="20758"/>
                    <a:pt x="9464" y="21179"/>
                  </a:cubicBezTo>
                  <a:cubicBezTo>
                    <a:pt x="12787" y="21600"/>
                    <a:pt x="16941" y="21319"/>
                    <a:pt x="21095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2757715" y="4843601"/>
              <a:ext cx="108134" cy="137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3" h="20892" fill="norm" stroke="1" extrusionOk="0">
                  <a:moveTo>
                    <a:pt x="14979" y="3869"/>
                  </a:moveTo>
                  <a:cubicBezTo>
                    <a:pt x="13015" y="3546"/>
                    <a:pt x="11052" y="3224"/>
                    <a:pt x="8106" y="4352"/>
                  </a:cubicBezTo>
                  <a:cubicBezTo>
                    <a:pt x="5161" y="5481"/>
                    <a:pt x="1234" y="8060"/>
                    <a:pt x="252" y="11284"/>
                  </a:cubicBezTo>
                  <a:cubicBezTo>
                    <a:pt x="-730" y="14507"/>
                    <a:pt x="1234" y="18376"/>
                    <a:pt x="4768" y="19988"/>
                  </a:cubicBezTo>
                  <a:cubicBezTo>
                    <a:pt x="8303" y="21600"/>
                    <a:pt x="13408" y="20955"/>
                    <a:pt x="16550" y="18860"/>
                  </a:cubicBezTo>
                  <a:cubicBezTo>
                    <a:pt x="19692" y="16764"/>
                    <a:pt x="20870" y="13218"/>
                    <a:pt x="19495" y="9833"/>
                  </a:cubicBezTo>
                  <a:cubicBezTo>
                    <a:pt x="18121" y="6448"/>
                    <a:pt x="14194" y="3224"/>
                    <a:pt x="102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1179382" y="2678251"/>
              <a:ext cx="15835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600" fill="norm" stroke="1" extrusionOk="0">
                  <a:moveTo>
                    <a:pt x="8757" y="0"/>
                  </a:moveTo>
                  <a:cubicBezTo>
                    <a:pt x="7336" y="2118"/>
                    <a:pt x="5915" y="4235"/>
                    <a:pt x="4494" y="6494"/>
                  </a:cubicBezTo>
                  <a:cubicBezTo>
                    <a:pt x="3073" y="8753"/>
                    <a:pt x="1651" y="11153"/>
                    <a:pt x="799" y="12776"/>
                  </a:cubicBezTo>
                  <a:cubicBezTo>
                    <a:pt x="-54" y="14400"/>
                    <a:pt x="-338" y="15247"/>
                    <a:pt x="515" y="15247"/>
                  </a:cubicBezTo>
                  <a:cubicBezTo>
                    <a:pt x="1367" y="15247"/>
                    <a:pt x="3357" y="14400"/>
                    <a:pt x="6199" y="13271"/>
                  </a:cubicBezTo>
                  <a:cubicBezTo>
                    <a:pt x="9041" y="12141"/>
                    <a:pt x="12736" y="10729"/>
                    <a:pt x="15294" y="9953"/>
                  </a:cubicBezTo>
                  <a:cubicBezTo>
                    <a:pt x="17851" y="9176"/>
                    <a:pt x="19273" y="9035"/>
                    <a:pt x="20125" y="9388"/>
                  </a:cubicBezTo>
                  <a:cubicBezTo>
                    <a:pt x="20978" y="9741"/>
                    <a:pt x="21262" y="10588"/>
                    <a:pt x="21262" y="12706"/>
                  </a:cubicBezTo>
                  <a:cubicBezTo>
                    <a:pt x="21262" y="14824"/>
                    <a:pt x="20978" y="18212"/>
                    <a:pt x="2069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1406295" y="2778477"/>
              <a:ext cx="110682" cy="210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0669" fill="norm" stroke="1" extrusionOk="0">
                  <a:moveTo>
                    <a:pt x="15948" y="134"/>
                  </a:moveTo>
                  <a:cubicBezTo>
                    <a:pt x="12806" y="-73"/>
                    <a:pt x="9664" y="-281"/>
                    <a:pt x="6718" y="1484"/>
                  </a:cubicBezTo>
                  <a:cubicBezTo>
                    <a:pt x="3773" y="3250"/>
                    <a:pt x="1024" y="6988"/>
                    <a:pt x="238" y="10415"/>
                  </a:cubicBezTo>
                  <a:cubicBezTo>
                    <a:pt x="-547" y="13842"/>
                    <a:pt x="631" y="16957"/>
                    <a:pt x="3380" y="18827"/>
                  </a:cubicBezTo>
                  <a:cubicBezTo>
                    <a:pt x="6129" y="20696"/>
                    <a:pt x="10449" y="21319"/>
                    <a:pt x="14180" y="19865"/>
                  </a:cubicBezTo>
                  <a:cubicBezTo>
                    <a:pt x="17911" y="18411"/>
                    <a:pt x="21053" y="14881"/>
                    <a:pt x="20464" y="11350"/>
                  </a:cubicBezTo>
                  <a:cubicBezTo>
                    <a:pt x="19875" y="7819"/>
                    <a:pt x="15555" y="4288"/>
                    <a:pt x="11235" y="7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1358900" y="339580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1187450" y="3440251"/>
              <a:ext cx="762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655"/>
                    <a:pt x="13200" y="1309"/>
                    <a:pt x="9600" y="4909"/>
                  </a:cubicBezTo>
                  <a:cubicBezTo>
                    <a:pt x="6000" y="8509"/>
                    <a:pt x="3000" y="15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1143000" y="3599001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700"/>
                    <a:pt x="7200" y="5400"/>
                    <a:pt x="3600" y="9000"/>
                  </a:cubicBezTo>
                  <a:cubicBezTo>
                    <a:pt x="0" y="12600"/>
                    <a:pt x="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1282699" y="3687901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1593850" y="3637101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1663700" y="3560901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1422400" y="3400034"/>
              <a:ext cx="1460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21600" y="20520"/>
                  </a:moveTo>
                  <a:cubicBezTo>
                    <a:pt x="15965" y="12960"/>
                    <a:pt x="10330" y="5400"/>
                    <a:pt x="6730" y="2160"/>
                  </a:cubicBezTo>
                  <a:cubicBezTo>
                    <a:pt x="3130" y="-1080"/>
                    <a:pt x="1565" y="0"/>
                    <a:pt x="0" y="10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2425700" y="3440251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2241550" y="3469738"/>
              <a:ext cx="571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21600" y="1358"/>
                  </a:moveTo>
                  <a:cubicBezTo>
                    <a:pt x="14400" y="88"/>
                    <a:pt x="7200" y="-1183"/>
                    <a:pt x="3600" y="1993"/>
                  </a:cubicBezTo>
                  <a:cubicBezTo>
                    <a:pt x="0" y="5170"/>
                    <a:pt x="0" y="12793"/>
                    <a:pt x="0" y="204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2114550" y="3554551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2700"/>
                    <a:pt x="8800" y="5400"/>
                    <a:pt x="5200" y="9000"/>
                  </a:cubicBezTo>
                  <a:cubicBezTo>
                    <a:pt x="1600" y="12600"/>
                    <a:pt x="80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2184400" y="3694251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2463800" y="3687901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2635250" y="3618051"/>
              <a:ext cx="31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3600" y="9000"/>
                  </a:cubicBezTo>
                  <a:cubicBezTo>
                    <a:pt x="7200" y="5400"/>
                    <a:pt x="144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2457450" y="3485643"/>
              <a:ext cx="1016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21600" y="13332"/>
                  </a:moveTo>
                  <a:cubicBezTo>
                    <a:pt x="16200" y="6132"/>
                    <a:pt x="10800" y="-1068"/>
                    <a:pt x="7200" y="132"/>
                  </a:cubicBezTo>
                  <a:cubicBezTo>
                    <a:pt x="3600" y="1332"/>
                    <a:pt x="1800" y="10932"/>
                    <a:pt x="0" y="205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2355850" y="2557601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2216150" y="2633801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960"/>
                    <a:pt x="10800" y="1920"/>
                    <a:pt x="7200" y="5520"/>
                  </a:cubicBezTo>
                  <a:cubicBezTo>
                    <a:pt x="3600" y="9120"/>
                    <a:pt x="1800" y="15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2171700" y="2792551"/>
              <a:ext cx="38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2362200" y="2875101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2489200" y="2830651"/>
              <a:ext cx="31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200"/>
                    <a:pt x="0" y="10800"/>
                    <a:pt x="3600" y="7200"/>
                  </a:cubicBezTo>
                  <a:cubicBezTo>
                    <a:pt x="7200" y="3600"/>
                    <a:pt x="144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2425700" y="2557601"/>
              <a:ext cx="82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5899150" y="2163901"/>
              <a:ext cx="31387" cy="171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88" fill="norm" stroke="1" extrusionOk="0">
                  <a:moveTo>
                    <a:pt x="8640" y="0"/>
                  </a:moveTo>
                  <a:cubicBezTo>
                    <a:pt x="11520" y="879"/>
                    <a:pt x="14400" y="1758"/>
                    <a:pt x="14400" y="2650"/>
                  </a:cubicBezTo>
                  <a:cubicBezTo>
                    <a:pt x="14400" y="3542"/>
                    <a:pt x="11520" y="4448"/>
                    <a:pt x="10800" y="5433"/>
                  </a:cubicBezTo>
                  <a:cubicBezTo>
                    <a:pt x="10080" y="6419"/>
                    <a:pt x="11520" y="7484"/>
                    <a:pt x="13680" y="8523"/>
                  </a:cubicBezTo>
                  <a:cubicBezTo>
                    <a:pt x="15840" y="9562"/>
                    <a:pt x="18720" y="10574"/>
                    <a:pt x="20160" y="11599"/>
                  </a:cubicBezTo>
                  <a:cubicBezTo>
                    <a:pt x="21600" y="12624"/>
                    <a:pt x="21600" y="13663"/>
                    <a:pt x="20880" y="14675"/>
                  </a:cubicBezTo>
                  <a:cubicBezTo>
                    <a:pt x="20160" y="15687"/>
                    <a:pt x="18720" y="16673"/>
                    <a:pt x="16560" y="17618"/>
                  </a:cubicBezTo>
                  <a:cubicBezTo>
                    <a:pt x="14400" y="18564"/>
                    <a:pt x="11520" y="19469"/>
                    <a:pt x="9360" y="20082"/>
                  </a:cubicBezTo>
                  <a:cubicBezTo>
                    <a:pt x="7200" y="20694"/>
                    <a:pt x="5760" y="21014"/>
                    <a:pt x="5040" y="21240"/>
                  </a:cubicBezTo>
                  <a:cubicBezTo>
                    <a:pt x="4320" y="21467"/>
                    <a:pt x="4320" y="21600"/>
                    <a:pt x="3600" y="21587"/>
                  </a:cubicBezTo>
                  <a:cubicBezTo>
                    <a:pt x="2880" y="21573"/>
                    <a:pt x="1440" y="21414"/>
                    <a:pt x="0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5969000" y="1973401"/>
              <a:ext cx="3649603" cy="213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600" fill="norm" stroke="1" extrusionOk="0">
                  <a:moveTo>
                    <a:pt x="0" y="1929"/>
                  </a:moveTo>
                  <a:cubicBezTo>
                    <a:pt x="25" y="1779"/>
                    <a:pt x="50" y="1629"/>
                    <a:pt x="94" y="1554"/>
                  </a:cubicBezTo>
                  <a:cubicBezTo>
                    <a:pt x="138" y="1479"/>
                    <a:pt x="200" y="1479"/>
                    <a:pt x="451" y="1457"/>
                  </a:cubicBezTo>
                  <a:cubicBezTo>
                    <a:pt x="701" y="1436"/>
                    <a:pt x="1139" y="1393"/>
                    <a:pt x="1622" y="1329"/>
                  </a:cubicBezTo>
                  <a:cubicBezTo>
                    <a:pt x="2104" y="1264"/>
                    <a:pt x="2630" y="1179"/>
                    <a:pt x="3162" y="1104"/>
                  </a:cubicBezTo>
                  <a:cubicBezTo>
                    <a:pt x="3694" y="1029"/>
                    <a:pt x="4232" y="964"/>
                    <a:pt x="4733" y="911"/>
                  </a:cubicBezTo>
                  <a:cubicBezTo>
                    <a:pt x="5234" y="857"/>
                    <a:pt x="5697" y="814"/>
                    <a:pt x="6154" y="761"/>
                  </a:cubicBezTo>
                  <a:cubicBezTo>
                    <a:pt x="6611" y="707"/>
                    <a:pt x="7062" y="643"/>
                    <a:pt x="7526" y="579"/>
                  </a:cubicBezTo>
                  <a:cubicBezTo>
                    <a:pt x="7989" y="514"/>
                    <a:pt x="8465" y="450"/>
                    <a:pt x="8953" y="396"/>
                  </a:cubicBezTo>
                  <a:cubicBezTo>
                    <a:pt x="9441" y="343"/>
                    <a:pt x="9942" y="300"/>
                    <a:pt x="10449" y="257"/>
                  </a:cubicBezTo>
                  <a:cubicBezTo>
                    <a:pt x="10957" y="214"/>
                    <a:pt x="11470" y="171"/>
                    <a:pt x="11971" y="139"/>
                  </a:cubicBezTo>
                  <a:cubicBezTo>
                    <a:pt x="12472" y="107"/>
                    <a:pt x="12960" y="86"/>
                    <a:pt x="13442" y="64"/>
                  </a:cubicBezTo>
                  <a:cubicBezTo>
                    <a:pt x="13924" y="43"/>
                    <a:pt x="14400" y="21"/>
                    <a:pt x="14870" y="11"/>
                  </a:cubicBezTo>
                  <a:cubicBezTo>
                    <a:pt x="15339" y="0"/>
                    <a:pt x="15802" y="0"/>
                    <a:pt x="16297" y="0"/>
                  </a:cubicBezTo>
                  <a:cubicBezTo>
                    <a:pt x="16792" y="0"/>
                    <a:pt x="17318" y="0"/>
                    <a:pt x="17812" y="11"/>
                  </a:cubicBezTo>
                  <a:cubicBezTo>
                    <a:pt x="18307" y="21"/>
                    <a:pt x="18770" y="43"/>
                    <a:pt x="19171" y="75"/>
                  </a:cubicBezTo>
                  <a:cubicBezTo>
                    <a:pt x="19571" y="107"/>
                    <a:pt x="19910" y="150"/>
                    <a:pt x="20141" y="225"/>
                  </a:cubicBezTo>
                  <a:cubicBezTo>
                    <a:pt x="20373" y="300"/>
                    <a:pt x="20498" y="407"/>
                    <a:pt x="20592" y="632"/>
                  </a:cubicBezTo>
                  <a:cubicBezTo>
                    <a:pt x="20686" y="857"/>
                    <a:pt x="20749" y="1200"/>
                    <a:pt x="20792" y="1736"/>
                  </a:cubicBezTo>
                  <a:cubicBezTo>
                    <a:pt x="20836" y="2271"/>
                    <a:pt x="20861" y="3000"/>
                    <a:pt x="20880" y="3804"/>
                  </a:cubicBezTo>
                  <a:cubicBezTo>
                    <a:pt x="20899" y="4607"/>
                    <a:pt x="20911" y="5486"/>
                    <a:pt x="20936" y="6343"/>
                  </a:cubicBezTo>
                  <a:cubicBezTo>
                    <a:pt x="20961" y="7200"/>
                    <a:pt x="20999" y="8036"/>
                    <a:pt x="21055" y="8871"/>
                  </a:cubicBezTo>
                  <a:cubicBezTo>
                    <a:pt x="21112" y="9707"/>
                    <a:pt x="21187" y="10543"/>
                    <a:pt x="21256" y="11346"/>
                  </a:cubicBezTo>
                  <a:cubicBezTo>
                    <a:pt x="21325" y="12150"/>
                    <a:pt x="21387" y="12921"/>
                    <a:pt x="21443" y="13725"/>
                  </a:cubicBezTo>
                  <a:cubicBezTo>
                    <a:pt x="21500" y="14529"/>
                    <a:pt x="21550" y="15364"/>
                    <a:pt x="21575" y="16157"/>
                  </a:cubicBezTo>
                  <a:cubicBezTo>
                    <a:pt x="21600" y="16950"/>
                    <a:pt x="21600" y="17700"/>
                    <a:pt x="21531" y="18311"/>
                  </a:cubicBezTo>
                  <a:cubicBezTo>
                    <a:pt x="21462" y="18921"/>
                    <a:pt x="21325" y="19393"/>
                    <a:pt x="21043" y="19768"/>
                  </a:cubicBezTo>
                  <a:cubicBezTo>
                    <a:pt x="20761" y="20143"/>
                    <a:pt x="20335" y="20421"/>
                    <a:pt x="19910" y="20593"/>
                  </a:cubicBezTo>
                  <a:cubicBezTo>
                    <a:pt x="19484" y="20764"/>
                    <a:pt x="19058" y="20829"/>
                    <a:pt x="18620" y="20893"/>
                  </a:cubicBezTo>
                  <a:cubicBezTo>
                    <a:pt x="18182" y="20957"/>
                    <a:pt x="17731" y="21021"/>
                    <a:pt x="17236" y="21075"/>
                  </a:cubicBezTo>
                  <a:cubicBezTo>
                    <a:pt x="16742" y="21129"/>
                    <a:pt x="16203" y="21171"/>
                    <a:pt x="15702" y="21214"/>
                  </a:cubicBezTo>
                  <a:cubicBezTo>
                    <a:pt x="15201" y="21257"/>
                    <a:pt x="14738" y="21300"/>
                    <a:pt x="14250" y="21321"/>
                  </a:cubicBezTo>
                  <a:cubicBezTo>
                    <a:pt x="13761" y="21343"/>
                    <a:pt x="13248" y="21343"/>
                    <a:pt x="12728" y="21343"/>
                  </a:cubicBezTo>
                  <a:cubicBezTo>
                    <a:pt x="12209" y="21343"/>
                    <a:pt x="11683" y="21343"/>
                    <a:pt x="11238" y="21343"/>
                  </a:cubicBezTo>
                  <a:cubicBezTo>
                    <a:pt x="10794" y="21343"/>
                    <a:pt x="10431" y="21343"/>
                    <a:pt x="10055" y="21354"/>
                  </a:cubicBezTo>
                  <a:cubicBezTo>
                    <a:pt x="9679" y="21364"/>
                    <a:pt x="9291" y="21386"/>
                    <a:pt x="8822" y="21396"/>
                  </a:cubicBezTo>
                  <a:cubicBezTo>
                    <a:pt x="8352" y="21407"/>
                    <a:pt x="7801" y="21407"/>
                    <a:pt x="7338" y="21418"/>
                  </a:cubicBezTo>
                  <a:cubicBezTo>
                    <a:pt x="6874" y="21429"/>
                    <a:pt x="6499" y="21450"/>
                    <a:pt x="6048" y="21482"/>
                  </a:cubicBezTo>
                  <a:cubicBezTo>
                    <a:pt x="5597" y="21514"/>
                    <a:pt x="5071" y="21557"/>
                    <a:pt x="4564" y="21579"/>
                  </a:cubicBezTo>
                  <a:cubicBezTo>
                    <a:pt x="4057" y="21600"/>
                    <a:pt x="3569" y="21600"/>
                    <a:pt x="3005" y="21600"/>
                  </a:cubicBezTo>
                  <a:cubicBezTo>
                    <a:pt x="2442" y="21600"/>
                    <a:pt x="1803" y="21600"/>
                    <a:pt x="1327" y="21579"/>
                  </a:cubicBezTo>
                  <a:cubicBezTo>
                    <a:pt x="851" y="21557"/>
                    <a:pt x="538" y="21514"/>
                    <a:pt x="225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6146800" y="2951301"/>
              <a:ext cx="3365501" cy="85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11063"/>
                  </a:moveTo>
                  <a:cubicBezTo>
                    <a:pt x="340" y="13171"/>
                    <a:pt x="679" y="15278"/>
                    <a:pt x="1094" y="17122"/>
                  </a:cubicBezTo>
                  <a:cubicBezTo>
                    <a:pt x="1508" y="18966"/>
                    <a:pt x="1997" y="20546"/>
                    <a:pt x="2479" y="21073"/>
                  </a:cubicBezTo>
                  <a:cubicBezTo>
                    <a:pt x="2962" y="21600"/>
                    <a:pt x="3437" y="21073"/>
                    <a:pt x="3906" y="20546"/>
                  </a:cubicBezTo>
                  <a:cubicBezTo>
                    <a:pt x="4374" y="20020"/>
                    <a:pt x="4836" y="19493"/>
                    <a:pt x="5332" y="19229"/>
                  </a:cubicBezTo>
                  <a:cubicBezTo>
                    <a:pt x="5828" y="18966"/>
                    <a:pt x="6358" y="18966"/>
                    <a:pt x="6915" y="18702"/>
                  </a:cubicBezTo>
                  <a:cubicBezTo>
                    <a:pt x="7472" y="18439"/>
                    <a:pt x="8056" y="17912"/>
                    <a:pt x="8552" y="17649"/>
                  </a:cubicBezTo>
                  <a:cubicBezTo>
                    <a:pt x="9048" y="17385"/>
                    <a:pt x="9455" y="17385"/>
                    <a:pt x="9869" y="17122"/>
                  </a:cubicBezTo>
                  <a:cubicBezTo>
                    <a:pt x="10284" y="16859"/>
                    <a:pt x="10705" y="16332"/>
                    <a:pt x="11126" y="15541"/>
                  </a:cubicBezTo>
                  <a:cubicBezTo>
                    <a:pt x="11547" y="14751"/>
                    <a:pt x="11968" y="13698"/>
                    <a:pt x="12417" y="12644"/>
                  </a:cubicBezTo>
                  <a:cubicBezTo>
                    <a:pt x="12865" y="11590"/>
                    <a:pt x="13340" y="10537"/>
                    <a:pt x="13795" y="9746"/>
                  </a:cubicBezTo>
                  <a:cubicBezTo>
                    <a:pt x="14251" y="8956"/>
                    <a:pt x="14685" y="8429"/>
                    <a:pt x="15208" y="7639"/>
                  </a:cubicBezTo>
                  <a:cubicBezTo>
                    <a:pt x="15731" y="6849"/>
                    <a:pt x="16343" y="5795"/>
                    <a:pt x="16913" y="5005"/>
                  </a:cubicBezTo>
                  <a:cubicBezTo>
                    <a:pt x="17484" y="4215"/>
                    <a:pt x="18014" y="3688"/>
                    <a:pt x="18557" y="3161"/>
                  </a:cubicBezTo>
                  <a:cubicBezTo>
                    <a:pt x="19100" y="2634"/>
                    <a:pt x="19657" y="2107"/>
                    <a:pt x="20167" y="1580"/>
                  </a:cubicBezTo>
                  <a:cubicBezTo>
                    <a:pt x="20676" y="1054"/>
                    <a:pt x="21138" y="5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7054850" y="2177086"/>
              <a:ext cx="202407" cy="2031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72" fill="norm" stroke="1" extrusionOk="0">
                  <a:moveTo>
                    <a:pt x="0" y="197"/>
                  </a:moveTo>
                  <a:cubicBezTo>
                    <a:pt x="0" y="84"/>
                    <a:pt x="0" y="-28"/>
                    <a:pt x="450" y="6"/>
                  </a:cubicBezTo>
                  <a:cubicBezTo>
                    <a:pt x="900" y="39"/>
                    <a:pt x="1800" y="219"/>
                    <a:pt x="3150" y="725"/>
                  </a:cubicBezTo>
                  <a:cubicBezTo>
                    <a:pt x="4500" y="1231"/>
                    <a:pt x="6300" y="2062"/>
                    <a:pt x="7762" y="2905"/>
                  </a:cubicBezTo>
                  <a:cubicBezTo>
                    <a:pt x="9225" y="3748"/>
                    <a:pt x="10350" y="4602"/>
                    <a:pt x="11363" y="5445"/>
                  </a:cubicBezTo>
                  <a:cubicBezTo>
                    <a:pt x="12375" y="6288"/>
                    <a:pt x="13275" y="7120"/>
                    <a:pt x="14063" y="7974"/>
                  </a:cubicBezTo>
                  <a:cubicBezTo>
                    <a:pt x="14850" y="8828"/>
                    <a:pt x="15525" y="9704"/>
                    <a:pt x="16425" y="10592"/>
                  </a:cubicBezTo>
                  <a:cubicBezTo>
                    <a:pt x="17325" y="11480"/>
                    <a:pt x="18450" y="12379"/>
                    <a:pt x="19350" y="13278"/>
                  </a:cubicBezTo>
                  <a:cubicBezTo>
                    <a:pt x="20250" y="14177"/>
                    <a:pt x="20925" y="15076"/>
                    <a:pt x="21262" y="15998"/>
                  </a:cubicBezTo>
                  <a:cubicBezTo>
                    <a:pt x="21600" y="16919"/>
                    <a:pt x="21600" y="17863"/>
                    <a:pt x="21262" y="18796"/>
                  </a:cubicBezTo>
                  <a:cubicBezTo>
                    <a:pt x="20925" y="19729"/>
                    <a:pt x="20250" y="20650"/>
                    <a:pt x="19575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8451850" y="2151906"/>
              <a:ext cx="120650" cy="155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78"/>
                  </a:moveTo>
                  <a:cubicBezTo>
                    <a:pt x="1895" y="20"/>
                    <a:pt x="3789" y="-39"/>
                    <a:pt x="4926" y="34"/>
                  </a:cubicBezTo>
                  <a:cubicBezTo>
                    <a:pt x="6063" y="108"/>
                    <a:pt x="6442" y="313"/>
                    <a:pt x="7011" y="944"/>
                  </a:cubicBezTo>
                  <a:cubicBezTo>
                    <a:pt x="7579" y="1575"/>
                    <a:pt x="8337" y="2632"/>
                    <a:pt x="8905" y="3747"/>
                  </a:cubicBezTo>
                  <a:cubicBezTo>
                    <a:pt x="9474" y="4862"/>
                    <a:pt x="9853" y="6036"/>
                    <a:pt x="10232" y="7181"/>
                  </a:cubicBezTo>
                  <a:cubicBezTo>
                    <a:pt x="10611" y="8325"/>
                    <a:pt x="10989" y="9440"/>
                    <a:pt x="11179" y="10629"/>
                  </a:cubicBezTo>
                  <a:cubicBezTo>
                    <a:pt x="11368" y="11818"/>
                    <a:pt x="11368" y="13079"/>
                    <a:pt x="11558" y="14312"/>
                  </a:cubicBezTo>
                  <a:cubicBezTo>
                    <a:pt x="11747" y="15545"/>
                    <a:pt x="12126" y="16748"/>
                    <a:pt x="13263" y="17849"/>
                  </a:cubicBezTo>
                  <a:cubicBezTo>
                    <a:pt x="14400" y="18949"/>
                    <a:pt x="16295" y="19947"/>
                    <a:pt x="17811" y="20549"/>
                  </a:cubicBezTo>
                  <a:cubicBezTo>
                    <a:pt x="19326" y="21150"/>
                    <a:pt x="20463" y="21356"/>
                    <a:pt x="21600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6400800" y="1490272"/>
              <a:ext cx="171450" cy="445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21422"/>
                  </a:moveTo>
                  <a:cubicBezTo>
                    <a:pt x="0" y="18365"/>
                    <a:pt x="0" y="15309"/>
                    <a:pt x="800" y="12099"/>
                  </a:cubicBezTo>
                  <a:cubicBezTo>
                    <a:pt x="1600" y="8890"/>
                    <a:pt x="3200" y="5528"/>
                    <a:pt x="4533" y="3490"/>
                  </a:cubicBezTo>
                  <a:cubicBezTo>
                    <a:pt x="5867" y="1452"/>
                    <a:pt x="6933" y="739"/>
                    <a:pt x="8267" y="331"/>
                  </a:cubicBezTo>
                  <a:cubicBezTo>
                    <a:pt x="9600" y="-76"/>
                    <a:pt x="11200" y="-178"/>
                    <a:pt x="12667" y="433"/>
                  </a:cubicBezTo>
                  <a:cubicBezTo>
                    <a:pt x="14133" y="1045"/>
                    <a:pt x="15467" y="2369"/>
                    <a:pt x="16667" y="4662"/>
                  </a:cubicBezTo>
                  <a:cubicBezTo>
                    <a:pt x="17867" y="6954"/>
                    <a:pt x="18933" y="10214"/>
                    <a:pt x="19733" y="12558"/>
                  </a:cubicBezTo>
                  <a:cubicBezTo>
                    <a:pt x="20533" y="14901"/>
                    <a:pt x="21067" y="16328"/>
                    <a:pt x="21600" y="17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6451600" y="1694001"/>
              <a:ext cx="1651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7729232" y="1492689"/>
              <a:ext cx="197044" cy="39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42" fill="norm" stroke="1" extrusionOk="0">
                  <a:moveTo>
                    <a:pt x="2590" y="6134"/>
                  </a:moveTo>
                  <a:cubicBezTo>
                    <a:pt x="2818" y="9831"/>
                    <a:pt x="3045" y="13527"/>
                    <a:pt x="3159" y="15722"/>
                  </a:cubicBezTo>
                  <a:cubicBezTo>
                    <a:pt x="3273" y="17916"/>
                    <a:pt x="3273" y="18609"/>
                    <a:pt x="3273" y="19476"/>
                  </a:cubicBezTo>
                  <a:cubicBezTo>
                    <a:pt x="3273" y="20342"/>
                    <a:pt x="3273" y="21381"/>
                    <a:pt x="3159" y="21439"/>
                  </a:cubicBezTo>
                  <a:cubicBezTo>
                    <a:pt x="3045" y="21497"/>
                    <a:pt x="2818" y="20573"/>
                    <a:pt x="2249" y="17974"/>
                  </a:cubicBezTo>
                  <a:cubicBezTo>
                    <a:pt x="1681" y="15375"/>
                    <a:pt x="771" y="11101"/>
                    <a:pt x="317" y="8098"/>
                  </a:cubicBezTo>
                  <a:cubicBezTo>
                    <a:pt x="-138" y="5095"/>
                    <a:pt x="-138" y="3362"/>
                    <a:pt x="544" y="2207"/>
                  </a:cubicBezTo>
                  <a:cubicBezTo>
                    <a:pt x="1226" y="1052"/>
                    <a:pt x="2590" y="475"/>
                    <a:pt x="4068" y="186"/>
                  </a:cubicBezTo>
                  <a:cubicBezTo>
                    <a:pt x="5546" y="-103"/>
                    <a:pt x="7138" y="-103"/>
                    <a:pt x="8843" y="532"/>
                  </a:cubicBezTo>
                  <a:cubicBezTo>
                    <a:pt x="10548" y="1168"/>
                    <a:pt x="12367" y="2438"/>
                    <a:pt x="13277" y="3940"/>
                  </a:cubicBezTo>
                  <a:cubicBezTo>
                    <a:pt x="14186" y="5441"/>
                    <a:pt x="14186" y="7174"/>
                    <a:pt x="14073" y="8329"/>
                  </a:cubicBezTo>
                  <a:cubicBezTo>
                    <a:pt x="13959" y="9484"/>
                    <a:pt x="13731" y="10062"/>
                    <a:pt x="14300" y="10581"/>
                  </a:cubicBezTo>
                  <a:cubicBezTo>
                    <a:pt x="14868" y="11101"/>
                    <a:pt x="16233" y="11563"/>
                    <a:pt x="17597" y="12314"/>
                  </a:cubicBezTo>
                  <a:cubicBezTo>
                    <a:pt x="18961" y="13065"/>
                    <a:pt x="20325" y="14104"/>
                    <a:pt x="20894" y="15260"/>
                  </a:cubicBezTo>
                  <a:cubicBezTo>
                    <a:pt x="21462" y="16415"/>
                    <a:pt x="21235" y="17685"/>
                    <a:pt x="19302" y="18840"/>
                  </a:cubicBezTo>
                  <a:cubicBezTo>
                    <a:pt x="17369" y="19995"/>
                    <a:pt x="13731" y="21035"/>
                    <a:pt x="11003" y="21093"/>
                  </a:cubicBezTo>
                  <a:cubicBezTo>
                    <a:pt x="8275" y="21150"/>
                    <a:pt x="6456" y="20226"/>
                    <a:pt x="4637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8669196" y="1563386"/>
              <a:ext cx="212993" cy="25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5" h="21175" fill="norm" stroke="1" extrusionOk="0">
                  <a:moveTo>
                    <a:pt x="20034" y="4551"/>
                  </a:moveTo>
                  <a:cubicBezTo>
                    <a:pt x="20441" y="2958"/>
                    <a:pt x="20849" y="1364"/>
                    <a:pt x="20034" y="568"/>
                  </a:cubicBezTo>
                  <a:cubicBezTo>
                    <a:pt x="19219" y="-229"/>
                    <a:pt x="17181" y="-229"/>
                    <a:pt x="13921" y="833"/>
                  </a:cubicBezTo>
                  <a:cubicBezTo>
                    <a:pt x="10660" y="1896"/>
                    <a:pt x="6177" y="4020"/>
                    <a:pt x="3324" y="6853"/>
                  </a:cubicBezTo>
                  <a:cubicBezTo>
                    <a:pt x="472" y="9686"/>
                    <a:pt x="-751" y="13227"/>
                    <a:pt x="472" y="15794"/>
                  </a:cubicBezTo>
                  <a:cubicBezTo>
                    <a:pt x="1694" y="18361"/>
                    <a:pt x="5362" y="19955"/>
                    <a:pt x="8928" y="20663"/>
                  </a:cubicBezTo>
                  <a:cubicBezTo>
                    <a:pt x="12494" y="21371"/>
                    <a:pt x="15958" y="21194"/>
                    <a:pt x="19423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5295627" y="2363190"/>
              <a:ext cx="94148" cy="425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477" fill="norm" stroke="1" extrusionOk="0">
                  <a:moveTo>
                    <a:pt x="9711" y="10142"/>
                  </a:moveTo>
                  <a:cubicBezTo>
                    <a:pt x="11089" y="13029"/>
                    <a:pt x="12468" y="15917"/>
                    <a:pt x="13157" y="17627"/>
                  </a:cubicBezTo>
                  <a:cubicBezTo>
                    <a:pt x="13847" y="19338"/>
                    <a:pt x="13847" y="19873"/>
                    <a:pt x="13617" y="20408"/>
                  </a:cubicBezTo>
                  <a:cubicBezTo>
                    <a:pt x="13387" y="20942"/>
                    <a:pt x="12928" y="21477"/>
                    <a:pt x="11779" y="21477"/>
                  </a:cubicBezTo>
                  <a:cubicBezTo>
                    <a:pt x="10630" y="21477"/>
                    <a:pt x="8791" y="20942"/>
                    <a:pt x="6264" y="18750"/>
                  </a:cubicBezTo>
                  <a:cubicBezTo>
                    <a:pt x="3736" y="16558"/>
                    <a:pt x="519" y="12709"/>
                    <a:pt x="60" y="9394"/>
                  </a:cubicBezTo>
                  <a:cubicBezTo>
                    <a:pt x="-400" y="6079"/>
                    <a:pt x="1898" y="3299"/>
                    <a:pt x="4196" y="1748"/>
                  </a:cubicBezTo>
                  <a:cubicBezTo>
                    <a:pt x="6494" y="198"/>
                    <a:pt x="8791" y="-123"/>
                    <a:pt x="11779" y="37"/>
                  </a:cubicBezTo>
                  <a:cubicBezTo>
                    <a:pt x="14766" y="198"/>
                    <a:pt x="18443" y="839"/>
                    <a:pt x="19821" y="2497"/>
                  </a:cubicBezTo>
                  <a:cubicBezTo>
                    <a:pt x="21200" y="4154"/>
                    <a:pt x="20281" y="6827"/>
                    <a:pt x="17064" y="8538"/>
                  </a:cubicBezTo>
                  <a:cubicBezTo>
                    <a:pt x="13847" y="10249"/>
                    <a:pt x="8332" y="10998"/>
                    <a:pt x="2817" y="11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5441950" y="2354401"/>
              <a:ext cx="152400" cy="35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00" y="130"/>
                    <a:pt x="3000" y="260"/>
                    <a:pt x="3750" y="781"/>
                  </a:cubicBezTo>
                  <a:cubicBezTo>
                    <a:pt x="4500" y="1301"/>
                    <a:pt x="4500" y="2212"/>
                    <a:pt x="4950" y="4489"/>
                  </a:cubicBezTo>
                  <a:cubicBezTo>
                    <a:pt x="5400" y="6766"/>
                    <a:pt x="6300" y="10410"/>
                    <a:pt x="6900" y="13272"/>
                  </a:cubicBezTo>
                  <a:cubicBezTo>
                    <a:pt x="7500" y="16135"/>
                    <a:pt x="7800" y="18217"/>
                    <a:pt x="7800" y="19583"/>
                  </a:cubicBezTo>
                  <a:cubicBezTo>
                    <a:pt x="7800" y="20949"/>
                    <a:pt x="7500" y="21600"/>
                    <a:pt x="7200" y="21600"/>
                  </a:cubicBezTo>
                  <a:cubicBezTo>
                    <a:pt x="6900" y="21600"/>
                    <a:pt x="6600" y="20949"/>
                    <a:pt x="6750" y="19648"/>
                  </a:cubicBezTo>
                  <a:cubicBezTo>
                    <a:pt x="6900" y="18347"/>
                    <a:pt x="7500" y="16395"/>
                    <a:pt x="8250" y="15029"/>
                  </a:cubicBezTo>
                  <a:cubicBezTo>
                    <a:pt x="9000" y="13663"/>
                    <a:pt x="9900" y="12882"/>
                    <a:pt x="10950" y="12687"/>
                  </a:cubicBezTo>
                  <a:cubicBezTo>
                    <a:pt x="12000" y="12492"/>
                    <a:pt x="13200" y="12882"/>
                    <a:pt x="15000" y="14053"/>
                  </a:cubicBezTo>
                  <a:cubicBezTo>
                    <a:pt x="16800" y="15224"/>
                    <a:pt x="19200" y="17176"/>
                    <a:pt x="21600" y="19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5629932" y="2242217"/>
              <a:ext cx="85069" cy="44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505" fill="norm" stroke="1" extrusionOk="0">
                  <a:moveTo>
                    <a:pt x="18012" y="13229"/>
                  </a:moveTo>
                  <a:cubicBezTo>
                    <a:pt x="13797" y="14056"/>
                    <a:pt x="9583" y="14882"/>
                    <a:pt x="6422" y="16019"/>
                  </a:cubicBezTo>
                  <a:cubicBezTo>
                    <a:pt x="3261" y="17156"/>
                    <a:pt x="1153" y="18603"/>
                    <a:pt x="363" y="19585"/>
                  </a:cubicBezTo>
                  <a:cubicBezTo>
                    <a:pt x="-427" y="20567"/>
                    <a:pt x="100" y="21083"/>
                    <a:pt x="1680" y="21342"/>
                  </a:cubicBezTo>
                  <a:cubicBezTo>
                    <a:pt x="3261" y="21600"/>
                    <a:pt x="5895" y="21600"/>
                    <a:pt x="9319" y="20980"/>
                  </a:cubicBezTo>
                  <a:cubicBezTo>
                    <a:pt x="12744" y="20360"/>
                    <a:pt x="16958" y="19120"/>
                    <a:pt x="19066" y="16484"/>
                  </a:cubicBezTo>
                  <a:cubicBezTo>
                    <a:pt x="21173" y="13849"/>
                    <a:pt x="21173" y="9818"/>
                    <a:pt x="20119" y="6976"/>
                  </a:cubicBezTo>
                  <a:cubicBezTo>
                    <a:pt x="19066" y="4134"/>
                    <a:pt x="16958" y="2480"/>
                    <a:pt x="15114" y="1447"/>
                  </a:cubicBezTo>
                  <a:cubicBezTo>
                    <a:pt x="13271" y="413"/>
                    <a:pt x="11690" y="0"/>
                    <a:pt x="10110" y="0"/>
                  </a:cubicBezTo>
                  <a:cubicBezTo>
                    <a:pt x="8529" y="0"/>
                    <a:pt x="6949" y="413"/>
                    <a:pt x="5895" y="1654"/>
                  </a:cubicBezTo>
                  <a:cubicBezTo>
                    <a:pt x="4841" y="2894"/>
                    <a:pt x="4314" y="4961"/>
                    <a:pt x="6949" y="7493"/>
                  </a:cubicBezTo>
                  <a:cubicBezTo>
                    <a:pt x="9583" y="10025"/>
                    <a:pt x="15378" y="13022"/>
                    <a:pt x="21173" y="16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5283200" y="3214740"/>
              <a:ext cx="254000" cy="416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0" y="21550"/>
                  </a:moveTo>
                  <a:cubicBezTo>
                    <a:pt x="0" y="19796"/>
                    <a:pt x="0" y="18041"/>
                    <a:pt x="270" y="15026"/>
                  </a:cubicBezTo>
                  <a:cubicBezTo>
                    <a:pt x="540" y="12011"/>
                    <a:pt x="1080" y="7735"/>
                    <a:pt x="1350" y="5323"/>
                  </a:cubicBezTo>
                  <a:cubicBezTo>
                    <a:pt x="1620" y="2910"/>
                    <a:pt x="1620" y="2362"/>
                    <a:pt x="1890" y="1759"/>
                  </a:cubicBezTo>
                  <a:cubicBezTo>
                    <a:pt x="2160" y="1156"/>
                    <a:pt x="2700" y="498"/>
                    <a:pt x="3330" y="663"/>
                  </a:cubicBezTo>
                  <a:cubicBezTo>
                    <a:pt x="3960" y="827"/>
                    <a:pt x="4680" y="1814"/>
                    <a:pt x="5490" y="3185"/>
                  </a:cubicBezTo>
                  <a:cubicBezTo>
                    <a:pt x="6300" y="4555"/>
                    <a:pt x="7200" y="6309"/>
                    <a:pt x="8100" y="7570"/>
                  </a:cubicBezTo>
                  <a:cubicBezTo>
                    <a:pt x="9000" y="8831"/>
                    <a:pt x="9900" y="9599"/>
                    <a:pt x="10530" y="9708"/>
                  </a:cubicBezTo>
                  <a:cubicBezTo>
                    <a:pt x="11160" y="9818"/>
                    <a:pt x="11520" y="9270"/>
                    <a:pt x="12060" y="7735"/>
                  </a:cubicBezTo>
                  <a:cubicBezTo>
                    <a:pt x="12600" y="6200"/>
                    <a:pt x="13320" y="3678"/>
                    <a:pt x="13770" y="2143"/>
                  </a:cubicBezTo>
                  <a:cubicBezTo>
                    <a:pt x="14220" y="608"/>
                    <a:pt x="14400" y="60"/>
                    <a:pt x="14760" y="5"/>
                  </a:cubicBezTo>
                  <a:cubicBezTo>
                    <a:pt x="15120" y="-50"/>
                    <a:pt x="15660" y="389"/>
                    <a:pt x="16020" y="2143"/>
                  </a:cubicBezTo>
                  <a:cubicBezTo>
                    <a:pt x="16380" y="3897"/>
                    <a:pt x="16560" y="6967"/>
                    <a:pt x="17010" y="9654"/>
                  </a:cubicBezTo>
                  <a:cubicBezTo>
                    <a:pt x="17460" y="12340"/>
                    <a:pt x="18180" y="14642"/>
                    <a:pt x="18990" y="15848"/>
                  </a:cubicBezTo>
                  <a:cubicBezTo>
                    <a:pt x="19800" y="17055"/>
                    <a:pt x="20700" y="17164"/>
                    <a:pt x="21600" y="17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5578739" y="3207273"/>
              <a:ext cx="177215" cy="361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218" fill="norm" stroke="1" extrusionOk="0">
                  <a:moveTo>
                    <a:pt x="13592" y="2491"/>
                  </a:moveTo>
                  <a:cubicBezTo>
                    <a:pt x="13346" y="1746"/>
                    <a:pt x="13101" y="1001"/>
                    <a:pt x="12365" y="505"/>
                  </a:cubicBezTo>
                  <a:cubicBezTo>
                    <a:pt x="11628" y="8"/>
                    <a:pt x="10401" y="-240"/>
                    <a:pt x="8192" y="319"/>
                  </a:cubicBezTo>
                  <a:cubicBezTo>
                    <a:pt x="5983" y="877"/>
                    <a:pt x="2792" y="2243"/>
                    <a:pt x="1196" y="3298"/>
                  </a:cubicBezTo>
                  <a:cubicBezTo>
                    <a:pt x="-399" y="4353"/>
                    <a:pt x="-399" y="5098"/>
                    <a:pt x="1196" y="6029"/>
                  </a:cubicBezTo>
                  <a:cubicBezTo>
                    <a:pt x="2792" y="6960"/>
                    <a:pt x="5983" y="8077"/>
                    <a:pt x="9419" y="9257"/>
                  </a:cubicBezTo>
                  <a:cubicBezTo>
                    <a:pt x="12856" y="10436"/>
                    <a:pt x="16537" y="11677"/>
                    <a:pt x="18624" y="13105"/>
                  </a:cubicBezTo>
                  <a:cubicBezTo>
                    <a:pt x="20710" y="14532"/>
                    <a:pt x="21201" y="16146"/>
                    <a:pt x="19606" y="17574"/>
                  </a:cubicBezTo>
                  <a:cubicBezTo>
                    <a:pt x="18010" y="19001"/>
                    <a:pt x="14328" y="20243"/>
                    <a:pt x="11874" y="20801"/>
                  </a:cubicBezTo>
                  <a:cubicBezTo>
                    <a:pt x="9419" y="21360"/>
                    <a:pt x="8192" y="21236"/>
                    <a:pt x="6965" y="21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9298297" y="2471620"/>
              <a:ext cx="712954" cy="181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505" fill="norm" stroke="1" extrusionOk="0">
                  <a:moveTo>
                    <a:pt x="1464" y="19998"/>
                  </a:moveTo>
                  <a:cubicBezTo>
                    <a:pt x="830" y="19747"/>
                    <a:pt x="197" y="19496"/>
                    <a:pt x="38" y="19621"/>
                  </a:cubicBezTo>
                  <a:cubicBezTo>
                    <a:pt x="-120" y="19747"/>
                    <a:pt x="197" y="20249"/>
                    <a:pt x="1305" y="20124"/>
                  </a:cubicBezTo>
                  <a:cubicBezTo>
                    <a:pt x="2414" y="19998"/>
                    <a:pt x="4314" y="19245"/>
                    <a:pt x="6468" y="17989"/>
                  </a:cubicBezTo>
                  <a:cubicBezTo>
                    <a:pt x="8621" y="16733"/>
                    <a:pt x="11028" y="14975"/>
                    <a:pt x="13340" y="13845"/>
                  </a:cubicBezTo>
                  <a:cubicBezTo>
                    <a:pt x="15652" y="12714"/>
                    <a:pt x="17869" y="12212"/>
                    <a:pt x="19200" y="11584"/>
                  </a:cubicBezTo>
                  <a:cubicBezTo>
                    <a:pt x="20530" y="10956"/>
                    <a:pt x="20973" y="10203"/>
                    <a:pt x="21100" y="9324"/>
                  </a:cubicBezTo>
                  <a:cubicBezTo>
                    <a:pt x="21227" y="8445"/>
                    <a:pt x="21037" y="7440"/>
                    <a:pt x="20625" y="6058"/>
                  </a:cubicBezTo>
                  <a:cubicBezTo>
                    <a:pt x="20213" y="4677"/>
                    <a:pt x="19580" y="2919"/>
                    <a:pt x="19073" y="1789"/>
                  </a:cubicBezTo>
                  <a:cubicBezTo>
                    <a:pt x="18566" y="658"/>
                    <a:pt x="18186" y="156"/>
                    <a:pt x="18250" y="31"/>
                  </a:cubicBezTo>
                  <a:cubicBezTo>
                    <a:pt x="18313" y="-95"/>
                    <a:pt x="18820" y="156"/>
                    <a:pt x="19390" y="1035"/>
                  </a:cubicBezTo>
                  <a:cubicBezTo>
                    <a:pt x="19960" y="1914"/>
                    <a:pt x="20593" y="3421"/>
                    <a:pt x="20973" y="4803"/>
                  </a:cubicBezTo>
                  <a:cubicBezTo>
                    <a:pt x="21353" y="6184"/>
                    <a:pt x="21480" y="7440"/>
                    <a:pt x="21132" y="10203"/>
                  </a:cubicBezTo>
                  <a:cubicBezTo>
                    <a:pt x="20783" y="12965"/>
                    <a:pt x="19960" y="17235"/>
                    <a:pt x="19136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9793415" y="2064027"/>
              <a:ext cx="176086" cy="232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58" fill="norm" stroke="1" extrusionOk="0">
                  <a:moveTo>
                    <a:pt x="18306" y="2176"/>
                  </a:moveTo>
                  <a:cubicBezTo>
                    <a:pt x="18821" y="1203"/>
                    <a:pt x="19335" y="230"/>
                    <a:pt x="19078" y="36"/>
                  </a:cubicBezTo>
                  <a:cubicBezTo>
                    <a:pt x="18821" y="-159"/>
                    <a:pt x="17792" y="425"/>
                    <a:pt x="15221" y="2079"/>
                  </a:cubicBezTo>
                  <a:cubicBezTo>
                    <a:pt x="12649" y="3733"/>
                    <a:pt x="8535" y="6457"/>
                    <a:pt x="5963" y="8306"/>
                  </a:cubicBezTo>
                  <a:cubicBezTo>
                    <a:pt x="3392" y="10155"/>
                    <a:pt x="2363" y="11127"/>
                    <a:pt x="2492" y="11614"/>
                  </a:cubicBezTo>
                  <a:cubicBezTo>
                    <a:pt x="2621" y="12100"/>
                    <a:pt x="3906" y="12100"/>
                    <a:pt x="5192" y="12100"/>
                  </a:cubicBezTo>
                  <a:cubicBezTo>
                    <a:pt x="6478" y="12100"/>
                    <a:pt x="7763" y="12100"/>
                    <a:pt x="8278" y="12587"/>
                  </a:cubicBezTo>
                  <a:cubicBezTo>
                    <a:pt x="8792" y="13073"/>
                    <a:pt x="8535" y="14046"/>
                    <a:pt x="7249" y="15214"/>
                  </a:cubicBezTo>
                  <a:cubicBezTo>
                    <a:pt x="5963" y="16382"/>
                    <a:pt x="3649" y="17744"/>
                    <a:pt x="2106" y="18814"/>
                  </a:cubicBezTo>
                  <a:cubicBezTo>
                    <a:pt x="563" y="19884"/>
                    <a:pt x="-208" y="20663"/>
                    <a:pt x="49" y="21052"/>
                  </a:cubicBezTo>
                  <a:cubicBezTo>
                    <a:pt x="306" y="21441"/>
                    <a:pt x="1592" y="21441"/>
                    <a:pt x="5321" y="21149"/>
                  </a:cubicBezTo>
                  <a:cubicBezTo>
                    <a:pt x="9049" y="20857"/>
                    <a:pt x="15221" y="20273"/>
                    <a:pt x="21392" y="19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10236199" y="2343172"/>
              <a:ext cx="177801" cy="213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0" fill="norm" stroke="1" extrusionOk="0">
                  <a:moveTo>
                    <a:pt x="0" y="4259"/>
                  </a:moveTo>
                  <a:cubicBezTo>
                    <a:pt x="771" y="3000"/>
                    <a:pt x="1543" y="1742"/>
                    <a:pt x="3343" y="903"/>
                  </a:cubicBezTo>
                  <a:cubicBezTo>
                    <a:pt x="5143" y="64"/>
                    <a:pt x="7971" y="-355"/>
                    <a:pt x="10029" y="379"/>
                  </a:cubicBezTo>
                  <a:cubicBezTo>
                    <a:pt x="12086" y="1113"/>
                    <a:pt x="13371" y="3000"/>
                    <a:pt x="12471" y="5622"/>
                  </a:cubicBezTo>
                  <a:cubicBezTo>
                    <a:pt x="11571" y="8243"/>
                    <a:pt x="8486" y="11598"/>
                    <a:pt x="6429" y="13695"/>
                  </a:cubicBezTo>
                  <a:cubicBezTo>
                    <a:pt x="4371" y="15793"/>
                    <a:pt x="3343" y="16631"/>
                    <a:pt x="2443" y="17680"/>
                  </a:cubicBezTo>
                  <a:cubicBezTo>
                    <a:pt x="1543" y="18728"/>
                    <a:pt x="771" y="19987"/>
                    <a:pt x="1029" y="20616"/>
                  </a:cubicBezTo>
                  <a:cubicBezTo>
                    <a:pt x="1286" y="21245"/>
                    <a:pt x="2571" y="21245"/>
                    <a:pt x="6171" y="21035"/>
                  </a:cubicBezTo>
                  <a:cubicBezTo>
                    <a:pt x="9771" y="20826"/>
                    <a:pt x="15686" y="20406"/>
                    <a:pt x="21600" y="19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10449735" y="2412921"/>
              <a:ext cx="167092" cy="115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4" h="20664" fill="norm" stroke="1" extrusionOk="0">
                  <a:moveTo>
                    <a:pt x="15905" y="3166"/>
                  </a:moveTo>
                  <a:cubicBezTo>
                    <a:pt x="12522" y="2029"/>
                    <a:pt x="9139" y="892"/>
                    <a:pt x="6276" y="1839"/>
                  </a:cubicBezTo>
                  <a:cubicBezTo>
                    <a:pt x="3414" y="2787"/>
                    <a:pt x="1071" y="5818"/>
                    <a:pt x="291" y="9039"/>
                  </a:cubicBezTo>
                  <a:cubicBezTo>
                    <a:pt x="-490" y="12260"/>
                    <a:pt x="291" y="15671"/>
                    <a:pt x="2763" y="17944"/>
                  </a:cubicBezTo>
                  <a:cubicBezTo>
                    <a:pt x="5235" y="20218"/>
                    <a:pt x="9399" y="21355"/>
                    <a:pt x="12912" y="20218"/>
                  </a:cubicBezTo>
                  <a:cubicBezTo>
                    <a:pt x="16426" y="19081"/>
                    <a:pt x="19288" y="15671"/>
                    <a:pt x="20199" y="11881"/>
                  </a:cubicBezTo>
                  <a:cubicBezTo>
                    <a:pt x="21110" y="8092"/>
                    <a:pt x="20069" y="3923"/>
                    <a:pt x="18768" y="1839"/>
                  </a:cubicBezTo>
                  <a:cubicBezTo>
                    <a:pt x="17467" y="-245"/>
                    <a:pt x="15905" y="-245"/>
                    <a:pt x="14083" y="323"/>
                  </a:cubicBezTo>
                  <a:cubicBezTo>
                    <a:pt x="12262" y="892"/>
                    <a:pt x="10180" y="2029"/>
                    <a:pt x="9269" y="3734"/>
                  </a:cubicBezTo>
                  <a:cubicBezTo>
                    <a:pt x="8358" y="5439"/>
                    <a:pt x="8618" y="7713"/>
                    <a:pt x="8879" y="9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10642600" y="2411551"/>
              <a:ext cx="135113" cy="14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9" h="21461" fill="norm" stroke="1" extrusionOk="0">
                  <a:moveTo>
                    <a:pt x="17409" y="11270"/>
                  </a:moveTo>
                  <a:cubicBezTo>
                    <a:pt x="13218" y="11270"/>
                    <a:pt x="9027" y="11270"/>
                    <a:pt x="6448" y="11896"/>
                  </a:cubicBezTo>
                  <a:cubicBezTo>
                    <a:pt x="3869" y="12522"/>
                    <a:pt x="2901" y="13774"/>
                    <a:pt x="2257" y="15183"/>
                  </a:cubicBezTo>
                  <a:cubicBezTo>
                    <a:pt x="1612" y="16591"/>
                    <a:pt x="1290" y="18157"/>
                    <a:pt x="1773" y="19409"/>
                  </a:cubicBezTo>
                  <a:cubicBezTo>
                    <a:pt x="2257" y="20661"/>
                    <a:pt x="3546" y="21600"/>
                    <a:pt x="7093" y="21443"/>
                  </a:cubicBezTo>
                  <a:cubicBezTo>
                    <a:pt x="10639" y="21287"/>
                    <a:pt x="16442" y="20035"/>
                    <a:pt x="19021" y="17687"/>
                  </a:cubicBezTo>
                  <a:cubicBezTo>
                    <a:pt x="21600" y="15339"/>
                    <a:pt x="20955" y="11896"/>
                    <a:pt x="17248" y="8765"/>
                  </a:cubicBezTo>
                  <a:cubicBezTo>
                    <a:pt x="13540" y="5635"/>
                    <a:pt x="6770" y="2817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9335032" y="3624401"/>
              <a:ext cx="697969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158" y="21600"/>
                  </a:moveTo>
                  <a:cubicBezTo>
                    <a:pt x="636" y="21150"/>
                    <a:pt x="114" y="20700"/>
                    <a:pt x="16" y="20250"/>
                  </a:cubicBezTo>
                  <a:cubicBezTo>
                    <a:pt x="-82" y="19800"/>
                    <a:pt x="244" y="19350"/>
                    <a:pt x="1517" y="18225"/>
                  </a:cubicBezTo>
                  <a:cubicBezTo>
                    <a:pt x="2789" y="17100"/>
                    <a:pt x="5008" y="15300"/>
                    <a:pt x="7292" y="13725"/>
                  </a:cubicBezTo>
                  <a:cubicBezTo>
                    <a:pt x="9576" y="12150"/>
                    <a:pt x="11925" y="10800"/>
                    <a:pt x="14177" y="9225"/>
                  </a:cubicBezTo>
                  <a:cubicBezTo>
                    <a:pt x="16428" y="7650"/>
                    <a:pt x="18581" y="5850"/>
                    <a:pt x="19789" y="4275"/>
                  </a:cubicBezTo>
                  <a:cubicBezTo>
                    <a:pt x="20996" y="2700"/>
                    <a:pt x="21257" y="1350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9914234" y="3568191"/>
              <a:ext cx="169924" cy="195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1497" fill="norm" stroke="1" extrusionOk="0">
                  <a:moveTo>
                    <a:pt x="2857" y="1291"/>
                  </a:moveTo>
                  <a:cubicBezTo>
                    <a:pt x="1314" y="826"/>
                    <a:pt x="-229" y="362"/>
                    <a:pt x="28" y="129"/>
                  </a:cubicBezTo>
                  <a:cubicBezTo>
                    <a:pt x="285" y="-103"/>
                    <a:pt x="2342" y="-103"/>
                    <a:pt x="5942" y="826"/>
                  </a:cubicBezTo>
                  <a:cubicBezTo>
                    <a:pt x="9542" y="1755"/>
                    <a:pt x="14685" y="3613"/>
                    <a:pt x="17642" y="5820"/>
                  </a:cubicBezTo>
                  <a:cubicBezTo>
                    <a:pt x="20600" y="8026"/>
                    <a:pt x="21371" y="10581"/>
                    <a:pt x="19957" y="13252"/>
                  </a:cubicBezTo>
                  <a:cubicBezTo>
                    <a:pt x="18542" y="15923"/>
                    <a:pt x="14942" y="18710"/>
                    <a:pt x="11342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9840247" y="3234616"/>
              <a:ext cx="237204" cy="247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377" fill="norm" stroke="1" extrusionOk="0">
                  <a:moveTo>
                    <a:pt x="15113" y="2407"/>
                  </a:moveTo>
                  <a:cubicBezTo>
                    <a:pt x="15495" y="1308"/>
                    <a:pt x="15878" y="210"/>
                    <a:pt x="15400" y="27"/>
                  </a:cubicBezTo>
                  <a:cubicBezTo>
                    <a:pt x="14922" y="-156"/>
                    <a:pt x="13584" y="576"/>
                    <a:pt x="11290" y="2132"/>
                  </a:cubicBezTo>
                  <a:cubicBezTo>
                    <a:pt x="8996" y="3688"/>
                    <a:pt x="5747" y="6068"/>
                    <a:pt x="3740" y="7532"/>
                  </a:cubicBezTo>
                  <a:cubicBezTo>
                    <a:pt x="1733" y="8997"/>
                    <a:pt x="968" y="9546"/>
                    <a:pt x="490" y="10278"/>
                  </a:cubicBezTo>
                  <a:cubicBezTo>
                    <a:pt x="12" y="11010"/>
                    <a:pt x="-179" y="11925"/>
                    <a:pt x="203" y="12475"/>
                  </a:cubicBezTo>
                  <a:cubicBezTo>
                    <a:pt x="586" y="13024"/>
                    <a:pt x="1541" y="13207"/>
                    <a:pt x="3548" y="13390"/>
                  </a:cubicBezTo>
                  <a:cubicBezTo>
                    <a:pt x="5556" y="13573"/>
                    <a:pt x="8614" y="13756"/>
                    <a:pt x="10717" y="13847"/>
                  </a:cubicBezTo>
                  <a:cubicBezTo>
                    <a:pt x="12819" y="13939"/>
                    <a:pt x="13966" y="13939"/>
                    <a:pt x="13871" y="14122"/>
                  </a:cubicBezTo>
                  <a:cubicBezTo>
                    <a:pt x="13775" y="14305"/>
                    <a:pt x="12437" y="14671"/>
                    <a:pt x="10621" y="15312"/>
                  </a:cubicBezTo>
                  <a:cubicBezTo>
                    <a:pt x="8805" y="15952"/>
                    <a:pt x="6511" y="16868"/>
                    <a:pt x="4695" y="17783"/>
                  </a:cubicBezTo>
                  <a:cubicBezTo>
                    <a:pt x="2879" y="18698"/>
                    <a:pt x="1541" y="19613"/>
                    <a:pt x="1637" y="20254"/>
                  </a:cubicBezTo>
                  <a:cubicBezTo>
                    <a:pt x="1733" y="20895"/>
                    <a:pt x="3262" y="21261"/>
                    <a:pt x="6798" y="21352"/>
                  </a:cubicBezTo>
                  <a:cubicBezTo>
                    <a:pt x="10334" y="21444"/>
                    <a:pt x="15878" y="21261"/>
                    <a:pt x="21421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10388599" y="3475471"/>
              <a:ext cx="193304" cy="234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55" fill="norm" stroke="1" extrusionOk="0">
                  <a:moveTo>
                    <a:pt x="0" y="4313"/>
                  </a:moveTo>
                  <a:cubicBezTo>
                    <a:pt x="1878" y="2963"/>
                    <a:pt x="3757" y="1613"/>
                    <a:pt x="5870" y="841"/>
                  </a:cubicBezTo>
                  <a:cubicBezTo>
                    <a:pt x="7983" y="70"/>
                    <a:pt x="10330" y="-123"/>
                    <a:pt x="12091" y="70"/>
                  </a:cubicBezTo>
                  <a:cubicBezTo>
                    <a:pt x="13852" y="263"/>
                    <a:pt x="15026" y="841"/>
                    <a:pt x="15848" y="1613"/>
                  </a:cubicBezTo>
                  <a:cubicBezTo>
                    <a:pt x="16670" y="2384"/>
                    <a:pt x="17139" y="3348"/>
                    <a:pt x="16317" y="4409"/>
                  </a:cubicBezTo>
                  <a:cubicBezTo>
                    <a:pt x="15496" y="5470"/>
                    <a:pt x="13383" y="6627"/>
                    <a:pt x="11270" y="7495"/>
                  </a:cubicBezTo>
                  <a:cubicBezTo>
                    <a:pt x="9157" y="8363"/>
                    <a:pt x="7043" y="8941"/>
                    <a:pt x="6574" y="9423"/>
                  </a:cubicBezTo>
                  <a:cubicBezTo>
                    <a:pt x="6104" y="9906"/>
                    <a:pt x="7278" y="10291"/>
                    <a:pt x="9743" y="11159"/>
                  </a:cubicBezTo>
                  <a:cubicBezTo>
                    <a:pt x="12209" y="12027"/>
                    <a:pt x="15965" y="13377"/>
                    <a:pt x="18196" y="14438"/>
                  </a:cubicBezTo>
                  <a:cubicBezTo>
                    <a:pt x="20426" y="15498"/>
                    <a:pt x="21130" y="16270"/>
                    <a:pt x="21365" y="17138"/>
                  </a:cubicBezTo>
                  <a:cubicBezTo>
                    <a:pt x="21600" y="18006"/>
                    <a:pt x="21365" y="18970"/>
                    <a:pt x="19604" y="19741"/>
                  </a:cubicBezTo>
                  <a:cubicBezTo>
                    <a:pt x="17843" y="20513"/>
                    <a:pt x="14557" y="21091"/>
                    <a:pt x="12326" y="21284"/>
                  </a:cubicBezTo>
                  <a:cubicBezTo>
                    <a:pt x="10096" y="21477"/>
                    <a:pt x="8922" y="21284"/>
                    <a:pt x="8570" y="20609"/>
                  </a:cubicBezTo>
                  <a:cubicBezTo>
                    <a:pt x="8217" y="19934"/>
                    <a:pt x="8687" y="18777"/>
                    <a:pt x="9157" y="17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10627054" y="3579951"/>
              <a:ext cx="166494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8" h="21600" fill="norm" stroke="1" extrusionOk="0">
                  <a:moveTo>
                    <a:pt x="17876" y="0"/>
                  </a:moveTo>
                  <a:cubicBezTo>
                    <a:pt x="12539" y="1683"/>
                    <a:pt x="7203" y="3366"/>
                    <a:pt x="3899" y="6031"/>
                  </a:cubicBezTo>
                  <a:cubicBezTo>
                    <a:pt x="596" y="8696"/>
                    <a:pt x="-675" y="12343"/>
                    <a:pt x="341" y="15569"/>
                  </a:cubicBezTo>
                  <a:cubicBezTo>
                    <a:pt x="1358" y="18795"/>
                    <a:pt x="4661" y="21600"/>
                    <a:pt x="8727" y="21600"/>
                  </a:cubicBezTo>
                  <a:cubicBezTo>
                    <a:pt x="12793" y="21600"/>
                    <a:pt x="17621" y="18795"/>
                    <a:pt x="19273" y="15008"/>
                  </a:cubicBezTo>
                  <a:cubicBezTo>
                    <a:pt x="20925" y="11221"/>
                    <a:pt x="19400" y="6452"/>
                    <a:pt x="17876" y="3787"/>
                  </a:cubicBezTo>
                  <a:cubicBezTo>
                    <a:pt x="16351" y="1122"/>
                    <a:pt x="14826" y="561"/>
                    <a:pt x="13556" y="701"/>
                  </a:cubicBezTo>
                  <a:cubicBezTo>
                    <a:pt x="12285" y="842"/>
                    <a:pt x="11269" y="1683"/>
                    <a:pt x="10252" y="2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10891247" y="3592651"/>
              <a:ext cx="146639" cy="15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9" h="21181" fill="norm" stroke="1" extrusionOk="0">
                  <a:moveTo>
                    <a:pt x="13176" y="9257"/>
                  </a:moveTo>
                  <a:cubicBezTo>
                    <a:pt x="11697" y="7013"/>
                    <a:pt x="10217" y="4769"/>
                    <a:pt x="8738" y="3647"/>
                  </a:cubicBezTo>
                  <a:cubicBezTo>
                    <a:pt x="7258" y="2525"/>
                    <a:pt x="5779" y="2525"/>
                    <a:pt x="4003" y="4769"/>
                  </a:cubicBezTo>
                  <a:cubicBezTo>
                    <a:pt x="2228" y="7013"/>
                    <a:pt x="157" y="11501"/>
                    <a:pt x="9" y="14868"/>
                  </a:cubicBezTo>
                  <a:cubicBezTo>
                    <a:pt x="-139" y="18234"/>
                    <a:pt x="1636" y="20478"/>
                    <a:pt x="5039" y="21039"/>
                  </a:cubicBezTo>
                  <a:cubicBezTo>
                    <a:pt x="8442" y="21600"/>
                    <a:pt x="13472" y="20478"/>
                    <a:pt x="16727" y="18094"/>
                  </a:cubicBezTo>
                  <a:cubicBezTo>
                    <a:pt x="19982" y="15709"/>
                    <a:pt x="21461" y="12062"/>
                    <a:pt x="19834" y="8836"/>
                  </a:cubicBezTo>
                  <a:cubicBezTo>
                    <a:pt x="18206" y="5610"/>
                    <a:pt x="13472" y="2805"/>
                    <a:pt x="87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6972300" y="3796849"/>
              <a:ext cx="69850" cy="449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1473"/>
                  </a:moveTo>
                  <a:cubicBezTo>
                    <a:pt x="1964" y="763"/>
                    <a:pt x="3927" y="53"/>
                    <a:pt x="5236" y="3"/>
                  </a:cubicBezTo>
                  <a:cubicBezTo>
                    <a:pt x="6545" y="-48"/>
                    <a:pt x="7200" y="560"/>
                    <a:pt x="8836" y="2639"/>
                  </a:cubicBezTo>
                  <a:cubicBezTo>
                    <a:pt x="10473" y="4718"/>
                    <a:pt x="13091" y="8267"/>
                    <a:pt x="15382" y="11665"/>
                  </a:cubicBezTo>
                  <a:cubicBezTo>
                    <a:pt x="17673" y="15062"/>
                    <a:pt x="19636" y="18307"/>
                    <a:pt x="2160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6965950" y="4208601"/>
              <a:ext cx="2032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7200"/>
                    <a:pt x="6300" y="14400"/>
                    <a:pt x="9900" y="18000"/>
                  </a:cubicBezTo>
                  <a:cubicBezTo>
                    <a:pt x="13500" y="21600"/>
                    <a:pt x="1755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7029450" y="4240351"/>
              <a:ext cx="1841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45" y="5506"/>
                    <a:pt x="8690" y="11012"/>
                    <a:pt x="5090" y="14612"/>
                  </a:cubicBezTo>
                  <a:cubicBezTo>
                    <a:pt x="1490" y="18212"/>
                    <a:pt x="745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6605554" y="4602301"/>
              <a:ext cx="4289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600" fill="norm" stroke="1" extrusionOk="0">
                  <a:moveTo>
                    <a:pt x="14674" y="0"/>
                  </a:moveTo>
                  <a:cubicBezTo>
                    <a:pt x="9531" y="5506"/>
                    <a:pt x="4388" y="11012"/>
                    <a:pt x="1816" y="14400"/>
                  </a:cubicBezTo>
                  <a:cubicBezTo>
                    <a:pt x="-755" y="17788"/>
                    <a:pt x="-755" y="19059"/>
                    <a:pt x="2845" y="19906"/>
                  </a:cubicBezTo>
                  <a:cubicBezTo>
                    <a:pt x="6445" y="20753"/>
                    <a:pt x="13645" y="21176"/>
                    <a:pt x="208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6701631" y="4653101"/>
              <a:ext cx="164922" cy="117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0983" fill="norm" stroke="1" extrusionOk="0">
                  <a:moveTo>
                    <a:pt x="11036" y="0"/>
                  </a:moveTo>
                  <a:cubicBezTo>
                    <a:pt x="7796" y="2274"/>
                    <a:pt x="4556" y="4547"/>
                    <a:pt x="2531" y="6821"/>
                  </a:cubicBezTo>
                  <a:cubicBezTo>
                    <a:pt x="506" y="9095"/>
                    <a:pt x="-304" y="11368"/>
                    <a:pt x="101" y="14021"/>
                  </a:cubicBezTo>
                  <a:cubicBezTo>
                    <a:pt x="506" y="16674"/>
                    <a:pt x="2126" y="19705"/>
                    <a:pt x="5231" y="20653"/>
                  </a:cubicBezTo>
                  <a:cubicBezTo>
                    <a:pt x="8336" y="21600"/>
                    <a:pt x="12926" y="20463"/>
                    <a:pt x="15896" y="17811"/>
                  </a:cubicBezTo>
                  <a:cubicBezTo>
                    <a:pt x="18866" y="15158"/>
                    <a:pt x="20216" y="10989"/>
                    <a:pt x="20756" y="7768"/>
                  </a:cubicBezTo>
                  <a:cubicBezTo>
                    <a:pt x="21296" y="4547"/>
                    <a:pt x="21026" y="2274"/>
                    <a:pt x="20216" y="1137"/>
                  </a:cubicBezTo>
                  <a:cubicBezTo>
                    <a:pt x="19406" y="0"/>
                    <a:pt x="18056" y="0"/>
                    <a:pt x="167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6936316" y="4653101"/>
              <a:ext cx="121500" cy="15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282" fill="norm" stroke="1" extrusionOk="0">
                  <a:moveTo>
                    <a:pt x="5040" y="1800"/>
                  </a:moveTo>
                  <a:cubicBezTo>
                    <a:pt x="2520" y="6000"/>
                    <a:pt x="0" y="10200"/>
                    <a:pt x="0" y="13500"/>
                  </a:cubicBezTo>
                  <a:cubicBezTo>
                    <a:pt x="0" y="16800"/>
                    <a:pt x="2520" y="19200"/>
                    <a:pt x="5940" y="20400"/>
                  </a:cubicBezTo>
                  <a:cubicBezTo>
                    <a:pt x="9360" y="21600"/>
                    <a:pt x="13680" y="21600"/>
                    <a:pt x="16740" y="20250"/>
                  </a:cubicBezTo>
                  <a:cubicBezTo>
                    <a:pt x="19800" y="18900"/>
                    <a:pt x="21600" y="16200"/>
                    <a:pt x="20160" y="12600"/>
                  </a:cubicBezTo>
                  <a:cubicBezTo>
                    <a:pt x="18720" y="9000"/>
                    <a:pt x="14040" y="4500"/>
                    <a:pt x="93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8255000" y="3872051"/>
              <a:ext cx="5080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072"/>
                    <a:pt x="7200" y="6144"/>
                    <a:pt x="10800" y="9264"/>
                  </a:cubicBezTo>
                  <a:cubicBezTo>
                    <a:pt x="14400" y="12384"/>
                    <a:pt x="18000" y="15552"/>
                    <a:pt x="19800" y="17616"/>
                  </a:cubicBezTo>
                  <a:cubicBezTo>
                    <a:pt x="21600" y="19680"/>
                    <a:pt x="21600" y="20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8210550" y="4310201"/>
              <a:ext cx="177800" cy="71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0" fill="norm" stroke="1" extrusionOk="0">
                  <a:moveTo>
                    <a:pt x="0" y="0"/>
                  </a:moveTo>
                  <a:cubicBezTo>
                    <a:pt x="4629" y="7406"/>
                    <a:pt x="9257" y="14811"/>
                    <a:pt x="12857" y="18206"/>
                  </a:cubicBezTo>
                  <a:cubicBezTo>
                    <a:pt x="16457" y="21600"/>
                    <a:pt x="19029" y="20983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8318500" y="4284801"/>
              <a:ext cx="889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2274"/>
                    <a:pt x="9257" y="4547"/>
                    <a:pt x="5657" y="8147"/>
                  </a:cubicBezTo>
                  <a:cubicBezTo>
                    <a:pt x="2057" y="11747"/>
                    <a:pt x="1029" y="16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8128000" y="4689194"/>
              <a:ext cx="152400" cy="169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0" y="4201"/>
                  </a:moveTo>
                  <a:cubicBezTo>
                    <a:pt x="600" y="2621"/>
                    <a:pt x="1200" y="1040"/>
                    <a:pt x="2250" y="382"/>
                  </a:cubicBezTo>
                  <a:cubicBezTo>
                    <a:pt x="3300" y="-277"/>
                    <a:pt x="4800" y="-14"/>
                    <a:pt x="6150" y="645"/>
                  </a:cubicBezTo>
                  <a:cubicBezTo>
                    <a:pt x="7500" y="1303"/>
                    <a:pt x="8700" y="2357"/>
                    <a:pt x="8700" y="5123"/>
                  </a:cubicBezTo>
                  <a:cubicBezTo>
                    <a:pt x="8700" y="7889"/>
                    <a:pt x="7500" y="12367"/>
                    <a:pt x="5700" y="15396"/>
                  </a:cubicBezTo>
                  <a:cubicBezTo>
                    <a:pt x="3900" y="18425"/>
                    <a:pt x="1500" y="20006"/>
                    <a:pt x="1800" y="20664"/>
                  </a:cubicBezTo>
                  <a:cubicBezTo>
                    <a:pt x="2100" y="21323"/>
                    <a:pt x="5100" y="21060"/>
                    <a:pt x="8850" y="20401"/>
                  </a:cubicBezTo>
                  <a:cubicBezTo>
                    <a:pt x="12600" y="19743"/>
                    <a:pt x="17100" y="18689"/>
                    <a:pt x="21600" y="17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8294837" y="4714084"/>
              <a:ext cx="125263" cy="122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140" fill="norm" stroke="1" extrusionOk="0">
                  <a:moveTo>
                    <a:pt x="21305" y="4828"/>
                  </a:moveTo>
                  <a:cubicBezTo>
                    <a:pt x="17345" y="4462"/>
                    <a:pt x="13385" y="4096"/>
                    <a:pt x="9785" y="5378"/>
                  </a:cubicBezTo>
                  <a:cubicBezTo>
                    <a:pt x="6185" y="6659"/>
                    <a:pt x="2945" y="9588"/>
                    <a:pt x="1325" y="12150"/>
                  </a:cubicBezTo>
                  <a:cubicBezTo>
                    <a:pt x="-295" y="14713"/>
                    <a:pt x="-295" y="16910"/>
                    <a:pt x="605" y="18557"/>
                  </a:cubicBezTo>
                  <a:cubicBezTo>
                    <a:pt x="1505" y="20205"/>
                    <a:pt x="3305" y="21303"/>
                    <a:pt x="5645" y="21120"/>
                  </a:cubicBezTo>
                  <a:cubicBezTo>
                    <a:pt x="7985" y="20937"/>
                    <a:pt x="10865" y="19472"/>
                    <a:pt x="12845" y="16727"/>
                  </a:cubicBezTo>
                  <a:cubicBezTo>
                    <a:pt x="14825" y="13981"/>
                    <a:pt x="15905" y="9954"/>
                    <a:pt x="16625" y="7025"/>
                  </a:cubicBezTo>
                  <a:cubicBezTo>
                    <a:pt x="17345" y="4096"/>
                    <a:pt x="17705" y="2266"/>
                    <a:pt x="16985" y="1167"/>
                  </a:cubicBezTo>
                  <a:cubicBezTo>
                    <a:pt x="16265" y="69"/>
                    <a:pt x="14465" y="-297"/>
                    <a:pt x="14285" y="252"/>
                  </a:cubicBezTo>
                  <a:cubicBezTo>
                    <a:pt x="14105" y="801"/>
                    <a:pt x="15545" y="2266"/>
                    <a:pt x="16805" y="3181"/>
                  </a:cubicBezTo>
                  <a:cubicBezTo>
                    <a:pt x="18065" y="4096"/>
                    <a:pt x="19145" y="4462"/>
                    <a:pt x="20225" y="4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8474929" y="4703901"/>
              <a:ext cx="112342" cy="140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2" h="21146" fill="norm" stroke="1" extrusionOk="0">
                  <a:moveTo>
                    <a:pt x="10837" y="4765"/>
                  </a:moveTo>
                  <a:cubicBezTo>
                    <a:pt x="8908" y="4765"/>
                    <a:pt x="6980" y="4765"/>
                    <a:pt x="4665" y="6353"/>
                  </a:cubicBezTo>
                  <a:cubicBezTo>
                    <a:pt x="2351" y="7941"/>
                    <a:pt x="-349" y="11118"/>
                    <a:pt x="37" y="13976"/>
                  </a:cubicBezTo>
                  <a:cubicBezTo>
                    <a:pt x="422" y="16835"/>
                    <a:pt x="3894" y="19376"/>
                    <a:pt x="7558" y="20488"/>
                  </a:cubicBezTo>
                  <a:cubicBezTo>
                    <a:pt x="11222" y="21600"/>
                    <a:pt x="15080" y="21282"/>
                    <a:pt x="17587" y="19694"/>
                  </a:cubicBezTo>
                  <a:cubicBezTo>
                    <a:pt x="20094" y="18106"/>
                    <a:pt x="21251" y="15247"/>
                    <a:pt x="19901" y="11753"/>
                  </a:cubicBezTo>
                  <a:cubicBezTo>
                    <a:pt x="18551" y="8259"/>
                    <a:pt x="14694" y="4129"/>
                    <a:pt x="108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9340850" y="3827601"/>
              <a:ext cx="254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70"/>
                    <a:pt x="7200" y="8139"/>
                    <a:pt x="10800" y="11739"/>
                  </a:cubicBezTo>
                  <a:cubicBezTo>
                    <a:pt x="14400" y="15339"/>
                    <a:pt x="18000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9283699" y="4208601"/>
              <a:ext cx="1079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400"/>
                    <a:pt x="0" y="4800"/>
                    <a:pt x="3600" y="8400"/>
                  </a:cubicBezTo>
                  <a:cubicBezTo>
                    <a:pt x="7200" y="12000"/>
                    <a:pt x="144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9378949" y="4253051"/>
              <a:ext cx="952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1271"/>
                    <a:pt x="12000" y="2541"/>
                    <a:pt x="8400" y="6141"/>
                  </a:cubicBezTo>
                  <a:cubicBezTo>
                    <a:pt x="4800" y="9741"/>
                    <a:pt x="2400" y="15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9427633" y="4523190"/>
              <a:ext cx="148168" cy="167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2160" y="8471"/>
                  </a:moveTo>
                  <a:cubicBezTo>
                    <a:pt x="1851" y="7121"/>
                    <a:pt x="1543" y="5771"/>
                    <a:pt x="1389" y="4421"/>
                  </a:cubicBezTo>
                  <a:cubicBezTo>
                    <a:pt x="1234" y="3071"/>
                    <a:pt x="1234" y="1721"/>
                    <a:pt x="2006" y="911"/>
                  </a:cubicBezTo>
                  <a:cubicBezTo>
                    <a:pt x="2777" y="101"/>
                    <a:pt x="4320" y="-169"/>
                    <a:pt x="6480" y="101"/>
                  </a:cubicBezTo>
                  <a:cubicBezTo>
                    <a:pt x="8640" y="371"/>
                    <a:pt x="11417" y="1181"/>
                    <a:pt x="12806" y="3071"/>
                  </a:cubicBezTo>
                  <a:cubicBezTo>
                    <a:pt x="14194" y="4961"/>
                    <a:pt x="14194" y="7931"/>
                    <a:pt x="12343" y="10631"/>
                  </a:cubicBezTo>
                  <a:cubicBezTo>
                    <a:pt x="10491" y="13331"/>
                    <a:pt x="6789" y="15761"/>
                    <a:pt x="4166" y="17516"/>
                  </a:cubicBezTo>
                  <a:cubicBezTo>
                    <a:pt x="1543" y="19271"/>
                    <a:pt x="0" y="20351"/>
                    <a:pt x="0" y="20891"/>
                  </a:cubicBezTo>
                  <a:cubicBezTo>
                    <a:pt x="0" y="21431"/>
                    <a:pt x="1543" y="21431"/>
                    <a:pt x="5400" y="21161"/>
                  </a:cubicBezTo>
                  <a:cubicBezTo>
                    <a:pt x="9257" y="20891"/>
                    <a:pt x="15429" y="20351"/>
                    <a:pt x="21600" y="19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9622350" y="4557851"/>
              <a:ext cx="121990" cy="10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270" fill="norm" stroke="1" extrusionOk="0">
                  <a:moveTo>
                    <a:pt x="16112" y="6353"/>
                  </a:moveTo>
                  <a:cubicBezTo>
                    <a:pt x="14647" y="5082"/>
                    <a:pt x="13183" y="3812"/>
                    <a:pt x="10437" y="3600"/>
                  </a:cubicBezTo>
                  <a:cubicBezTo>
                    <a:pt x="7691" y="3388"/>
                    <a:pt x="3664" y="4235"/>
                    <a:pt x="1651" y="5718"/>
                  </a:cubicBezTo>
                  <a:cubicBezTo>
                    <a:pt x="-363" y="7200"/>
                    <a:pt x="-363" y="9318"/>
                    <a:pt x="735" y="12071"/>
                  </a:cubicBezTo>
                  <a:cubicBezTo>
                    <a:pt x="1834" y="14824"/>
                    <a:pt x="4030" y="18212"/>
                    <a:pt x="7325" y="19906"/>
                  </a:cubicBezTo>
                  <a:cubicBezTo>
                    <a:pt x="10620" y="21600"/>
                    <a:pt x="15013" y="21600"/>
                    <a:pt x="17576" y="20541"/>
                  </a:cubicBezTo>
                  <a:cubicBezTo>
                    <a:pt x="20139" y="19482"/>
                    <a:pt x="20871" y="17365"/>
                    <a:pt x="21054" y="14188"/>
                  </a:cubicBezTo>
                  <a:cubicBezTo>
                    <a:pt x="21237" y="11012"/>
                    <a:pt x="20871" y="6776"/>
                    <a:pt x="19956" y="4024"/>
                  </a:cubicBezTo>
                  <a:cubicBezTo>
                    <a:pt x="19040" y="1271"/>
                    <a:pt x="17576" y="0"/>
                    <a:pt x="16112" y="0"/>
                  </a:cubicBezTo>
                  <a:cubicBezTo>
                    <a:pt x="14647" y="0"/>
                    <a:pt x="13183" y="1271"/>
                    <a:pt x="12817" y="3176"/>
                  </a:cubicBezTo>
                  <a:cubicBezTo>
                    <a:pt x="12451" y="5082"/>
                    <a:pt x="13183" y="7624"/>
                    <a:pt x="13915" y="10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9775918" y="4570551"/>
              <a:ext cx="149799" cy="132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1190" fill="norm" stroke="1" extrusionOk="0">
                  <a:moveTo>
                    <a:pt x="13560" y="9112"/>
                  </a:moveTo>
                  <a:cubicBezTo>
                    <a:pt x="11517" y="7762"/>
                    <a:pt x="9473" y="6412"/>
                    <a:pt x="7138" y="6750"/>
                  </a:cubicBezTo>
                  <a:cubicBezTo>
                    <a:pt x="4803" y="7087"/>
                    <a:pt x="2176" y="9112"/>
                    <a:pt x="863" y="10969"/>
                  </a:cubicBezTo>
                  <a:cubicBezTo>
                    <a:pt x="-451" y="12825"/>
                    <a:pt x="-451" y="14512"/>
                    <a:pt x="2176" y="16369"/>
                  </a:cubicBezTo>
                  <a:cubicBezTo>
                    <a:pt x="4803" y="18225"/>
                    <a:pt x="10057" y="20250"/>
                    <a:pt x="13560" y="20925"/>
                  </a:cubicBezTo>
                  <a:cubicBezTo>
                    <a:pt x="17063" y="21600"/>
                    <a:pt x="18814" y="20925"/>
                    <a:pt x="19835" y="19575"/>
                  </a:cubicBezTo>
                  <a:cubicBezTo>
                    <a:pt x="20857" y="18225"/>
                    <a:pt x="21149" y="16200"/>
                    <a:pt x="19398" y="12825"/>
                  </a:cubicBezTo>
                  <a:cubicBezTo>
                    <a:pt x="17646" y="9450"/>
                    <a:pt x="13852" y="4725"/>
                    <a:pt x="100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6318250" y="2430601"/>
              <a:ext cx="628650" cy="300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8100"/>
                  </a:moveTo>
                  <a:cubicBezTo>
                    <a:pt x="436" y="11400"/>
                    <a:pt x="873" y="14700"/>
                    <a:pt x="1164" y="16800"/>
                  </a:cubicBezTo>
                  <a:cubicBezTo>
                    <a:pt x="1455" y="18900"/>
                    <a:pt x="1600" y="19800"/>
                    <a:pt x="1818" y="20475"/>
                  </a:cubicBezTo>
                  <a:cubicBezTo>
                    <a:pt x="2036" y="21150"/>
                    <a:pt x="2327" y="21600"/>
                    <a:pt x="3091" y="21075"/>
                  </a:cubicBezTo>
                  <a:cubicBezTo>
                    <a:pt x="3855" y="20550"/>
                    <a:pt x="5091" y="19050"/>
                    <a:pt x="6764" y="16500"/>
                  </a:cubicBezTo>
                  <a:cubicBezTo>
                    <a:pt x="8436" y="13950"/>
                    <a:pt x="10545" y="10350"/>
                    <a:pt x="12691" y="7425"/>
                  </a:cubicBezTo>
                  <a:cubicBezTo>
                    <a:pt x="14836" y="4500"/>
                    <a:pt x="17018" y="2250"/>
                    <a:pt x="18509" y="1125"/>
                  </a:cubicBezTo>
                  <a:cubicBezTo>
                    <a:pt x="20000" y="0"/>
                    <a:pt x="20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7686419" y="3268801"/>
              <a:ext cx="568581" cy="308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32" fill="norm" stroke="1" extrusionOk="0">
                  <a:moveTo>
                    <a:pt x="371" y="10208"/>
                  </a:moveTo>
                  <a:cubicBezTo>
                    <a:pt x="211" y="13463"/>
                    <a:pt x="50" y="16718"/>
                    <a:pt x="10" y="18715"/>
                  </a:cubicBezTo>
                  <a:cubicBezTo>
                    <a:pt x="-30" y="20712"/>
                    <a:pt x="50" y="21452"/>
                    <a:pt x="331" y="21526"/>
                  </a:cubicBezTo>
                  <a:cubicBezTo>
                    <a:pt x="612" y="21600"/>
                    <a:pt x="1094" y="21008"/>
                    <a:pt x="2339" y="19011"/>
                  </a:cubicBezTo>
                  <a:cubicBezTo>
                    <a:pt x="3583" y="17014"/>
                    <a:pt x="5591" y="13611"/>
                    <a:pt x="7759" y="10652"/>
                  </a:cubicBezTo>
                  <a:cubicBezTo>
                    <a:pt x="9927" y="7693"/>
                    <a:pt x="12256" y="5178"/>
                    <a:pt x="14584" y="3477"/>
                  </a:cubicBezTo>
                  <a:cubicBezTo>
                    <a:pt x="16913" y="1775"/>
                    <a:pt x="19241" y="888"/>
                    <a:pt x="2157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6247471" y="4395950"/>
              <a:ext cx="995602" cy="643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35" fill="norm" stroke="1" extrusionOk="0">
                  <a:moveTo>
                    <a:pt x="17037" y="5364"/>
                  </a:moveTo>
                  <a:cubicBezTo>
                    <a:pt x="16992" y="5014"/>
                    <a:pt x="16946" y="4663"/>
                    <a:pt x="16560" y="4172"/>
                  </a:cubicBezTo>
                  <a:cubicBezTo>
                    <a:pt x="16175" y="3681"/>
                    <a:pt x="15449" y="3050"/>
                    <a:pt x="14382" y="2349"/>
                  </a:cubicBezTo>
                  <a:cubicBezTo>
                    <a:pt x="13316" y="1647"/>
                    <a:pt x="11909" y="876"/>
                    <a:pt x="10502" y="420"/>
                  </a:cubicBezTo>
                  <a:cubicBezTo>
                    <a:pt x="9096" y="-36"/>
                    <a:pt x="7689" y="-176"/>
                    <a:pt x="6373" y="280"/>
                  </a:cubicBezTo>
                  <a:cubicBezTo>
                    <a:pt x="5057" y="736"/>
                    <a:pt x="3832" y="1788"/>
                    <a:pt x="2766" y="3295"/>
                  </a:cubicBezTo>
                  <a:cubicBezTo>
                    <a:pt x="1699" y="4803"/>
                    <a:pt x="792" y="6767"/>
                    <a:pt x="338" y="8520"/>
                  </a:cubicBezTo>
                  <a:cubicBezTo>
                    <a:pt x="-116" y="10273"/>
                    <a:pt x="-116" y="11816"/>
                    <a:pt x="360" y="13289"/>
                  </a:cubicBezTo>
                  <a:cubicBezTo>
                    <a:pt x="837" y="14762"/>
                    <a:pt x="1790" y="16164"/>
                    <a:pt x="2992" y="17321"/>
                  </a:cubicBezTo>
                  <a:cubicBezTo>
                    <a:pt x="4195" y="18479"/>
                    <a:pt x="5647" y="19390"/>
                    <a:pt x="7054" y="20056"/>
                  </a:cubicBezTo>
                  <a:cubicBezTo>
                    <a:pt x="8460" y="20723"/>
                    <a:pt x="9822" y="21143"/>
                    <a:pt x="11274" y="21284"/>
                  </a:cubicBezTo>
                  <a:cubicBezTo>
                    <a:pt x="12726" y="21424"/>
                    <a:pt x="14269" y="21284"/>
                    <a:pt x="15585" y="20758"/>
                  </a:cubicBezTo>
                  <a:cubicBezTo>
                    <a:pt x="16901" y="20232"/>
                    <a:pt x="17990" y="19320"/>
                    <a:pt x="18943" y="18023"/>
                  </a:cubicBezTo>
                  <a:cubicBezTo>
                    <a:pt x="19896" y="16725"/>
                    <a:pt x="20713" y="15042"/>
                    <a:pt x="21098" y="13114"/>
                  </a:cubicBezTo>
                  <a:cubicBezTo>
                    <a:pt x="21484" y="11185"/>
                    <a:pt x="21439" y="9011"/>
                    <a:pt x="20803" y="7433"/>
                  </a:cubicBezTo>
                  <a:cubicBezTo>
                    <a:pt x="20168" y="5855"/>
                    <a:pt x="18943" y="4873"/>
                    <a:pt x="17468" y="4523"/>
                  </a:cubicBezTo>
                  <a:cubicBezTo>
                    <a:pt x="15993" y="4172"/>
                    <a:pt x="14269" y="4453"/>
                    <a:pt x="12545" y="47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6364816" y="3433901"/>
              <a:ext cx="607484" cy="255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151" y="6905"/>
                  </a:moveTo>
                  <a:cubicBezTo>
                    <a:pt x="75" y="6020"/>
                    <a:pt x="0" y="5134"/>
                    <a:pt x="0" y="5311"/>
                  </a:cubicBezTo>
                  <a:cubicBezTo>
                    <a:pt x="0" y="5489"/>
                    <a:pt x="75" y="6728"/>
                    <a:pt x="339" y="9207"/>
                  </a:cubicBezTo>
                  <a:cubicBezTo>
                    <a:pt x="602" y="11685"/>
                    <a:pt x="1054" y="15403"/>
                    <a:pt x="1468" y="17705"/>
                  </a:cubicBezTo>
                  <a:cubicBezTo>
                    <a:pt x="1882" y="20007"/>
                    <a:pt x="2258" y="20892"/>
                    <a:pt x="2672" y="21246"/>
                  </a:cubicBezTo>
                  <a:cubicBezTo>
                    <a:pt x="3086" y="21600"/>
                    <a:pt x="3537" y="21423"/>
                    <a:pt x="4892" y="19210"/>
                  </a:cubicBezTo>
                  <a:cubicBezTo>
                    <a:pt x="6247" y="16997"/>
                    <a:pt x="8505" y="12748"/>
                    <a:pt x="10838" y="9472"/>
                  </a:cubicBezTo>
                  <a:cubicBezTo>
                    <a:pt x="13171" y="6197"/>
                    <a:pt x="15579" y="3895"/>
                    <a:pt x="17385" y="2479"/>
                  </a:cubicBezTo>
                  <a:cubicBezTo>
                    <a:pt x="19192" y="1062"/>
                    <a:pt x="20396" y="5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7820815" y="4494086"/>
              <a:ext cx="966892" cy="540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297" fill="norm" stroke="1" extrusionOk="0">
                  <a:moveTo>
                    <a:pt x="18387" y="5265"/>
                  </a:moveTo>
                  <a:cubicBezTo>
                    <a:pt x="17641" y="4347"/>
                    <a:pt x="16894" y="3430"/>
                    <a:pt x="15868" y="2513"/>
                  </a:cubicBezTo>
                  <a:cubicBezTo>
                    <a:pt x="14841" y="1595"/>
                    <a:pt x="13535" y="678"/>
                    <a:pt x="12112" y="261"/>
                  </a:cubicBezTo>
                  <a:cubicBezTo>
                    <a:pt x="10689" y="-156"/>
                    <a:pt x="9150" y="-73"/>
                    <a:pt x="7634" y="511"/>
                  </a:cubicBezTo>
                  <a:cubicBezTo>
                    <a:pt x="6117" y="1095"/>
                    <a:pt x="4625" y="2179"/>
                    <a:pt x="3412" y="3555"/>
                  </a:cubicBezTo>
                  <a:cubicBezTo>
                    <a:pt x="2199" y="4931"/>
                    <a:pt x="1266" y="6599"/>
                    <a:pt x="682" y="8267"/>
                  </a:cubicBezTo>
                  <a:cubicBezTo>
                    <a:pt x="99" y="9935"/>
                    <a:pt x="-134" y="11603"/>
                    <a:pt x="76" y="13354"/>
                  </a:cubicBezTo>
                  <a:cubicBezTo>
                    <a:pt x="286" y="15106"/>
                    <a:pt x="939" y="16941"/>
                    <a:pt x="2012" y="18317"/>
                  </a:cubicBezTo>
                  <a:cubicBezTo>
                    <a:pt x="3085" y="19693"/>
                    <a:pt x="4578" y="20610"/>
                    <a:pt x="6211" y="21027"/>
                  </a:cubicBezTo>
                  <a:cubicBezTo>
                    <a:pt x="7844" y="21444"/>
                    <a:pt x="9616" y="21361"/>
                    <a:pt x="11179" y="20902"/>
                  </a:cubicBezTo>
                  <a:cubicBezTo>
                    <a:pt x="12742" y="20443"/>
                    <a:pt x="14095" y="19609"/>
                    <a:pt x="15401" y="18692"/>
                  </a:cubicBezTo>
                  <a:cubicBezTo>
                    <a:pt x="16707" y="17775"/>
                    <a:pt x="17967" y="16774"/>
                    <a:pt x="18923" y="15648"/>
                  </a:cubicBezTo>
                  <a:cubicBezTo>
                    <a:pt x="19880" y="14522"/>
                    <a:pt x="20533" y="13271"/>
                    <a:pt x="20929" y="11937"/>
                  </a:cubicBezTo>
                  <a:cubicBezTo>
                    <a:pt x="21326" y="10602"/>
                    <a:pt x="21466" y="9185"/>
                    <a:pt x="21093" y="7767"/>
                  </a:cubicBezTo>
                  <a:cubicBezTo>
                    <a:pt x="20720" y="6349"/>
                    <a:pt x="19833" y="4931"/>
                    <a:pt x="18527" y="4222"/>
                  </a:cubicBezTo>
                  <a:cubicBezTo>
                    <a:pt x="17221" y="3513"/>
                    <a:pt x="15495" y="3513"/>
                    <a:pt x="13768" y="35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7632700" y="2468219"/>
              <a:ext cx="504644" cy="268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97" fill="norm" stroke="1" extrusionOk="0">
                  <a:moveTo>
                    <a:pt x="0" y="6114"/>
                  </a:moveTo>
                  <a:cubicBezTo>
                    <a:pt x="452" y="6114"/>
                    <a:pt x="904" y="6114"/>
                    <a:pt x="1310" y="7548"/>
                  </a:cubicBezTo>
                  <a:cubicBezTo>
                    <a:pt x="1717" y="8982"/>
                    <a:pt x="2079" y="11851"/>
                    <a:pt x="2395" y="14214"/>
                  </a:cubicBezTo>
                  <a:cubicBezTo>
                    <a:pt x="2711" y="16576"/>
                    <a:pt x="2982" y="18433"/>
                    <a:pt x="3299" y="19614"/>
                  </a:cubicBezTo>
                  <a:cubicBezTo>
                    <a:pt x="3615" y="20795"/>
                    <a:pt x="3977" y="21301"/>
                    <a:pt x="4383" y="21386"/>
                  </a:cubicBezTo>
                  <a:cubicBezTo>
                    <a:pt x="4790" y="21470"/>
                    <a:pt x="5242" y="21133"/>
                    <a:pt x="6372" y="19276"/>
                  </a:cubicBezTo>
                  <a:cubicBezTo>
                    <a:pt x="7501" y="17420"/>
                    <a:pt x="9309" y="14045"/>
                    <a:pt x="11433" y="10670"/>
                  </a:cubicBezTo>
                  <a:cubicBezTo>
                    <a:pt x="13556" y="7295"/>
                    <a:pt x="15997" y="3920"/>
                    <a:pt x="17623" y="2064"/>
                  </a:cubicBezTo>
                  <a:cubicBezTo>
                    <a:pt x="19250" y="207"/>
                    <a:pt x="20064" y="-130"/>
                    <a:pt x="20606" y="39"/>
                  </a:cubicBezTo>
                  <a:cubicBezTo>
                    <a:pt x="21148" y="207"/>
                    <a:pt x="21419" y="882"/>
                    <a:pt x="21510" y="1642"/>
                  </a:cubicBezTo>
                  <a:cubicBezTo>
                    <a:pt x="21600" y="2401"/>
                    <a:pt x="21510" y="3245"/>
                    <a:pt x="21419" y="40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10020434" y="2114837"/>
              <a:ext cx="922082" cy="70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66" fill="norm" stroke="1" extrusionOk="0">
                  <a:moveTo>
                    <a:pt x="19185" y="4754"/>
                  </a:moveTo>
                  <a:cubicBezTo>
                    <a:pt x="18546" y="3985"/>
                    <a:pt x="17906" y="3216"/>
                    <a:pt x="16898" y="2543"/>
                  </a:cubicBezTo>
                  <a:cubicBezTo>
                    <a:pt x="15889" y="1870"/>
                    <a:pt x="14511" y="1293"/>
                    <a:pt x="13011" y="844"/>
                  </a:cubicBezTo>
                  <a:cubicBezTo>
                    <a:pt x="11510" y="396"/>
                    <a:pt x="9886" y="75"/>
                    <a:pt x="8336" y="11"/>
                  </a:cubicBezTo>
                  <a:cubicBezTo>
                    <a:pt x="6786" y="-53"/>
                    <a:pt x="5310" y="139"/>
                    <a:pt x="3982" y="876"/>
                  </a:cubicBezTo>
                  <a:cubicBezTo>
                    <a:pt x="2653" y="1613"/>
                    <a:pt x="1472" y="2895"/>
                    <a:pt x="784" y="4305"/>
                  </a:cubicBezTo>
                  <a:cubicBezTo>
                    <a:pt x="95" y="5716"/>
                    <a:pt x="-102" y="7254"/>
                    <a:pt x="46" y="9048"/>
                  </a:cubicBezTo>
                  <a:cubicBezTo>
                    <a:pt x="193" y="10843"/>
                    <a:pt x="685" y="12894"/>
                    <a:pt x="1276" y="14593"/>
                  </a:cubicBezTo>
                  <a:cubicBezTo>
                    <a:pt x="1866" y="16291"/>
                    <a:pt x="2555" y="17637"/>
                    <a:pt x="3711" y="18695"/>
                  </a:cubicBezTo>
                  <a:cubicBezTo>
                    <a:pt x="4867" y="19752"/>
                    <a:pt x="6491" y="20521"/>
                    <a:pt x="8090" y="20970"/>
                  </a:cubicBezTo>
                  <a:cubicBezTo>
                    <a:pt x="9689" y="21419"/>
                    <a:pt x="11264" y="21547"/>
                    <a:pt x="12740" y="21419"/>
                  </a:cubicBezTo>
                  <a:cubicBezTo>
                    <a:pt x="14216" y="21291"/>
                    <a:pt x="15594" y="20906"/>
                    <a:pt x="16848" y="19945"/>
                  </a:cubicBezTo>
                  <a:cubicBezTo>
                    <a:pt x="18103" y="18983"/>
                    <a:pt x="19235" y="17445"/>
                    <a:pt x="20047" y="15554"/>
                  </a:cubicBezTo>
                  <a:cubicBezTo>
                    <a:pt x="20858" y="13663"/>
                    <a:pt x="21350" y="11420"/>
                    <a:pt x="21424" y="9593"/>
                  </a:cubicBezTo>
                  <a:cubicBezTo>
                    <a:pt x="21498" y="7767"/>
                    <a:pt x="21154" y="6356"/>
                    <a:pt x="19924" y="5267"/>
                  </a:cubicBezTo>
                  <a:cubicBezTo>
                    <a:pt x="18693" y="4177"/>
                    <a:pt x="16578" y="3408"/>
                    <a:pt x="15372" y="3024"/>
                  </a:cubicBezTo>
                  <a:cubicBezTo>
                    <a:pt x="14167" y="2639"/>
                    <a:pt x="13872" y="2639"/>
                    <a:pt x="13576" y="26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8929796" y="2354401"/>
              <a:ext cx="550755" cy="291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242" fill="norm" stroke="1" extrusionOk="0">
                  <a:moveTo>
                    <a:pt x="1672" y="10183"/>
                  </a:moveTo>
                  <a:cubicBezTo>
                    <a:pt x="1424" y="9566"/>
                    <a:pt x="1175" y="8949"/>
                    <a:pt x="844" y="8563"/>
                  </a:cubicBezTo>
                  <a:cubicBezTo>
                    <a:pt x="513" y="8177"/>
                    <a:pt x="100" y="8023"/>
                    <a:pt x="17" y="8331"/>
                  </a:cubicBezTo>
                  <a:cubicBezTo>
                    <a:pt x="-66" y="8640"/>
                    <a:pt x="182" y="9411"/>
                    <a:pt x="348" y="10954"/>
                  </a:cubicBezTo>
                  <a:cubicBezTo>
                    <a:pt x="513" y="12497"/>
                    <a:pt x="596" y="14811"/>
                    <a:pt x="637" y="16663"/>
                  </a:cubicBezTo>
                  <a:cubicBezTo>
                    <a:pt x="679" y="18514"/>
                    <a:pt x="679" y="19903"/>
                    <a:pt x="886" y="20674"/>
                  </a:cubicBezTo>
                  <a:cubicBezTo>
                    <a:pt x="1093" y="21446"/>
                    <a:pt x="1506" y="21600"/>
                    <a:pt x="2624" y="20057"/>
                  </a:cubicBezTo>
                  <a:cubicBezTo>
                    <a:pt x="3741" y="18514"/>
                    <a:pt x="5562" y="15274"/>
                    <a:pt x="7837" y="12189"/>
                  </a:cubicBezTo>
                  <a:cubicBezTo>
                    <a:pt x="10113" y="9103"/>
                    <a:pt x="12844" y="6171"/>
                    <a:pt x="15203" y="4166"/>
                  </a:cubicBezTo>
                  <a:cubicBezTo>
                    <a:pt x="17562" y="2160"/>
                    <a:pt x="19548" y="1080"/>
                    <a:pt x="2153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11010900" y="3586301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10290133" y="3353035"/>
              <a:ext cx="844859" cy="597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21" fill="norm" stroke="1" extrusionOk="0">
                  <a:moveTo>
                    <a:pt x="19859" y="7416"/>
                  </a:moveTo>
                  <a:cubicBezTo>
                    <a:pt x="19698" y="6435"/>
                    <a:pt x="19537" y="5453"/>
                    <a:pt x="19109" y="4509"/>
                  </a:cubicBezTo>
                  <a:cubicBezTo>
                    <a:pt x="18680" y="3565"/>
                    <a:pt x="17983" y="2658"/>
                    <a:pt x="16777" y="1865"/>
                  </a:cubicBezTo>
                  <a:cubicBezTo>
                    <a:pt x="15571" y="1072"/>
                    <a:pt x="13856" y="393"/>
                    <a:pt x="12061" y="128"/>
                  </a:cubicBezTo>
                  <a:cubicBezTo>
                    <a:pt x="10265" y="-136"/>
                    <a:pt x="8389" y="15"/>
                    <a:pt x="6647" y="506"/>
                  </a:cubicBezTo>
                  <a:cubicBezTo>
                    <a:pt x="4905" y="997"/>
                    <a:pt x="3297" y="1828"/>
                    <a:pt x="2172" y="3036"/>
                  </a:cubicBezTo>
                  <a:cubicBezTo>
                    <a:pt x="1046" y="4244"/>
                    <a:pt x="403" y="5830"/>
                    <a:pt x="135" y="7567"/>
                  </a:cubicBezTo>
                  <a:cubicBezTo>
                    <a:pt x="-133" y="9305"/>
                    <a:pt x="-26" y="11193"/>
                    <a:pt x="671" y="13043"/>
                  </a:cubicBezTo>
                  <a:cubicBezTo>
                    <a:pt x="1368" y="14893"/>
                    <a:pt x="2654" y="16706"/>
                    <a:pt x="4208" y="18103"/>
                  </a:cubicBezTo>
                  <a:cubicBezTo>
                    <a:pt x="5763" y="19500"/>
                    <a:pt x="7585" y="20482"/>
                    <a:pt x="9488" y="20973"/>
                  </a:cubicBezTo>
                  <a:cubicBezTo>
                    <a:pt x="11391" y="21464"/>
                    <a:pt x="13374" y="21464"/>
                    <a:pt x="15169" y="20784"/>
                  </a:cubicBezTo>
                  <a:cubicBezTo>
                    <a:pt x="16965" y="20105"/>
                    <a:pt x="18573" y="18745"/>
                    <a:pt x="19698" y="17008"/>
                  </a:cubicBezTo>
                  <a:cubicBezTo>
                    <a:pt x="20824" y="15271"/>
                    <a:pt x="21467" y="13156"/>
                    <a:pt x="21387" y="11193"/>
                  </a:cubicBezTo>
                  <a:cubicBezTo>
                    <a:pt x="21306" y="9229"/>
                    <a:pt x="20502" y="7416"/>
                    <a:pt x="19296" y="6359"/>
                  </a:cubicBezTo>
                  <a:cubicBezTo>
                    <a:pt x="18090" y="5302"/>
                    <a:pt x="16482" y="5000"/>
                    <a:pt x="14874" y="46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9033056" y="3250995"/>
              <a:ext cx="352245" cy="25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029" fill="norm" stroke="1" extrusionOk="0">
                  <a:moveTo>
                    <a:pt x="183" y="6638"/>
                  </a:moveTo>
                  <a:cubicBezTo>
                    <a:pt x="53" y="10094"/>
                    <a:pt x="-76" y="13550"/>
                    <a:pt x="53" y="15883"/>
                  </a:cubicBezTo>
                  <a:cubicBezTo>
                    <a:pt x="183" y="18216"/>
                    <a:pt x="571" y="19425"/>
                    <a:pt x="1088" y="20203"/>
                  </a:cubicBezTo>
                  <a:cubicBezTo>
                    <a:pt x="1605" y="20980"/>
                    <a:pt x="2252" y="21326"/>
                    <a:pt x="3093" y="20721"/>
                  </a:cubicBezTo>
                  <a:cubicBezTo>
                    <a:pt x="3934" y="20116"/>
                    <a:pt x="4968" y="18561"/>
                    <a:pt x="6844" y="15624"/>
                  </a:cubicBezTo>
                  <a:cubicBezTo>
                    <a:pt x="8719" y="12686"/>
                    <a:pt x="11435" y="8366"/>
                    <a:pt x="13699" y="5428"/>
                  </a:cubicBezTo>
                  <a:cubicBezTo>
                    <a:pt x="15962" y="2491"/>
                    <a:pt x="17773" y="936"/>
                    <a:pt x="19002" y="331"/>
                  </a:cubicBezTo>
                  <a:cubicBezTo>
                    <a:pt x="20231" y="-274"/>
                    <a:pt x="20877" y="72"/>
                    <a:pt x="21524" y="4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4883150" y="227151"/>
              <a:ext cx="254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362"/>
                    <a:pt x="7200" y="10723"/>
                    <a:pt x="10800" y="14323"/>
                  </a:cubicBezTo>
                  <a:cubicBezTo>
                    <a:pt x="14400" y="17923"/>
                    <a:pt x="18000" y="197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5001683" y="214451"/>
              <a:ext cx="846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015"/>
                    <a:pt x="0" y="8031"/>
                    <a:pt x="0" y="11631"/>
                  </a:cubicBezTo>
                  <a:cubicBezTo>
                    <a:pt x="0" y="15231"/>
                    <a:pt x="10800" y="184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4775200" y="354151"/>
              <a:ext cx="285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6800"/>
                    <a:pt x="11200" y="12000"/>
                    <a:pt x="14800" y="8400"/>
                  </a:cubicBezTo>
                  <a:cubicBezTo>
                    <a:pt x="18400" y="4800"/>
                    <a:pt x="200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4781550" y="443051"/>
              <a:ext cx="2476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6000"/>
                    <a:pt x="11815" y="10400"/>
                    <a:pt x="15415" y="6800"/>
                  </a:cubicBezTo>
                  <a:cubicBezTo>
                    <a:pt x="19015" y="3200"/>
                    <a:pt x="20308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5137150" y="316051"/>
              <a:ext cx="114300" cy="1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0"/>
                  </a:moveTo>
                  <a:cubicBezTo>
                    <a:pt x="4000" y="4670"/>
                    <a:pt x="8000" y="9341"/>
                    <a:pt x="10200" y="12405"/>
                  </a:cubicBezTo>
                  <a:cubicBezTo>
                    <a:pt x="12400" y="15470"/>
                    <a:pt x="12800" y="16930"/>
                    <a:pt x="12800" y="18389"/>
                  </a:cubicBezTo>
                  <a:cubicBezTo>
                    <a:pt x="12800" y="19849"/>
                    <a:pt x="12400" y="21308"/>
                    <a:pt x="11400" y="21454"/>
                  </a:cubicBezTo>
                  <a:cubicBezTo>
                    <a:pt x="10400" y="21600"/>
                    <a:pt x="8800" y="20432"/>
                    <a:pt x="7600" y="18097"/>
                  </a:cubicBezTo>
                  <a:cubicBezTo>
                    <a:pt x="6400" y="15762"/>
                    <a:pt x="5600" y="12259"/>
                    <a:pt x="8000" y="9049"/>
                  </a:cubicBezTo>
                  <a:cubicBezTo>
                    <a:pt x="10400" y="5838"/>
                    <a:pt x="16000" y="29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5291893" y="328751"/>
              <a:ext cx="97975" cy="112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226" fill="norm" stroke="1" extrusionOk="0">
                  <a:moveTo>
                    <a:pt x="15702" y="0"/>
                  </a:moveTo>
                  <a:cubicBezTo>
                    <a:pt x="13452" y="0"/>
                    <a:pt x="11202" y="0"/>
                    <a:pt x="8952" y="0"/>
                  </a:cubicBezTo>
                  <a:cubicBezTo>
                    <a:pt x="6702" y="0"/>
                    <a:pt x="4452" y="0"/>
                    <a:pt x="2652" y="2000"/>
                  </a:cubicBezTo>
                  <a:cubicBezTo>
                    <a:pt x="852" y="4000"/>
                    <a:pt x="-498" y="8000"/>
                    <a:pt x="177" y="11600"/>
                  </a:cubicBezTo>
                  <a:cubicBezTo>
                    <a:pt x="852" y="15200"/>
                    <a:pt x="3552" y="18400"/>
                    <a:pt x="6027" y="20000"/>
                  </a:cubicBezTo>
                  <a:cubicBezTo>
                    <a:pt x="8502" y="21600"/>
                    <a:pt x="10752" y="21600"/>
                    <a:pt x="13227" y="20200"/>
                  </a:cubicBezTo>
                  <a:cubicBezTo>
                    <a:pt x="15702" y="18800"/>
                    <a:pt x="18402" y="16000"/>
                    <a:pt x="19752" y="13400"/>
                  </a:cubicBezTo>
                  <a:cubicBezTo>
                    <a:pt x="21102" y="10800"/>
                    <a:pt x="21102" y="8400"/>
                    <a:pt x="20202" y="6600"/>
                  </a:cubicBezTo>
                  <a:cubicBezTo>
                    <a:pt x="19302" y="4800"/>
                    <a:pt x="17502" y="3600"/>
                    <a:pt x="15702" y="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5422900" y="309701"/>
              <a:ext cx="184150" cy="90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3014"/>
                  </a:moveTo>
                  <a:cubicBezTo>
                    <a:pt x="248" y="8037"/>
                    <a:pt x="497" y="13060"/>
                    <a:pt x="1117" y="16326"/>
                  </a:cubicBezTo>
                  <a:cubicBezTo>
                    <a:pt x="1738" y="19591"/>
                    <a:pt x="2731" y="21098"/>
                    <a:pt x="3848" y="21349"/>
                  </a:cubicBezTo>
                  <a:cubicBezTo>
                    <a:pt x="4966" y="21600"/>
                    <a:pt x="6207" y="20595"/>
                    <a:pt x="7200" y="18586"/>
                  </a:cubicBezTo>
                  <a:cubicBezTo>
                    <a:pt x="8193" y="16577"/>
                    <a:pt x="8938" y="13563"/>
                    <a:pt x="9807" y="13312"/>
                  </a:cubicBezTo>
                  <a:cubicBezTo>
                    <a:pt x="10676" y="13060"/>
                    <a:pt x="11669" y="15572"/>
                    <a:pt x="12786" y="16828"/>
                  </a:cubicBezTo>
                  <a:cubicBezTo>
                    <a:pt x="13903" y="18084"/>
                    <a:pt x="15145" y="18084"/>
                    <a:pt x="16386" y="18084"/>
                  </a:cubicBezTo>
                  <a:cubicBezTo>
                    <a:pt x="17628" y="18084"/>
                    <a:pt x="18869" y="18084"/>
                    <a:pt x="19738" y="15070"/>
                  </a:cubicBezTo>
                  <a:cubicBezTo>
                    <a:pt x="20607" y="12056"/>
                    <a:pt x="21103" y="60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5704006" y="294323"/>
              <a:ext cx="74495" cy="132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197" fill="norm" stroke="1" extrusionOk="0">
                  <a:moveTo>
                    <a:pt x="21116" y="1439"/>
                  </a:moveTo>
                  <a:cubicBezTo>
                    <a:pt x="18116" y="1102"/>
                    <a:pt x="15116" y="764"/>
                    <a:pt x="12116" y="427"/>
                  </a:cubicBezTo>
                  <a:cubicBezTo>
                    <a:pt x="9116" y="89"/>
                    <a:pt x="6116" y="-248"/>
                    <a:pt x="3716" y="258"/>
                  </a:cubicBezTo>
                  <a:cubicBezTo>
                    <a:pt x="1316" y="764"/>
                    <a:pt x="-484" y="2114"/>
                    <a:pt x="116" y="3464"/>
                  </a:cubicBezTo>
                  <a:cubicBezTo>
                    <a:pt x="716" y="4814"/>
                    <a:pt x="3716" y="6164"/>
                    <a:pt x="7016" y="7683"/>
                  </a:cubicBezTo>
                  <a:cubicBezTo>
                    <a:pt x="10316" y="9202"/>
                    <a:pt x="13916" y="10889"/>
                    <a:pt x="16316" y="12577"/>
                  </a:cubicBezTo>
                  <a:cubicBezTo>
                    <a:pt x="18716" y="14264"/>
                    <a:pt x="19916" y="15952"/>
                    <a:pt x="19316" y="17639"/>
                  </a:cubicBezTo>
                  <a:cubicBezTo>
                    <a:pt x="18716" y="19327"/>
                    <a:pt x="16316" y="21014"/>
                    <a:pt x="13916" y="21183"/>
                  </a:cubicBezTo>
                  <a:cubicBezTo>
                    <a:pt x="11516" y="21352"/>
                    <a:pt x="9116" y="20002"/>
                    <a:pt x="6716" y="18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6000750" y="354151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6235700" y="297001"/>
              <a:ext cx="254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6369050" y="157301"/>
              <a:ext cx="100942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600" fill="norm" stroke="1" extrusionOk="0">
                  <a:moveTo>
                    <a:pt x="5184" y="0"/>
                  </a:moveTo>
                  <a:cubicBezTo>
                    <a:pt x="10368" y="1241"/>
                    <a:pt x="15552" y="2483"/>
                    <a:pt x="18360" y="4531"/>
                  </a:cubicBezTo>
                  <a:cubicBezTo>
                    <a:pt x="21168" y="6579"/>
                    <a:pt x="21600" y="9434"/>
                    <a:pt x="18144" y="12414"/>
                  </a:cubicBezTo>
                  <a:cubicBezTo>
                    <a:pt x="14688" y="15393"/>
                    <a:pt x="7344" y="184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4607212" y="223694"/>
              <a:ext cx="104489" cy="359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553" fill="norm" stroke="1" extrusionOk="0">
                  <a:moveTo>
                    <a:pt x="20907" y="207"/>
                  </a:moveTo>
                  <a:cubicBezTo>
                    <a:pt x="18789" y="80"/>
                    <a:pt x="16672" y="-47"/>
                    <a:pt x="14554" y="17"/>
                  </a:cubicBezTo>
                  <a:cubicBezTo>
                    <a:pt x="12436" y="80"/>
                    <a:pt x="10319" y="334"/>
                    <a:pt x="7566" y="1732"/>
                  </a:cubicBezTo>
                  <a:cubicBezTo>
                    <a:pt x="4813" y="3129"/>
                    <a:pt x="1425" y="5671"/>
                    <a:pt x="366" y="8720"/>
                  </a:cubicBezTo>
                  <a:cubicBezTo>
                    <a:pt x="-693" y="11769"/>
                    <a:pt x="578" y="15327"/>
                    <a:pt x="3754" y="17551"/>
                  </a:cubicBezTo>
                  <a:cubicBezTo>
                    <a:pt x="6931" y="19774"/>
                    <a:pt x="12013" y="20664"/>
                    <a:pt x="17095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6623050" y="297001"/>
              <a:ext cx="1651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2" y="6400"/>
                    <a:pt x="10523" y="12800"/>
                    <a:pt x="14123" y="16400"/>
                  </a:cubicBezTo>
                  <a:cubicBezTo>
                    <a:pt x="17723" y="20000"/>
                    <a:pt x="19662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6667500" y="297001"/>
              <a:ext cx="1333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2182"/>
                    <a:pt x="12686" y="4364"/>
                    <a:pt x="9086" y="7745"/>
                  </a:cubicBezTo>
                  <a:cubicBezTo>
                    <a:pt x="5486" y="11127"/>
                    <a:pt x="2743" y="15709"/>
                    <a:pt x="1371" y="18218"/>
                  </a:cubicBezTo>
                  <a:cubicBezTo>
                    <a:pt x="0" y="20727"/>
                    <a:pt x="0" y="211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7153515" y="146175"/>
              <a:ext cx="161686" cy="36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506" fill="norm" stroke="1" extrusionOk="0">
                  <a:moveTo>
                    <a:pt x="21153" y="1043"/>
                  </a:moveTo>
                  <a:cubicBezTo>
                    <a:pt x="20045" y="664"/>
                    <a:pt x="18938" y="285"/>
                    <a:pt x="17415" y="95"/>
                  </a:cubicBezTo>
                  <a:cubicBezTo>
                    <a:pt x="15891" y="-94"/>
                    <a:pt x="13953" y="-94"/>
                    <a:pt x="11461" y="980"/>
                  </a:cubicBezTo>
                  <a:cubicBezTo>
                    <a:pt x="8968" y="2053"/>
                    <a:pt x="5922" y="4201"/>
                    <a:pt x="3568" y="6727"/>
                  </a:cubicBezTo>
                  <a:cubicBezTo>
                    <a:pt x="1215" y="9253"/>
                    <a:pt x="-447" y="12159"/>
                    <a:pt x="107" y="14559"/>
                  </a:cubicBezTo>
                  <a:cubicBezTo>
                    <a:pt x="661" y="16959"/>
                    <a:pt x="3430" y="18853"/>
                    <a:pt x="5784" y="19927"/>
                  </a:cubicBezTo>
                  <a:cubicBezTo>
                    <a:pt x="8138" y="21001"/>
                    <a:pt x="10076" y="21253"/>
                    <a:pt x="12015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7391400" y="233501"/>
              <a:ext cx="63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7493000" y="201751"/>
              <a:ext cx="254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29"/>
                    <a:pt x="7200" y="9257"/>
                    <a:pt x="3600" y="12857"/>
                  </a:cubicBezTo>
                  <a:cubicBezTo>
                    <a:pt x="0" y="16457"/>
                    <a:pt x="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7340599" y="309701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4400"/>
                    <a:pt x="11859" y="7200"/>
                    <a:pt x="15459" y="360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7327900" y="398601"/>
              <a:ext cx="2159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7679833" y="292449"/>
              <a:ext cx="98918" cy="169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374" fill="norm" stroke="1" extrusionOk="0">
                  <a:moveTo>
                    <a:pt x="21029" y="2974"/>
                  </a:moveTo>
                  <a:cubicBezTo>
                    <a:pt x="19679" y="1907"/>
                    <a:pt x="18329" y="841"/>
                    <a:pt x="16304" y="307"/>
                  </a:cubicBezTo>
                  <a:cubicBezTo>
                    <a:pt x="14279" y="-226"/>
                    <a:pt x="11579" y="-226"/>
                    <a:pt x="8654" y="1641"/>
                  </a:cubicBezTo>
                  <a:cubicBezTo>
                    <a:pt x="5729" y="3507"/>
                    <a:pt x="2579" y="7241"/>
                    <a:pt x="1004" y="10174"/>
                  </a:cubicBezTo>
                  <a:cubicBezTo>
                    <a:pt x="-571" y="13107"/>
                    <a:pt x="-571" y="15241"/>
                    <a:pt x="3029" y="16974"/>
                  </a:cubicBezTo>
                  <a:cubicBezTo>
                    <a:pt x="6629" y="18707"/>
                    <a:pt x="13829" y="20041"/>
                    <a:pt x="21029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7798867" y="309701"/>
              <a:ext cx="105887" cy="13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205" fill="norm" stroke="1" extrusionOk="0">
                  <a:moveTo>
                    <a:pt x="18845" y="2991"/>
                  </a:moveTo>
                  <a:cubicBezTo>
                    <a:pt x="13339" y="5649"/>
                    <a:pt x="7833" y="8308"/>
                    <a:pt x="4657" y="10468"/>
                  </a:cubicBezTo>
                  <a:cubicBezTo>
                    <a:pt x="1480" y="12628"/>
                    <a:pt x="633" y="14289"/>
                    <a:pt x="210" y="15951"/>
                  </a:cubicBezTo>
                  <a:cubicBezTo>
                    <a:pt x="-214" y="17612"/>
                    <a:pt x="-214" y="19274"/>
                    <a:pt x="2327" y="20271"/>
                  </a:cubicBezTo>
                  <a:cubicBezTo>
                    <a:pt x="4868" y="21268"/>
                    <a:pt x="9951" y="21600"/>
                    <a:pt x="13974" y="20603"/>
                  </a:cubicBezTo>
                  <a:cubicBezTo>
                    <a:pt x="17998" y="19606"/>
                    <a:pt x="20962" y="17280"/>
                    <a:pt x="21174" y="13625"/>
                  </a:cubicBezTo>
                  <a:cubicBezTo>
                    <a:pt x="21386" y="9969"/>
                    <a:pt x="18845" y="4985"/>
                    <a:pt x="163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7981950" y="163651"/>
              <a:ext cx="423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888"/>
                    <a:pt x="21600" y="7776"/>
                    <a:pt x="21600" y="11376"/>
                  </a:cubicBezTo>
                  <a:cubicBezTo>
                    <a:pt x="21600" y="14976"/>
                    <a:pt x="10800" y="182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8039100" y="316051"/>
              <a:ext cx="82483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600" fill="norm" stroke="1" extrusionOk="0">
                  <a:moveTo>
                    <a:pt x="14580" y="1490"/>
                  </a:moveTo>
                  <a:cubicBezTo>
                    <a:pt x="12420" y="745"/>
                    <a:pt x="10260" y="0"/>
                    <a:pt x="7830" y="0"/>
                  </a:cubicBezTo>
                  <a:cubicBezTo>
                    <a:pt x="5400" y="0"/>
                    <a:pt x="2700" y="745"/>
                    <a:pt x="1350" y="2110"/>
                  </a:cubicBezTo>
                  <a:cubicBezTo>
                    <a:pt x="0" y="3476"/>
                    <a:pt x="0" y="5462"/>
                    <a:pt x="3240" y="7821"/>
                  </a:cubicBezTo>
                  <a:cubicBezTo>
                    <a:pt x="6480" y="10179"/>
                    <a:pt x="12960" y="12910"/>
                    <a:pt x="16740" y="15145"/>
                  </a:cubicBezTo>
                  <a:cubicBezTo>
                    <a:pt x="20520" y="17379"/>
                    <a:pt x="21600" y="19117"/>
                    <a:pt x="20790" y="20110"/>
                  </a:cubicBezTo>
                  <a:cubicBezTo>
                    <a:pt x="19980" y="21103"/>
                    <a:pt x="17280" y="21352"/>
                    <a:pt x="13500" y="21476"/>
                  </a:cubicBezTo>
                  <a:cubicBezTo>
                    <a:pt x="9720" y="21600"/>
                    <a:pt x="486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7" name="Line"/>
            <p:cNvSpPr/>
            <p:nvPr/>
          </p:nvSpPr>
          <p:spPr>
            <a:xfrm>
              <a:off x="8382000" y="398601"/>
              <a:ext cx="165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8" name="Line"/>
            <p:cNvSpPr/>
            <p:nvPr/>
          </p:nvSpPr>
          <p:spPr>
            <a:xfrm>
              <a:off x="8679886" y="290651"/>
              <a:ext cx="1961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154"/>
                    <a:pt x="-1585" y="8308"/>
                    <a:pt x="575" y="11908"/>
                  </a:cubicBezTo>
                  <a:cubicBezTo>
                    <a:pt x="2735" y="15508"/>
                    <a:pt x="11375" y="1855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9" name="Line"/>
            <p:cNvSpPr/>
            <p:nvPr/>
          </p:nvSpPr>
          <p:spPr>
            <a:xfrm>
              <a:off x="8782049" y="131901"/>
              <a:ext cx="89047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3" h="21600" fill="norm" stroke="1" extrusionOk="0">
                  <a:moveTo>
                    <a:pt x="1440" y="0"/>
                  </a:moveTo>
                  <a:cubicBezTo>
                    <a:pt x="7200" y="2609"/>
                    <a:pt x="12960" y="5217"/>
                    <a:pt x="16560" y="7878"/>
                  </a:cubicBezTo>
                  <a:cubicBezTo>
                    <a:pt x="20160" y="10539"/>
                    <a:pt x="21600" y="13252"/>
                    <a:pt x="18480" y="15548"/>
                  </a:cubicBezTo>
                  <a:cubicBezTo>
                    <a:pt x="15360" y="17843"/>
                    <a:pt x="7680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" name="Drawing"/>
          <p:cNvGrpSpPr/>
          <p:nvPr/>
        </p:nvGrpSpPr>
        <p:grpSpPr>
          <a:xfrm>
            <a:off x="883818" y="1547965"/>
            <a:ext cx="9774876" cy="5321360"/>
            <a:chOff x="0" y="0"/>
            <a:chExt cx="9774875" cy="5321358"/>
          </a:xfrm>
        </p:grpSpPr>
        <p:sp>
          <p:nvSpPr>
            <p:cNvPr id="287" name="Line"/>
            <p:cNvSpPr/>
            <p:nvPr/>
          </p:nvSpPr>
          <p:spPr>
            <a:xfrm>
              <a:off x="1724809" y="0"/>
              <a:ext cx="124817" cy="56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0972" fill="norm" stroke="1" extrusionOk="0">
                  <a:moveTo>
                    <a:pt x="6578" y="6180"/>
                  </a:moveTo>
                  <a:cubicBezTo>
                    <a:pt x="5161" y="7279"/>
                    <a:pt x="3745" y="8379"/>
                    <a:pt x="3391" y="10460"/>
                  </a:cubicBezTo>
                  <a:cubicBezTo>
                    <a:pt x="3037" y="12542"/>
                    <a:pt x="3745" y="15605"/>
                    <a:pt x="4453" y="17844"/>
                  </a:cubicBezTo>
                  <a:cubicBezTo>
                    <a:pt x="5161" y="20082"/>
                    <a:pt x="5870" y="21496"/>
                    <a:pt x="5516" y="20789"/>
                  </a:cubicBezTo>
                  <a:cubicBezTo>
                    <a:pt x="5161" y="20082"/>
                    <a:pt x="3745" y="17255"/>
                    <a:pt x="2506" y="14309"/>
                  </a:cubicBezTo>
                  <a:cubicBezTo>
                    <a:pt x="1266" y="11364"/>
                    <a:pt x="204" y="8300"/>
                    <a:pt x="27" y="6140"/>
                  </a:cubicBezTo>
                  <a:cubicBezTo>
                    <a:pt x="-150" y="3980"/>
                    <a:pt x="558" y="2724"/>
                    <a:pt x="1443" y="1860"/>
                  </a:cubicBezTo>
                  <a:cubicBezTo>
                    <a:pt x="2329" y="996"/>
                    <a:pt x="3391" y="524"/>
                    <a:pt x="4807" y="249"/>
                  </a:cubicBezTo>
                  <a:cubicBezTo>
                    <a:pt x="6224" y="-25"/>
                    <a:pt x="7994" y="-104"/>
                    <a:pt x="10119" y="171"/>
                  </a:cubicBezTo>
                  <a:cubicBezTo>
                    <a:pt x="12243" y="446"/>
                    <a:pt x="14722" y="1074"/>
                    <a:pt x="17024" y="2409"/>
                  </a:cubicBezTo>
                  <a:cubicBezTo>
                    <a:pt x="19325" y="3745"/>
                    <a:pt x="21450" y="5787"/>
                    <a:pt x="20742" y="7358"/>
                  </a:cubicBezTo>
                  <a:cubicBezTo>
                    <a:pt x="20034" y="8929"/>
                    <a:pt x="16493" y="10028"/>
                    <a:pt x="12952" y="10814"/>
                  </a:cubicBezTo>
                  <a:cubicBezTo>
                    <a:pt x="9411" y="11599"/>
                    <a:pt x="5870" y="12071"/>
                    <a:pt x="2329" y="12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873790" y="320585"/>
              <a:ext cx="118942" cy="243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222" fill="norm" stroke="1" extrusionOk="0">
                  <a:moveTo>
                    <a:pt x="8789" y="7610"/>
                  </a:moveTo>
                  <a:cubicBezTo>
                    <a:pt x="10305" y="5948"/>
                    <a:pt x="11820" y="4287"/>
                    <a:pt x="12768" y="2994"/>
                  </a:cubicBezTo>
                  <a:cubicBezTo>
                    <a:pt x="13715" y="1702"/>
                    <a:pt x="14094" y="779"/>
                    <a:pt x="13336" y="318"/>
                  </a:cubicBezTo>
                  <a:cubicBezTo>
                    <a:pt x="12578" y="-144"/>
                    <a:pt x="10683" y="-144"/>
                    <a:pt x="8599" y="594"/>
                  </a:cubicBezTo>
                  <a:cubicBezTo>
                    <a:pt x="6515" y="1333"/>
                    <a:pt x="4241" y="2810"/>
                    <a:pt x="2536" y="5764"/>
                  </a:cubicBezTo>
                  <a:cubicBezTo>
                    <a:pt x="831" y="8718"/>
                    <a:pt x="-306" y="13148"/>
                    <a:pt x="73" y="16194"/>
                  </a:cubicBezTo>
                  <a:cubicBezTo>
                    <a:pt x="452" y="19241"/>
                    <a:pt x="2347" y="20902"/>
                    <a:pt x="6136" y="21179"/>
                  </a:cubicBezTo>
                  <a:cubicBezTo>
                    <a:pt x="9926" y="21456"/>
                    <a:pt x="15610" y="20348"/>
                    <a:pt x="21294" y="19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2024396" y="325440"/>
              <a:ext cx="152486" cy="212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0881" fill="norm" stroke="1" extrusionOk="0">
                  <a:moveTo>
                    <a:pt x="14898" y="3100"/>
                  </a:moveTo>
                  <a:cubicBezTo>
                    <a:pt x="14023" y="2061"/>
                    <a:pt x="13147" y="1023"/>
                    <a:pt x="11833" y="400"/>
                  </a:cubicBezTo>
                  <a:cubicBezTo>
                    <a:pt x="10520" y="-223"/>
                    <a:pt x="8769" y="-431"/>
                    <a:pt x="6433" y="2165"/>
                  </a:cubicBezTo>
                  <a:cubicBezTo>
                    <a:pt x="4098" y="4761"/>
                    <a:pt x="1179" y="10161"/>
                    <a:pt x="304" y="13796"/>
                  </a:cubicBezTo>
                  <a:cubicBezTo>
                    <a:pt x="-572" y="17431"/>
                    <a:pt x="596" y="19300"/>
                    <a:pt x="1909" y="20234"/>
                  </a:cubicBezTo>
                  <a:cubicBezTo>
                    <a:pt x="3223" y="21169"/>
                    <a:pt x="4682" y="21169"/>
                    <a:pt x="6287" y="19715"/>
                  </a:cubicBezTo>
                  <a:cubicBezTo>
                    <a:pt x="7893" y="18261"/>
                    <a:pt x="9644" y="15354"/>
                    <a:pt x="10520" y="13277"/>
                  </a:cubicBezTo>
                  <a:cubicBezTo>
                    <a:pt x="11396" y="11200"/>
                    <a:pt x="11396" y="9954"/>
                    <a:pt x="11396" y="8811"/>
                  </a:cubicBezTo>
                  <a:cubicBezTo>
                    <a:pt x="11396" y="7669"/>
                    <a:pt x="11396" y="6631"/>
                    <a:pt x="11687" y="6942"/>
                  </a:cubicBezTo>
                  <a:cubicBezTo>
                    <a:pt x="11979" y="7254"/>
                    <a:pt x="12563" y="8915"/>
                    <a:pt x="14169" y="11200"/>
                  </a:cubicBezTo>
                  <a:cubicBezTo>
                    <a:pt x="15774" y="13484"/>
                    <a:pt x="18401" y="16392"/>
                    <a:pt x="21028" y="19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2253081" y="350684"/>
              <a:ext cx="158751" cy="256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0"/>
                  </a:moveTo>
                  <a:cubicBezTo>
                    <a:pt x="3168" y="4072"/>
                    <a:pt x="6336" y="8144"/>
                    <a:pt x="7920" y="11331"/>
                  </a:cubicBezTo>
                  <a:cubicBezTo>
                    <a:pt x="9504" y="14518"/>
                    <a:pt x="9504" y="16820"/>
                    <a:pt x="9072" y="18502"/>
                  </a:cubicBezTo>
                  <a:cubicBezTo>
                    <a:pt x="8640" y="20184"/>
                    <a:pt x="7776" y="21246"/>
                    <a:pt x="6768" y="21423"/>
                  </a:cubicBezTo>
                  <a:cubicBezTo>
                    <a:pt x="5760" y="21600"/>
                    <a:pt x="4608" y="20892"/>
                    <a:pt x="4032" y="18856"/>
                  </a:cubicBezTo>
                  <a:cubicBezTo>
                    <a:pt x="3456" y="16820"/>
                    <a:pt x="3456" y="13456"/>
                    <a:pt x="4896" y="10446"/>
                  </a:cubicBezTo>
                  <a:cubicBezTo>
                    <a:pt x="6336" y="7436"/>
                    <a:pt x="9216" y="4780"/>
                    <a:pt x="12240" y="3187"/>
                  </a:cubicBezTo>
                  <a:cubicBezTo>
                    <a:pt x="15264" y="1593"/>
                    <a:pt x="18432" y="1062"/>
                    <a:pt x="21600" y="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2440770" y="357978"/>
              <a:ext cx="100179" cy="223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346" fill="norm" stroke="1" extrusionOk="0">
                  <a:moveTo>
                    <a:pt x="19100" y="1727"/>
                  </a:moveTo>
                  <a:cubicBezTo>
                    <a:pt x="17777" y="919"/>
                    <a:pt x="16455" y="112"/>
                    <a:pt x="13149" y="11"/>
                  </a:cubicBezTo>
                  <a:cubicBezTo>
                    <a:pt x="9843" y="-90"/>
                    <a:pt x="4553" y="516"/>
                    <a:pt x="1908" y="1424"/>
                  </a:cubicBezTo>
                  <a:cubicBezTo>
                    <a:pt x="-737" y="2332"/>
                    <a:pt x="-737" y="3544"/>
                    <a:pt x="2569" y="5663"/>
                  </a:cubicBezTo>
                  <a:cubicBezTo>
                    <a:pt x="5875" y="7783"/>
                    <a:pt x="12487" y="10811"/>
                    <a:pt x="16234" y="13031"/>
                  </a:cubicBezTo>
                  <a:cubicBezTo>
                    <a:pt x="19981" y="15252"/>
                    <a:pt x="20863" y="16665"/>
                    <a:pt x="20863" y="17876"/>
                  </a:cubicBezTo>
                  <a:cubicBezTo>
                    <a:pt x="20863" y="19088"/>
                    <a:pt x="19981" y="20097"/>
                    <a:pt x="18439" y="20703"/>
                  </a:cubicBezTo>
                  <a:cubicBezTo>
                    <a:pt x="16896" y="21308"/>
                    <a:pt x="14692" y="21510"/>
                    <a:pt x="12928" y="21207"/>
                  </a:cubicBezTo>
                  <a:cubicBezTo>
                    <a:pt x="11165" y="20904"/>
                    <a:pt x="9843" y="20097"/>
                    <a:pt x="10063" y="18987"/>
                  </a:cubicBezTo>
                  <a:cubicBezTo>
                    <a:pt x="10283" y="17876"/>
                    <a:pt x="12047" y="16463"/>
                    <a:pt x="13810" y="15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2603855" y="401484"/>
              <a:ext cx="115092" cy="15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249" fill="norm" stroke="1" extrusionOk="0">
                  <a:moveTo>
                    <a:pt x="10136" y="0"/>
                  </a:moveTo>
                  <a:cubicBezTo>
                    <a:pt x="6665" y="3126"/>
                    <a:pt x="3193" y="6253"/>
                    <a:pt x="1458" y="9379"/>
                  </a:cubicBezTo>
                  <a:cubicBezTo>
                    <a:pt x="-278" y="12505"/>
                    <a:pt x="-278" y="15632"/>
                    <a:pt x="493" y="17905"/>
                  </a:cubicBezTo>
                  <a:cubicBezTo>
                    <a:pt x="1265" y="20179"/>
                    <a:pt x="2808" y="21600"/>
                    <a:pt x="6279" y="21174"/>
                  </a:cubicBezTo>
                  <a:cubicBezTo>
                    <a:pt x="9751" y="20747"/>
                    <a:pt x="15151" y="18474"/>
                    <a:pt x="18043" y="15347"/>
                  </a:cubicBezTo>
                  <a:cubicBezTo>
                    <a:pt x="20936" y="12221"/>
                    <a:pt x="21322" y="8242"/>
                    <a:pt x="20743" y="5542"/>
                  </a:cubicBezTo>
                  <a:cubicBezTo>
                    <a:pt x="20165" y="2842"/>
                    <a:pt x="18622" y="1421"/>
                    <a:pt x="17079" y="1137"/>
                  </a:cubicBezTo>
                  <a:cubicBezTo>
                    <a:pt x="15536" y="853"/>
                    <a:pt x="13993" y="1705"/>
                    <a:pt x="12451" y="2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2805531" y="377082"/>
              <a:ext cx="132356" cy="197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492" fill="norm" stroke="1" extrusionOk="0">
                  <a:moveTo>
                    <a:pt x="3037" y="1960"/>
                  </a:moveTo>
                  <a:cubicBezTo>
                    <a:pt x="2025" y="7705"/>
                    <a:pt x="1012" y="13449"/>
                    <a:pt x="506" y="16896"/>
                  </a:cubicBezTo>
                  <a:cubicBezTo>
                    <a:pt x="0" y="20343"/>
                    <a:pt x="0" y="21492"/>
                    <a:pt x="0" y="21492"/>
                  </a:cubicBezTo>
                  <a:cubicBezTo>
                    <a:pt x="0" y="21492"/>
                    <a:pt x="0" y="20343"/>
                    <a:pt x="844" y="17011"/>
                  </a:cubicBezTo>
                  <a:cubicBezTo>
                    <a:pt x="1687" y="13679"/>
                    <a:pt x="3375" y="8164"/>
                    <a:pt x="5737" y="4718"/>
                  </a:cubicBezTo>
                  <a:cubicBezTo>
                    <a:pt x="8100" y="1271"/>
                    <a:pt x="11137" y="-108"/>
                    <a:pt x="14006" y="7"/>
                  </a:cubicBezTo>
                  <a:cubicBezTo>
                    <a:pt x="16875" y="122"/>
                    <a:pt x="19575" y="1730"/>
                    <a:pt x="20588" y="4832"/>
                  </a:cubicBezTo>
                  <a:cubicBezTo>
                    <a:pt x="21600" y="7935"/>
                    <a:pt x="20925" y="12530"/>
                    <a:pt x="20250" y="17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3021431" y="223684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3093398" y="339307"/>
              <a:ext cx="121494" cy="233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478" fill="norm" stroke="1" extrusionOk="0">
                  <a:moveTo>
                    <a:pt x="11715" y="2797"/>
                  </a:moveTo>
                  <a:cubicBezTo>
                    <a:pt x="11349" y="1824"/>
                    <a:pt x="10983" y="851"/>
                    <a:pt x="9519" y="364"/>
                  </a:cubicBezTo>
                  <a:cubicBezTo>
                    <a:pt x="8054" y="-122"/>
                    <a:pt x="5492" y="-122"/>
                    <a:pt x="3478" y="364"/>
                  </a:cubicBezTo>
                  <a:cubicBezTo>
                    <a:pt x="1464" y="851"/>
                    <a:pt x="0" y="1824"/>
                    <a:pt x="0" y="3186"/>
                  </a:cubicBezTo>
                  <a:cubicBezTo>
                    <a:pt x="0" y="4548"/>
                    <a:pt x="1464" y="6300"/>
                    <a:pt x="5308" y="8732"/>
                  </a:cubicBezTo>
                  <a:cubicBezTo>
                    <a:pt x="9153" y="11164"/>
                    <a:pt x="15376" y="14278"/>
                    <a:pt x="18488" y="16321"/>
                  </a:cubicBezTo>
                  <a:cubicBezTo>
                    <a:pt x="21600" y="18364"/>
                    <a:pt x="21600" y="19337"/>
                    <a:pt x="19769" y="20019"/>
                  </a:cubicBezTo>
                  <a:cubicBezTo>
                    <a:pt x="17939" y="20700"/>
                    <a:pt x="14278" y="21089"/>
                    <a:pt x="11349" y="21283"/>
                  </a:cubicBezTo>
                  <a:cubicBezTo>
                    <a:pt x="8420" y="21478"/>
                    <a:pt x="6224" y="21478"/>
                    <a:pt x="4027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4098493" y="159639"/>
              <a:ext cx="210287" cy="411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39" fill="norm" stroke="1" extrusionOk="0">
                  <a:moveTo>
                    <a:pt x="20136" y="2012"/>
                  </a:moveTo>
                  <a:cubicBezTo>
                    <a:pt x="20777" y="1461"/>
                    <a:pt x="21419" y="910"/>
                    <a:pt x="21205" y="524"/>
                  </a:cubicBezTo>
                  <a:cubicBezTo>
                    <a:pt x="20991" y="138"/>
                    <a:pt x="19922" y="-82"/>
                    <a:pt x="18211" y="28"/>
                  </a:cubicBezTo>
                  <a:cubicBezTo>
                    <a:pt x="16500" y="138"/>
                    <a:pt x="14148" y="579"/>
                    <a:pt x="11474" y="1957"/>
                  </a:cubicBezTo>
                  <a:cubicBezTo>
                    <a:pt x="8801" y="3334"/>
                    <a:pt x="5807" y="5649"/>
                    <a:pt x="3669" y="8569"/>
                  </a:cubicBezTo>
                  <a:cubicBezTo>
                    <a:pt x="1530" y="11489"/>
                    <a:pt x="247" y="15016"/>
                    <a:pt x="33" y="17275"/>
                  </a:cubicBezTo>
                  <a:cubicBezTo>
                    <a:pt x="-181" y="19534"/>
                    <a:pt x="674" y="20526"/>
                    <a:pt x="2278" y="21022"/>
                  </a:cubicBezTo>
                  <a:cubicBezTo>
                    <a:pt x="3882" y="21518"/>
                    <a:pt x="6235" y="21518"/>
                    <a:pt x="8160" y="21298"/>
                  </a:cubicBezTo>
                  <a:cubicBezTo>
                    <a:pt x="10084" y="21077"/>
                    <a:pt x="11581" y="20636"/>
                    <a:pt x="13078" y="20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4308131" y="401484"/>
              <a:ext cx="109888" cy="195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0992" fill="norm" stroke="1" extrusionOk="0">
                  <a:moveTo>
                    <a:pt x="10044" y="0"/>
                  </a:moveTo>
                  <a:cubicBezTo>
                    <a:pt x="8044" y="227"/>
                    <a:pt x="6044" y="455"/>
                    <a:pt x="4244" y="1819"/>
                  </a:cubicBezTo>
                  <a:cubicBezTo>
                    <a:pt x="2444" y="3183"/>
                    <a:pt x="844" y="5684"/>
                    <a:pt x="244" y="8867"/>
                  </a:cubicBezTo>
                  <a:cubicBezTo>
                    <a:pt x="-356" y="12051"/>
                    <a:pt x="44" y="15916"/>
                    <a:pt x="2644" y="18303"/>
                  </a:cubicBezTo>
                  <a:cubicBezTo>
                    <a:pt x="5244" y="20691"/>
                    <a:pt x="10044" y="21600"/>
                    <a:pt x="13644" y="20577"/>
                  </a:cubicBezTo>
                  <a:cubicBezTo>
                    <a:pt x="17244" y="19554"/>
                    <a:pt x="19644" y="16598"/>
                    <a:pt x="20444" y="13756"/>
                  </a:cubicBezTo>
                  <a:cubicBezTo>
                    <a:pt x="21244" y="10914"/>
                    <a:pt x="20444" y="8185"/>
                    <a:pt x="19244" y="6253"/>
                  </a:cubicBezTo>
                  <a:cubicBezTo>
                    <a:pt x="18044" y="4320"/>
                    <a:pt x="16444" y="3183"/>
                    <a:pt x="15044" y="2956"/>
                  </a:cubicBezTo>
                  <a:cubicBezTo>
                    <a:pt x="13644" y="2728"/>
                    <a:pt x="12444" y="3411"/>
                    <a:pt x="11244" y="4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4437481" y="388784"/>
              <a:ext cx="133351" cy="182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5214"/>
                  </a:moveTo>
                  <a:cubicBezTo>
                    <a:pt x="1714" y="4717"/>
                    <a:pt x="3429" y="4221"/>
                    <a:pt x="6514" y="5214"/>
                  </a:cubicBezTo>
                  <a:cubicBezTo>
                    <a:pt x="9600" y="6207"/>
                    <a:pt x="14057" y="8690"/>
                    <a:pt x="16457" y="10924"/>
                  </a:cubicBezTo>
                  <a:cubicBezTo>
                    <a:pt x="18857" y="13159"/>
                    <a:pt x="19200" y="15145"/>
                    <a:pt x="19200" y="16883"/>
                  </a:cubicBezTo>
                  <a:cubicBezTo>
                    <a:pt x="19200" y="18621"/>
                    <a:pt x="18857" y="20110"/>
                    <a:pt x="17829" y="20855"/>
                  </a:cubicBezTo>
                  <a:cubicBezTo>
                    <a:pt x="16800" y="21600"/>
                    <a:pt x="15086" y="21600"/>
                    <a:pt x="13543" y="20234"/>
                  </a:cubicBezTo>
                  <a:cubicBezTo>
                    <a:pt x="12000" y="18869"/>
                    <a:pt x="10629" y="16138"/>
                    <a:pt x="10114" y="13283"/>
                  </a:cubicBezTo>
                  <a:cubicBezTo>
                    <a:pt x="9600" y="10428"/>
                    <a:pt x="9943" y="7448"/>
                    <a:pt x="12000" y="5214"/>
                  </a:cubicBezTo>
                  <a:cubicBezTo>
                    <a:pt x="14057" y="2979"/>
                    <a:pt x="17829" y="14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4659731" y="378820"/>
              <a:ext cx="285751" cy="19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0" y="1106"/>
                  </a:moveTo>
                  <a:cubicBezTo>
                    <a:pt x="1600" y="5567"/>
                    <a:pt x="3200" y="10027"/>
                    <a:pt x="4000" y="13080"/>
                  </a:cubicBezTo>
                  <a:cubicBezTo>
                    <a:pt x="4800" y="16132"/>
                    <a:pt x="4800" y="17775"/>
                    <a:pt x="4560" y="19067"/>
                  </a:cubicBezTo>
                  <a:cubicBezTo>
                    <a:pt x="4320" y="20358"/>
                    <a:pt x="3840" y="21297"/>
                    <a:pt x="3440" y="21062"/>
                  </a:cubicBezTo>
                  <a:cubicBezTo>
                    <a:pt x="3040" y="20827"/>
                    <a:pt x="2720" y="19419"/>
                    <a:pt x="2560" y="16954"/>
                  </a:cubicBezTo>
                  <a:cubicBezTo>
                    <a:pt x="2400" y="14488"/>
                    <a:pt x="2400" y="10967"/>
                    <a:pt x="3120" y="8501"/>
                  </a:cubicBezTo>
                  <a:cubicBezTo>
                    <a:pt x="3840" y="6036"/>
                    <a:pt x="5280" y="4627"/>
                    <a:pt x="6400" y="3923"/>
                  </a:cubicBezTo>
                  <a:cubicBezTo>
                    <a:pt x="7520" y="3219"/>
                    <a:pt x="8320" y="3219"/>
                    <a:pt x="9520" y="4040"/>
                  </a:cubicBezTo>
                  <a:cubicBezTo>
                    <a:pt x="10720" y="4862"/>
                    <a:pt x="12320" y="6506"/>
                    <a:pt x="13520" y="6975"/>
                  </a:cubicBezTo>
                  <a:cubicBezTo>
                    <a:pt x="14720" y="7445"/>
                    <a:pt x="15520" y="6740"/>
                    <a:pt x="16160" y="5332"/>
                  </a:cubicBezTo>
                  <a:cubicBezTo>
                    <a:pt x="16800" y="3923"/>
                    <a:pt x="17280" y="1810"/>
                    <a:pt x="17120" y="754"/>
                  </a:cubicBezTo>
                  <a:cubicBezTo>
                    <a:pt x="16960" y="-303"/>
                    <a:pt x="16160" y="-303"/>
                    <a:pt x="15280" y="1106"/>
                  </a:cubicBezTo>
                  <a:cubicBezTo>
                    <a:pt x="14400" y="2514"/>
                    <a:pt x="13440" y="5332"/>
                    <a:pt x="12880" y="7797"/>
                  </a:cubicBezTo>
                  <a:cubicBezTo>
                    <a:pt x="12320" y="10262"/>
                    <a:pt x="12160" y="12375"/>
                    <a:pt x="12160" y="14254"/>
                  </a:cubicBezTo>
                  <a:cubicBezTo>
                    <a:pt x="12160" y="16132"/>
                    <a:pt x="12320" y="17775"/>
                    <a:pt x="12800" y="18832"/>
                  </a:cubicBezTo>
                  <a:cubicBezTo>
                    <a:pt x="13280" y="19888"/>
                    <a:pt x="14080" y="20358"/>
                    <a:pt x="15600" y="19888"/>
                  </a:cubicBezTo>
                  <a:cubicBezTo>
                    <a:pt x="17120" y="19419"/>
                    <a:pt x="19360" y="18010"/>
                    <a:pt x="21600" y="16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5000114" y="188706"/>
              <a:ext cx="46498" cy="384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544" fill="norm" stroke="1" extrusionOk="0">
                  <a:moveTo>
                    <a:pt x="18022" y="3742"/>
                  </a:moveTo>
                  <a:cubicBezTo>
                    <a:pt x="18961" y="3030"/>
                    <a:pt x="19900" y="2318"/>
                    <a:pt x="20369" y="1546"/>
                  </a:cubicBezTo>
                  <a:cubicBezTo>
                    <a:pt x="20839" y="775"/>
                    <a:pt x="20839" y="-56"/>
                    <a:pt x="18961" y="3"/>
                  </a:cubicBezTo>
                  <a:cubicBezTo>
                    <a:pt x="17082" y="63"/>
                    <a:pt x="13326" y="1012"/>
                    <a:pt x="9569" y="3148"/>
                  </a:cubicBezTo>
                  <a:cubicBezTo>
                    <a:pt x="5813" y="5285"/>
                    <a:pt x="2056" y="8608"/>
                    <a:pt x="648" y="11693"/>
                  </a:cubicBezTo>
                  <a:cubicBezTo>
                    <a:pt x="-761" y="14779"/>
                    <a:pt x="178" y="17628"/>
                    <a:pt x="2996" y="19230"/>
                  </a:cubicBezTo>
                  <a:cubicBezTo>
                    <a:pt x="5813" y="20832"/>
                    <a:pt x="10509" y="21188"/>
                    <a:pt x="15204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5069579" y="99774"/>
              <a:ext cx="409303" cy="477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79" fill="norm" stroke="1" extrusionOk="0">
                  <a:moveTo>
                    <a:pt x="4472" y="18130"/>
                  </a:moveTo>
                  <a:cubicBezTo>
                    <a:pt x="4583" y="17464"/>
                    <a:pt x="4694" y="16798"/>
                    <a:pt x="4583" y="16275"/>
                  </a:cubicBezTo>
                  <a:cubicBezTo>
                    <a:pt x="4472" y="15752"/>
                    <a:pt x="4140" y="15371"/>
                    <a:pt x="3697" y="15228"/>
                  </a:cubicBezTo>
                  <a:cubicBezTo>
                    <a:pt x="3254" y="15086"/>
                    <a:pt x="2700" y="15181"/>
                    <a:pt x="1980" y="15894"/>
                  </a:cubicBezTo>
                  <a:cubicBezTo>
                    <a:pt x="1260" y="16608"/>
                    <a:pt x="374" y="17940"/>
                    <a:pt x="97" y="18797"/>
                  </a:cubicBezTo>
                  <a:cubicBezTo>
                    <a:pt x="-180" y="19653"/>
                    <a:pt x="152" y="20034"/>
                    <a:pt x="928" y="20129"/>
                  </a:cubicBezTo>
                  <a:cubicBezTo>
                    <a:pt x="1703" y="20224"/>
                    <a:pt x="2922" y="20034"/>
                    <a:pt x="4195" y="19748"/>
                  </a:cubicBezTo>
                  <a:cubicBezTo>
                    <a:pt x="5469" y="19463"/>
                    <a:pt x="6798" y="19082"/>
                    <a:pt x="8017" y="18559"/>
                  </a:cubicBezTo>
                  <a:cubicBezTo>
                    <a:pt x="9235" y="18035"/>
                    <a:pt x="10343" y="17369"/>
                    <a:pt x="11617" y="15609"/>
                  </a:cubicBezTo>
                  <a:cubicBezTo>
                    <a:pt x="12891" y="13849"/>
                    <a:pt x="14331" y="10994"/>
                    <a:pt x="15272" y="8377"/>
                  </a:cubicBezTo>
                  <a:cubicBezTo>
                    <a:pt x="16214" y="5760"/>
                    <a:pt x="16657" y="3382"/>
                    <a:pt x="16878" y="1954"/>
                  </a:cubicBezTo>
                  <a:cubicBezTo>
                    <a:pt x="17100" y="527"/>
                    <a:pt x="17100" y="51"/>
                    <a:pt x="16878" y="4"/>
                  </a:cubicBezTo>
                  <a:cubicBezTo>
                    <a:pt x="16657" y="-44"/>
                    <a:pt x="16214" y="337"/>
                    <a:pt x="15549" y="1954"/>
                  </a:cubicBezTo>
                  <a:cubicBezTo>
                    <a:pt x="14885" y="3572"/>
                    <a:pt x="13998" y="6426"/>
                    <a:pt x="13611" y="9471"/>
                  </a:cubicBezTo>
                  <a:cubicBezTo>
                    <a:pt x="13223" y="12516"/>
                    <a:pt x="13334" y="15752"/>
                    <a:pt x="13500" y="17607"/>
                  </a:cubicBezTo>
                  <a:cubicBezTo>
                    <a:pt x="13666" y="19463"/>
                    <a:pt x="13888" y="19938"/>
                    <a:pt x="14220" y="20414"/>
                  </a:cubicBezTo>
                  <a:cubicBezTo>
                    <a:pt x="14552" y="20890"/>
                    <a:pt x="14995" y="21366"/>
                    <a:pt x="15438" y="21461"/>
                  </a:cubicBezTo>
                  <a:cubicBezTo>
                    <a:pt x="15882" y="21556"/>
                    <a:pt x="16325" y="21271"/>
                    <a:pt x="16435" y="20367"/>
                  </a:cubicBezTo>
                  <a:cubicBezTo>
                    <a:pt x="16546" y="19463"/>
                    <a:pt x="16325" y="17940"/>
                    <a:pt x="15438" y="16703"/>
                  </a:cubicBezTo>
                  <a:cubicBezTo>
                    <a:pt x="14552" y="15466"/>
                    <a:pt x="13002" y="14515"/>
                    <a:pt x="12005" y="13896"/>
                  </a:cubicBezTo>
                  <a:cubicBezTo>
                    <a:pt x="11008" y="13278"/>
                    <a:pt x="10565" y="12992"/>
                    <a:pt x="10620" y="12802"/>
                  </a:cubicBezTo>
                  <a:cubicBezTo>
                    <a:pt x="10675" y="12612"/>
                    <a:pt x="11229" y="12516"/>
                    <a:pt x="12448" y="12945"/>
                  </a:cubicBezTo>
                  <a:cubicBezTo>
                    <a:pt x="13666" y="13373"/>
                    <a:pt x="15549" y="14324"/>
                    <a:pt x="16878" y="15419"/>
                  </a:cubicBezTo>
                  <a:cubicBezTo>
                    <a:pt x="18208" y="16513"/>
                    <a:pt x="18983" y="17750"/>
                    <a:pt x="19426" y="18654"/>
                  </a:cubicBezTo>
                  <a:cubicBezTo>
                    <a:pt x="19869" y="19558"/>
                    <a:pt x="19980" y="20129"/>
                    <a:pt x="19980" y="20129"/>
                  </a:cubicBezTo>
                  <a:cubicBezTo>
                    <a:pt x="19980" y="20129"/>
                    <a:pt x="19869" y="19558"/>
                    <a:pt x="19758" y="18368"/>
                  </a:cubicBezTo>
                  <a:cubicBezTo>
                    <a:pt x="19648" y="17179"/>
                    <a:pt x="19537" y="15371"/>
                    <a:pt x="19814" y="14134"/>
                  </a:cubicBezTo>
                  <a:cubicBezTo>
                    <a:pt x="20091" y="12897"/>
                    <a:pt x="20755" y="12231"/>
                    <a:pt x="21420" y="1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5513718" y="401484"/>
              <a:ext cx="123914" cy="13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099" fill="norm" stroke="1" extrusionOk="0">
                  <a:moveTo>
                    <a:pt x="21432" y="997"/>
                  </a:moveTo>
                  <a:cubicBezTo>
                    <a:pt x="15208" y="2658"/>
                    <a:pt x="8985" y="4320"/>
                    <a:pt x="5140" y="6646"/>
                  </a:cubicBezTo>
                  <a:cubicBezTo>
                    <a:pt x="1296" y="8972"/>
                    <a:pt x="-168" y="11963"/>
                    <a:pt x="15" y="14788"/>
                  </a:cubicBezTo>
                  <a:cubicBezTo>
                    <a:pt x="198" y="17612"/>
                    <a:pt x="2029" y="20271"/>
                    <a:pt x="5324" y="20935"/>
                  </a:cubicBezTo>
                  <a:cubicBezTo>
                    <a:pt x="8618" y="21600"/>
                    <a:pt x="13378" y="20271"/>
                    <a:pt x="16307" y="16449"/>
                  </a:cubicBezTo>
                  <a:cubicBezTo>
                    <a:pt x="19235" y="12628"/>
                    <a:pt x="20334" y="6314"/>
                    <a:pt x="214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5675731" y="353595"/>
              <a:ext cx="222251" cy="212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4791"/>
                  </a:moveTo>
                  <a:cubicBezTo>
                    <a:pt x="1234" y="8603"/>
                    <a:pt x="2469" y="12415"/>
                    <a:pt x="3497" y="12733"/>
                  </a:cubicBezTo>
                  <a:cubicBezTo>
                    <a:pt x="4526" y="13050"/>
                    <a:pt x="5349" y="9874"/>
                    <a:pt x="6891" y="7121"/>
                  </a:cubicBezTo>
                  <a:cubicBezTo>
                    <a:pt x="8434" y="4368"/>
                    <a:pt x="10697" y="2038"/>
                    <a:pt x="12343" y="874"/>
                  </a:cubicBezTo>
                  <a:cubicBezTo>
                    <a:pt x="13989" y="-291"/>
                    <a:pt x="15017" y="-291"/>
                    <a:pt x="16354" y="874"/>
                  </a:cubicBezTo>
                  <a:cubicBezTo>
                    <a:pt x="17691" y="2038"/>
                    <a:pt x="19337" y="4368"/>
                    <a:pt x="20263" y="7968"/>
                  </a:cubicBezTo>
                  <a:cubicBezTo>
                    <a:pt x="21189" y="11568"/>
                    <a:pt x="21394" y="16438"/>
                    <a:pt x="21600" y="2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6530197" y="156518"/>
              <a:ext cx="212335" cy="369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196" fill="norm" stroke="1" extrusionOk="0">
                  <a:moveTo>
                    <a:pt x="21243" y="2394"/>
                  </a:moveTo>
                  <a:cubicBezTo>
                    <a:pt x="19761" y="1545"/>
                    <a:pt x="18278" y="695"/>
                    <a:pt x="17008" y="271"/>
                  </a:cubicBezTo>
                  <a:cubicBezTo>
                    <a:pt x="15737" y="-154"/>
                    <a:pt x="14678" y="-154"/>
                    <a:pt x="12561" y="817"/>
                  </a:cubicBezTo>
                  <a:cubicBezTo>
                    <a:pt x="10443" y="1788"/>
                    <a:pt x="7267" y="3729"/>
                    <a:pt x="4831" y="6459"/>
                  </a:cubicBezTo>
                  <a:cubicBezTo>
                    <a:pt x="2396" y="9190"/>
                    <a:pt x="702" y="12709"/>
                    <a:pt x="172" y="15379"/>
                  </a:cubicBezTo>
                  <a:cubicBezTo>
                    <a:pt x="-357" y="18048"/>
                    <a:pt x="278" y="19868"/>
                    <a:pt x="2819" y="20657"/>
                  </a:cubicBezTo>
                  <a:cubicBezTo>
                    <a:pt x="5361" y="21446"/>
                    <a:pt x="9808" y="21203"/>
                    <a:pt x="14255" y="20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6702604" y="386891"/>
              <a:ext cx="114240" cy="126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0430" fill="norm" stroke="1" extrusionOk="0">
                  <a:moveTo>
                    <a:pt x="16532" y="307"/>
                  </a:moveTo>
                  <a:cubicBezTo>
                    <a:pt x="13061" y="-36"/>
                    <a:pt x="9590" y="-379"/>
                    <a:pt x="6697" y="992"/>
                  </a:cubicBezTo>
                  <a:cubicBezTo>
                    <a:pt x="3804" y="2364"/>
                    <a:pt x="1490" y="5450"/>
                    <a:pt x="525" y="8878"/>
                  </a:cubicBezTo>
                  <a:cubicBezTo>
                    <a:pt x="-439" y="12307"/>
                    <a:pt x="-53" y="16078"/>
                    <a:pt x="1490" y="18307"/>
                  </a:cubicBezTo>
                  <a:cubicBezTo>
                    <a:pt x="3032" y="20535"/>
                    <a:pt x="5732" y="21221"/>
                    <a:pt x="9204" y="19335"/>
                  </a:cubicBezTo>
                  <a:cubicBezTo>
                    <a:pt x="12675" y="17450"/>
                    <a:pt x="16918" y="12992"/>
                    <a:pt x="19040" y="9735"/>
                  </a:cubicBezTo>
                  <a:cubicBezTo>
                    <a:pt x="21161" y="6478"/>
                    <a:pt x="21161" y="4421"/>
                    <a:pt x="20197" y="3221"/>
                  </a:cubicBezTo>
                  <a:cubicBezTo>
                    <a:pt x="19232" y="2021"/>
                    <a:pt x="17304" y="1678"/>
                    <a:pt x="15375" y="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6901281" y="338085"/>
              <a:ext cx="139701" cy="16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2" fill="norm" stroke="1" extrusionOk="0">
                  <a:moveTo>
                    <a:pt x="0" y="11841"/>
                  </a:moveTo>
                  <a:cubicBezTo>
                    <a:pt x="3273" y="8944"/>
                    <a:pt x="6545" y="6046"/>
                    <a:pt x="8673" y="3939"/>
                  </a:cubicBezTo>
                  <a:cubicBezTo>
                    <a:pt x="10800" y="1831"/>
                    <a:pt x="11782" y="514"/>
                    <a:pt x="11455" y="119"/>
                  </a:cubicBezTo>
                  <a:cubicBezTo>
                    <a:pt x="11127" y="-276"/>
                    <a:pt x="9491" y="251"/>
                    <a:pt x="7364" y="2622"/>
                  </a:cubicBezTo>
                  <a:cubicBezTo>
                    <a:pt x="5236" y="4992"/>
                    <a:pt x="2618" y="9207"/>
                    <a:pt x="1309" y="12104"/>
                  </a:cubicBezTo>
                  <a:cubicBezTo>
                    <a:pt x="0" y="15002"/>
                    <a:pt x="0" y="16583"/>
                    <a:pt x="164" y="18031"/>
                  </a:cubicBezTo>
                  <a:cubicBezTo>
                    <a:pt x="327" y="19480"/>
                    <a:pt x="655" y="20797"/>
                    <a:pt x="3273" y="21061"/>
                  </a:cubicBezTo>
                  <a:cubicBezTo>
                    <a:pt x="5891" y="21324"/>
                    <a:pt x="10800" y="20534"/>
                    <a:pt x="14236" y="19480"/>
                  </a:cubicBezTo>
                  <a:cubicBezTo>
                    <a:pt x="17673" y="18426"/>
                    <a:pt x="19636" y="17109"/>
                    <a:pt x="21600" y="15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7142970" y="119677"/>
              <a:ext cx="215512" cy="40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03" fill="norm" stroke="1" extrusionOk="0">
                  <a:moveTo>
                    <a:pt x="15690" y="3782"/>
                  </a:moveTo>
                  <a:cubicBezTo>
                    <a:pt x="14641" y="2452"/>
                    <a:pt x="13593" y="1123"/>
                    <a:pt x="12439" y="459"/>
                  </a:cubicBezTo>
                  <a:cubicBezTo>
                    <a:pt x="11286" y="-206"/>
                    <a:pt x="10028" y="-206"/>
                    <a:pt x="8455" y="846"/>
                  </a:cubicBezTo>
                  <a:cubicBezTo>
                    <a:pt x="6882" y="1899"/>
                    <a:pt x="4995" y="4003"/>
                    <a:pt x="3841" y="6717"/>
                  </a:cubicBezTo>
                  <a:cubicBezTo>
                    <a:pt x="2688" y="9431"/>
                    <a:pt x="2269" y="12754"/>
                    <a:pt x="2059" y="14748"/>
                  </a:cubicBezTo>
                  <a:cubicBezTo>
                    <a:pt x="1849" y="16742"/>
                    <a:pt x="1849" y="17406"/>
                    <a:pt x="1954" y="18459"/>
                  </a:cubicBezTo>
                  <a:cubicBezTo>
                    <a:pt x="2059" y="19511"/>
                    <a:pt x="2269" y="20951"/>
                    <a:pt x="2059" y="21172"/>
                  </a:cubicBezTo>
                  <a:cubicBezTo>
                    <a:pt x="1849" y="21394"/>
                    <a:pt x="1220" y="20397"/>
                    <a:pt x="696" y="19179"/>
                  </a:cubicBezTo>
                  <a:cubicBezTo>
                    <a:pt x="171" y="17960"/>
                    <a:pt x="-248" y="16520"/>
                    <a:pt x="171" y="15634"/>
                  </a:cubicBezTo>
                  <a:cubicBezTo>
                    <a:pt x="591" y="14748"/>
                    <a:pt x="1849" y="14416"/>
                    <a:pt x="5519" y="13806"/>
                  </a:cubicBezTo>
                  <a:cubicBezTo>
                    <a:pt x="9189" y="13197"/>
                    <a:pt x="15270" y="12311"/>
                    <a:pt x="21352" y="1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7331254" y="151317"/>
              <a:ext cx="185978" cy="407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36" fill="norm" stroke="1" extrusionOk="0">
                  <a:moveTo>
                    <a:pt x="18412" y="3455"/>
                  </a:moveTo>
                  <a:cubicBezTo>
                    <a:pt x="18654" y="2901"/>
                    <a:pt x="18897" y="2347"/>
                    <a:pt x="18897" y="1793"/>
                  </a:cubicBezTo>
                  <a:cubicBezTo>
                    <a:pt x="18897" y="1239"/>
                    <a:pt x="18654" y="685"/>
                    <a:pt x="17805" y="353"/>
                  </a:cubicBezTo>
                  <a:cubicBezTo>
                    <a:pt x="16955" y="21"/>
                    <a:pt x="15499" y="-90"/>
                    <a:pt x="14407" y="76"/>
                  </a:cubicBezTo>
                  <a:cubicBezTo>
                    <a:pt x="13315" y="242"/>
                    <a:pt x="12587" y="685"/>
                    <a:pt x="11252" y="2347"/>
                  </a:cubicBezTo>
                  <a:cubicBezTo>
                    <a:pt x="9917" y="4008"/>
                    <a:pt x="7976" y="6888"/>
                    <a:pt x="7126" y="9879"/>
                  </a:cubicBezTo>
                  <a:cubicBezTo>
                    <a:pt x="6277" y="12870"/>
                    <a:pt x="6520" y="15972"/>
                    <a:pt x="6641" y="18021"/>
                  </a:cubicBezTo>
                  <a:cubicBezTo>
                    <a:pt x="6762" y="20070"/>
                    <a:pt x="6762" y="21067"/>
                    <a:pt x="6277" y="21288"/>
                  </a:cubicBezTo>
                  <a:cubicBezTo>
                    <a:pt x="5791" y="21510"/>
                    <a:pt x="4821" y="20956"/>
                    <a:pt x="3607" y="19682"/>
                  </a:cubicBezTo>
                  <a:cubicBezTo>
                    <a:pt x="2394" y="18408"/>
                    <a:pt x="937" y="16415"/>
                    <a:pt x="331" y="15141"/>
                  </a:cubicBezTo>
                  <a:cubicBezTo>
                    <a:pt x="-276" y="13867"/>
                    <a:pt x="-33" y="13313"/>
                    <a:pt x="937" y="13036"/>
                  </a:cubicBezTo>
                  <a:cubicBezTo>
                    <a:pt x="1908" y="12759"/>
                    <a:pt x="3607" y="12759"/>
                    <a:pt x="5427" y="13092"/>
                  </a:cubicBezTo>
                  <a:cubicBezTo>
                    <a:pt x="7248" y="13424"/>
                    <a:pt x="9189" y="14088"/>
                    <a:pt x="10524" y="14642"/>
                  </a:cubicBezTo>
                  <a:cubicBezTo>
                    <a:pt x="11859" y="15196"/>
                    <a:pt x="12587" y="15639"/>
                    <a:pt x="13436" y="16359"/>
                  </a:cubicBezTo>
                  <a:cubicBezTo>
                    <a:pt x="14286" y="17079"/>
                    <a:pt x="15257" y="18076"/>
                    <a:pt x="15742" y="18298"/>
                  </a:cubicBezTo>
                  <a:cubicBezTo>
                    <a:pt x="16227" y="18519"/>
                    <a:pt x="16227" y="17965"/>
                    <a:pt x="16591" y="16858"/>
                  </a:cubicBezTo>
                  <a:cubicBezTo>
                    <a:pt x="16955" y="15750"/>
                    <a:pt x="17684" y="14088"/>
                    <a:pt x="18533" y="12759"/>
                  </a:cubicBezTo>
                  <a:cubicBezTo>
                    <a:pt x="19382" y="11430"/>
                    <a:pt x="20353" y="10433"/>
                    <a:pt x="21324" y="9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7495664" y="393589"/>
              <a:ext cx="123168" cy="135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0944" fill="norm" stroke="1" extrusionOk="0">
                  <a:moveTo>
                    <a:pt x="19868" y="239"/>
                  </a:moveTo>
                  <a:cubicBezTo>
                    <a:pt x="18068" y="-89"/>
                    <a:pt x="16268" y="-416"/>
                    <a:pt x="12848" y="1711"/>
                  </a:cubicBezTo>
                  <a:cubicBezTo>
                    <a:pt x="9428" y="3839"/>
                    <a:pt x="4388" y="8420"/>
                    <a:pt x="1868" y="11529"/>
                  </a:cubicBezTo>
                  <a:cubicBezTo>
                    <a:pt x="-652" y="14639"/>
                    <a:pt x="-652" y="16275"/>
                    <a:pt x="2048" y="17748"/>
                  </a:cubicBezTo>
                  <a:cubicBezTo>
                    <a:pt x="4748" y="19220"/>
                    <a:pt x="10148" y="20529"/>
                    <a:pt x="13748" y="20857"/>
                  </a:cubicBezTo>
                  <a:cubicBezTo>
                    <a:pt x="17348" y="21184"/>
                    <a:pt x="19148" y="20529"/>
                    <a:pt x="20948" y="19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7691591" y="318934"/>
              <a:ext cx="54241" cy="20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120" fill="norm" stroke="1" extrusionOk="0">
                  <a:moveTo>
                    <a:pt x="11319" y="8685"/>
                  </a:moveTo>
                  <a:cubicBezTo>
                    <a:pt x="7996" y="10911"/>
                    <a:pt x="4673" y="13138"/>
                    <a:pt x="2596" y="15476"/>
                  </a:cubicBezTo>
                  <a:cubicBezTo>
                    <a:pt x="519" y="17814"/>
                    <a:pt x="-312" y="20264"/>
                    <a:pt x="103" y="20932"/>
                  </a:cubicBezTo>
                  <a:cubicBezTo>
                    <a:pt x="519" y="21600"/>
                    <a:pt x="2180" y="20487"/>
                    <a:pt x="3842" y="17592"/>
                  </a:cubicBezTo>
                  <a:cubicBezTo>
                    <a:pt x="5503" y="14697"/>
                    <a:pt x="7165" y="10021"/>
                    <a:pt x="10073" y="6792"/>
                  </a:cubicBezTo>
                  <a:cubicBezTo>
                    <a:pt x="12980" y="3563"/>
                    <a:pt x="17134" y="1781"/>
                    <a:pt x="212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7795176" y="336108"/>
              <a:ext cx="258912" cy="217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369" fill="norm" stroke="1" extrusionOk="0">
                  <a:moveTo>
                    <a:pt x="2210" y="8907"/>
                  </a:moveTo>
                  <a:cubicBezTo>
                    <a:pt x="3777" y="6831"/>
                    <a:pt x="5345" y="4754"/>
                    <a:pt x="6216" y="3196"/>
                  </a:cubicBezTo>
                  <a:cubicBezTo>
                    <a:pt x="7087" y="1638"/>
                    <a:pt x="7261" y="600"/>
                    <a:pt x="6913" y="184"/>
                  </a:cubicBezTo>
                  <a:cubicBezTo>
                    <a:pt x="6565" y="-231"/>
                    <a:pt x="5694" y="-23"/>
                    <a:pt x="4474" y="1638"/>
                  </a:cubicBezTo>
                  <a:cubicBezTo>
                    <a:pt x="3255" y="3300"/>
                    <a:pt x="1687" y="6415"/>
                    <a:pt x="816" y="9219"/>
                  </a:cubicBezTo>
                  <a:cubicBezTo>
                    <a:pt x="-55" y="12023"/>
                    <a:pt x="-229" y="14515"/>
                    <a:pt x="294" y="16384"/>
                  </a:cubicBezTo>
                  <a:cubicBezTo>
                    <a:pt x="816" y="18254"/>
                    <a:pt x="2036" y="19500"/>
                    <a:pt x="3516" y="19500"/>
                  </a:cubicBezTo>
                  <a:cubicBezTo>
                    <a:pt x="4997" y="19500"/>
                    <a:pt x="6739" y="18254"/>
                    <a:pt x="8132" y="16177"/>
                  </a:cubicBezTo>
                  <a:cubicBezTo>
                    <a:pt x="9526" y="14100"/>
                    <a:pt x="10571" y="11192"/>
                    <a:pt x="11268" y="9219"/>
                  </a:cubicBezTo>
                  <a:cubicBezTo>
                    <a:pt x="11965" y="7246"/>
                    <a:pt x="12313" y="6207"/>
                    <a:pt x="12226" y="6207"/>
                  </a:cubicBezTo>
                  <a:cubicBezTo>
                    <a:pt x="12139" y="6207"/>
                    <a:pt x="11616" y="7246"/>
                    <a:pt x="10919" y="9323"/>
                  </a:cubicBezTo>
                  <a:cubicBezTo>
                    <a:pt x="10223" y="11400"/>
                    <a:pt x="9352" y="14515"/>
                    <a:pt x="8916" y="16592"/>
                  </a:cubicBezTo>
                  <a:cubicBezTo>
                    <a:pt x="8481" y="18669"/>
                    <a:pt x="8481" y="19707"/>
                    <a:pt x="8568" y="19707"/>
                  </a:cubicBezTo>
                  <a:cubicBezTo>
                    <a:pt x="8655" y="19707"/>
                    <a:pt x="8829" y="18669"/>
                    <a:pt x="9787" y="16281"/>
                  </a:cubicBezTo>
                  <a:cubicBezTo>
                    <a:pt x="10745" y="13892"/>
                    <a:pt x="12487" y="10154"/>
                    <a:pt x="13881" y="7765"/>
                  </a:cubicBezTo>
                  <a:cubicBezTo>
                    <a:pt x="15274" y="5377"/>
                    <a:pt x="16319" y="4338"/>
                    <a:pt x="17365" y="3819"/>
                  </a:cubicBezTo>
                  <a:cubicBezTo>
                    <a:pt x="18410" y="3300"/>
                    <a:pt x="19455" y="3300"/>
                    <a:pt x="20152" y="3923"/>
                  </a:cubicBezTo>
                  <a:cubicBezTo>
                    <a:pt x="20848" y="4546"/>
                    <a:pt x="21197" y="5792"/>
                    <a:pt x="21284" y="8804"/>
                  </a:cubicBezTo>
                  <a:cubicBezTo>
                    <a:pt x="21371" y="11815"/>
                    <a:pt x="21197" y="16592"/>
                    <a:pt x="21023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8178165" y="128434"/>
              <a:ext cx="88367" cy="426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55" fill="norm" stroke="1" extrusionOk="0">
                  <a:moveTo>
                    <a:pt x="18384" y="0"/>
                  </a:moveTo>
                  <a:cubicBezTo>
                    <a:pt x="16327" y="1915"/>
                    <a:pt x="14270" y="3831"/>
                    <a:pt x="11441" y="6544"/>
                  </a:cubicBezTo>
                  <a:cubicBezTo>
                    <a:pt x="8613" y="9257"/>
                    <a:pt x="5013" y="12768"/>
                    <a:pt x="2956" y="15003"/>
                  </a:cubicBezTo>
                  <a:cubicBezTo>
                    <a:pt x="899" y="17237"/>
                    <a:pt x="384" y="18195"/>
                    <a:pt x="127" y="19100"/>
                  </a:cubicBezTo>
                  <a:cubicBezTo>
                    <a:pt x="-130" y="20004"/>
                    <a:pt x="-130" y="20855"/>
                    <a:pt x="1413" y="21228"/>
                  </a:cubicBezTo>
                  <a:cubicBezTo>
                    <a:pt x="2956" y="21600"/>
                    <a:pt x="6041" y="21494"/>
                    <a:pt x="9641" y="21068"/>
                  </a:cubicBezTo>
                  <a:cubicBezTo>
                    <a:pt x="13241" y="20642"/>
                    <a:pt x="17356" y="19898"/>
                    <a:pt x="21470" y="19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8183981" y="363384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782049" y="706284"/>
              <a:ext cx="5957433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73" y="21600"/>
                  </a:moveTo>
                  <a:cubicBezTo>
                    <a:pt x="34" y="21394"/>
                    <a:pt x="-4" y="21189"/>
                    <a:pt x="0" y="20880"/>
                  </a:cubicBezTo>
                  <a:cubicBezTo>
                    <a:pt x="4" y="20571"/>
                    <a:pt x="50" y="20160"/>
                    <a:pt x="211" y="19749"/>
                  </a:cubicBezTo>
                  <a:cubicBezTo>
                    <a:pt x="372" y="19337"/>
                    <a:pt x="648" y="18926"/>
                    <a:pt x="940" y="18514"/>
                  </a:cubicBezTo>
                  <a:cubicBezTo>
                    <a:pt x="1231" y="18103"/>
                    <a:pt x="1538" y="17691"/>
                    <a:pt x="1841" y="17177"/>
                  </a:cubicBezTo>
                  <a:cubicBezTo>
                    <a:pt x="2144" y="16663"/>
                    <a:pt x="2444" y="16046"/>
                    <a:pt x="2747" y="15326"/>
                  </a:cubicBezTo>
                  <a:cubicBezTo>
                    <a:pt x="3050" y="14606"/>
                    <a:pt x="3357" y="13783"/>
                    <a:pt x="3625" y="13063"/>
                  </a:cubicBezTo>
                  <a:cubicBezTo>
                    <a:pt x="3894" y="12343"/>
                    <a:pt x="4124" y="11726"/>
                    <a:pt x="4358" y="11109"/>
                  </a:cubicBezTo>
                  <a:cubicBezTo>
                    <a:pt x="4592" y="10491"/>
                    <a:pt x="4830" y="9874"/>
                    <a:pt x="5079" y="9257"/>
                  </a:cubicBezTo>
                  <a:cubicBezTo>
                    <a:pt x="5329" y="8640"/>
                    <a:pt x="5590" y="8023"/>
                    <a:pt x="5870" y="7406"/>
                  </a:cubicBezTo>
                  <a:cubicBezTo>
                    <a:pt x="6150" y="6789"/>
                    <a:pt x="6449" y="6171"/>
                    <a:pt x="6741" y="5554"/>
                  </a:cubicBezTo>
                  <a:cubicBezTo>
                    <a:pt x="7032" y="4937"/>
                    <a:pt x="7316" y="4320"/>
                    <a:pt x="7612" y="3909"/>
                  </a:cubicBezTo>
                  <a:cubicBezTo>
                    <a:pt x="7907" y="3497"/>
                    <a:pt x="8214" y="3291"/>
                    <a:pt x="8521" y="3086"/>
                  </a:cubicBezTo>
                  <a:cubicBezTo>
                    <a:pt x="8828" y="2880"/>
                    <a:pt x="9135" y="2674"/>
                    <a:pt x="9446" y="2571"/>
                  </a:cubicBezTo>
                  <a:cubicBezTo>
                    <a:pt x="9756" y="2469"/>
                    <a:pt x="10071" y="2469"/>
                    <a:pt x="10385" y="2469"/>
                  </a:cubicBezTo>
                  <a:cubicBezTo>
                    <a:pt x="10700" y="2469"/>
                    <a:pt x="11015" y="2469"/>
                    <a:pt x="11333" y="2469"/>
                  </a:cubicBezTo>
                  <a:cubicBezTo>
                    <a:pt x="11652" y="2469"/>
                    <a:pt x="11974" y="2469"/>
                    <a:pt x="12296" y="2571"/>
                  </a:cubicBezTo>
                  <a:cubicBezTo>
                    <a:pt x="12618" y="2674"/>
                    <a:pt x="12941" y="2880"/>
                    <a:pt x="13267" y="3086"/>
                  </a:cubicBezTo>
                  <a:cubicBezTo>
                    <a:pt x="13593" y="3291"/>
                    <a:pt x="13923" y="3497"/>
                    <a:pt x="14241" y="3703"/>
                  </a:cubicBezTo>
                  <a:cubicBezTo>
                    <a:pt x="14560" y="3909"/>
                    <a:pt x="14867" y="4114"/>
                    <a:pt x="15166" y="4217"/>
                  </a:cubicBezTo>
                  <a:cubicBezTo>
                    <a:pt x="15465" y="4320"/>
                    <a:pt x="15757" y="4320"/>
                    <a:pt x="16056" y="4423"/>
                  </a:cubicBezTo>
                  <a:cubicBezTo>
                    <a:pt x="16355" y="4526"/>
                    <a:pt x="16662" y="4731"/>
                    <a:pt x="16958" y="4834"/>
                  </a:cubicBezTo>
                  <a:cubicBezTo>
                    <a:pt x="17253" y="4937"/>
                    <a:pt x="17537" y="4937"/>
                    <a:pt x="17802" y="4937"/>
                  </a:cubicBezTo>
                  <a:cubicBezTo>
                    <a:pt x="18066" y="4937"/>
                    <a:pt x="18312" y="4937"/>
                    <a:pt x="18661" y="4937"/>
                  </a:cubicBezTo>
                  <a:cubicBezTo>
                    <a:pt x="19010" y="4937"/>
                    <a:pt x="19463" y="4937"/>
                    <a:pt x="19843" y="4731"/>
                  </a:cubicBezTo>
                  <a:cubicBezTo>
                    <a:pt x="20223" y="4526"/>
                    <a:pt x="20529" y="4114"/>
                    <a:pt x="20809" y="3291"/>
                  </a:cubicBezTo>
                  <a:cubicBezTo>
                    <a:pt x="21090" y="2469"/>
                    <a:pt x="21343" y="1234"/>
                    <a:pt x="215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814931" y="801534"/>
              <a:ext cx="64008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" y="21035"/>
                    <a:pt x="271" y="20471"/>
                    <a:pt x="489" y="19976"/>
                  </a:cubicBezTo>
                  <a:cubicBezTo>
                    <a:pt x="707" y="19482"/>
                    <a:pt x="1007" y="19059"/>
                    <a:pt x="1311" y="18565"/>
                  </a:cubicBezTo>
                  <a:cubicBezTo>
                    <a:pt x="1614" y="18071"/>
                    <a:pt x="1921" y="17506"/>
                    <a:pt x="2225" y="16941"/>
                  </a:cubicBezTo>
                  <a:cubicBezTo>
                    <a:pt x="2529" y="16376"/>
                    <a:pt x="2829" y="15812"/>
                    <a:pt x="3089" y="15247"/>
                  </a:cubicBezTo>
                  <a:cubicBezTo>
                    <a:pt x="3350" y="14682"/>
                    <a:pt x="3571" y="14118"/>
                    <a:pt x="3804" y="13553"/>
                  </a:cubicBezTo>
                  <a:cubicBezTo>
                    <a:pt x="4036" y="12988"/>
                    <a:pt x="4279" y="12424"/>
                    <a:pt x="4543" y="11859"/>
                  </a:cubicBezTo>
                  <a:cubicBezTo>
                    <a:pt x="4807" y="11294"/>
                    <a:pt x="5093" y="10729"/>
                    <a:pt x="5386" y="10094"/>
                  </a:cubicBezTo>
                  <a:cubicBezTo>
                    <a:pt x="5679" y="9459"/>
                    <a:pt x="5979" y="8753"/>
                    <a:pt x="6211" y="8259"/>
                  </a:cubicBezTo>
                  <a:cubicBezTo>
                    <a:pt x="6443" y="7765"/>
                    <a:pt x="6607" y="7482"/>
                    <a:pt x="6786" y="7200"/>
                  </a:cubicBezTo>
                  <a:cubicBezTo>
                    <a:pt x="6964" y="6918"/>
                    <a:pt x="7157" y="6635"/>
                    <a:pt x="7325" y="6353"/>
                  </a:cubicBezTo>
                  <a:cubicBezTo>
                    <a:pt x="7493" y="6071"/>
                    <a:pt x="7636" y="5788"/>
                    <a:pt x="7811" y="5435"/>
                  </a:cubicBezTo>
                  <a:cubicBezTo>
                    <a:pt x="7986" y="5082"/>
                    <a:pt x="8193" y="4659"/>
                    <a:pt x="8379" y="4376"/>
                  </a:cubicBezTo>
                  <a:cubicBezTo>
                    <a:pt x="8564" y="4094"/>
                    <a:pt x="8729" y="3953"/>
                    <a:pt x="8907" y="3741"/>
                  </a:cubicBezTo>
                  <a:cubicBezTo>
                    <a:pt x="9086" y="3529"/>
                    <a:pt x="9279" y="3247"/>
                    <a:pt x="9471" y="2965"/>
                  </a:cubicBezTo>
                  <a:cubicBezTo>
                    <a:pt x="9664" y="2682"/>
                    <a:pt x="9857" y="2400"/>
                    <a:pt x="10043" y="2188"/>
                  </a:cubicBezTo>
                  <a:cubicBezTo>
                    <a:pt x="10229" y="1976"/>
                    <a:pt x="10407" y="1835"/>
                    <a:pt x="10604" y="1694"/>
                  </a:cubicBezTo>
                  <a:cubicBezTo>
                    <a:pt x="10800" y="1553"/>
                    <a:pt x="11014" y="1412"/>
                    <a:pt x="11218" y="1271"/>
                  </a:cubicBezTo>
                  <a:cubicBezTo>
                    <a:pt x="11421" y="1129"/>
                    <a:pt x="11614" y="988"/>
                    <a:pt x="11793" y="847"/>
                  </a:cubicBezTo>
                  <a:cubicBezTo>
                    <a:pt x="11971" y="706"/>
                    <a:pt x="12136" y="565"/>
                    <a:pt x="12318" y="494"/>
                  </a:cubicBezTo>
                  <a:cubicBezTo>
                    <a:pt x="12500" y="424"/>
                    <a:pt x="12700" y="424"/>
                    <a:pt x="12889" y="353"/>
                  </a:cubicBezTo>
                  <a:cubicBezTo>
                    <a:pt x="13079" y="282"/>
                    <a:pt x="13257" y="141"/>
                    <a:pt x="13454" y="71"/>
                  </a:cubicBezTo>
                  <a:cubicBezTo>
                    <a:pt x="13650" y="0"/>
                    <a:pt x="13864" y="0"/>
                    <a:pt x="14046" y="0"/>
                  </a:cubicBezTo>
                  <a:cubicBezTo>
                    <a:pt x="14229" y="0"/>
                    <a:pt x="14379" y="0"/>
                    <a:pt x="14561" y="0"/>
                  </a:cubicBezTo>
                  <a:cubicBezTo>
                    <a:pt x="14743" y="0"/>
                    <a:pt x="14957" y="0"/>
                    <a:pt x="15143" y="0"/>
                  </a:cubicBezTo>
                  <a:cubicBezTo>
                    <a:pt x="15329" y="0"/>
                    <a:pt x="15486" y="0"/>
                    <a:pt x="15657" y="0"/>
                  </a:cubicBezTo>
                  <a:cubicBezTo>
                    <a:pt x="15829" y="0"/>
                    <a:pt x="16014" y="0"/>
                    <a:pt x="16193" y="0"/>
                  </a:cubicBezTo>
                  <a:cubicBezTo>
                    <a:pt x="16371" y="0"/>
                    <a:pt x="16543" y="0"/>
                    <a:pt x="16793" y="71"/>
                  </a:cubicBezTo>
                  <a:cubicBezTo>
                    <a:pt x="17043" y="141"/>
                    <a:pt x="17371" y="282"/>
                    <a:pt x="17771" y="424"/>
                  </a:cubicBezTo>
                  <a:cubicBezTo>
                    <a:pt x="18171" y="565"/>
                    <a:pt x="18643" y="706"/>
                    <a:pt x="19018" y="847"/>
                  </a:cubicBezTo>
                  <a:cubicBezTo>
                    <a:pt x="19393" y="988"/>
                    <a:pt x="19671" y="1129"/>
                    <a:pt x="19986" y="1200"/>
                  </a:cubicBezTo>
                  <a:cubicBezTo>
                    <a:pt x="20300" y="1271"/>
                    <a:pt x="20650" y="1271"/>
                    <a:pt x="20925" y="1341"/>
                  </a:cubicBezTo>
                  <a:cubicBezTo>
                    <a:pt x="21200" y="1412"/>
                    <a:pt x="21400" y="1553"/>
                    <a:pt x="21600" y="1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16546" y="1561817"/>
              <a:ext cx="214567" cy="401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208" fill="norm" stroke="1" extrusionOk="0">
                  <a:moveTo>
                    <a:pt x="12127" y="6806"/>
                  </a:moveTo>
                  <a:cubicBezTo>
                    <a:pt x="12957" y="5127"/>
                    <a:pt x="13788" y="3448"/>
                    <a:pt x="14203" y="2329"/>
                  </a:cubicBezTo>
                  <a:cubicBezTo>
                    <a:pt x="14619" y="1210"/>
                    <a:pt x="14619" y="650"/>
                    <a:pt x="14100" y="315"/>
                  </a:cubicBezTo>
                  <a:cubicBezTo>
                    <a:pt x="13580" y="-21"/>
                    <a:pt x="12542" y="-133"/>
                    <a:pt x="10880" y="203"/>
                  </a:cubicBezTo>
                  <a:cubicBezTo>
                    <a:pt x="9219" y="539"/>
                    <a:pt x="6934" y="1322"/>
                    <a:pt x="4753" y="3336"/>
                  </a:cubicBezTo>
                  <a:cubicBezTo>
                    <a:pt x="2573" y="5351"/>
                    <a:pt x="496" y="8597"/>
                    <a:pt x="80" y="11674"/>
                  </a:cubicBezTo>
                  <a:cubicBezTo>
                    <a:pt x="-335" y="14752"/>
                    <a:pt x="911" y="17662"/>
                    <a:pt x="2677" y="19341"/>
                  </a:cubicBezTo>
                  <a:cubicBezTo>
                    <a:pt x="4442" y="21019"/>
                    <a:pt x="6727" y="21467"/>
                    <a:pt x="9323" y="21075"/>
                  </a:cubicBezTo>
                  <a:cubicBezTo>
                    <a:pt x="11919" y="20684"/>
                    <a:pt x="14827" y="19452"/>
                    <a:pt x="16903" y="17382"/>
                  </a:cubicBezTo>
                  <a:cubicBezTo>
                    <a:pt x="18980" y="15312"/>
                    <a:pt x="20227" y="12402"/>
                    <a:pt x="20746" y="9940"/>
                  </a:cubicBezTo>
                  <a:cubicBezTo>
                    <a:pt x="21265" y="7477"/>
                    <a:pt x="21057" y="5463"/>
                    <a:pt x="20642" y="4176"/>
                  </a:cubicBezTo>
                  <a:cubicBezTo>
                    <a:pt x="20227" y="2889"/>
                    <a:pt x="19603" y="2329"/>
                    <a:pt x="18669" y="2329"/>
                  </a:cubicBezTo>
                  <a:cubicBezTo>
                    <a:pt x="17734" y="2329"/>
                    <a:pt x="16488" y="2889"/>
                    <a:pt x="15346" y="3504"/>
                  </a:cubicBezTo>
                  <a:cubicBezTo>
                    <a:pt x="14203" y="4120"/>
                    <a:pt x="13165" y="4791"/>
                    <a:pt x="12127" y="5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240131" y="1754034"/>
              <a:ext cx="1206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5175"/>
                    <a:pt x="9095" y="10350"/>
                    <a:pt x="12695" y="13950"/>
                  </a:cubicBezTo>
                  <a:cubicBezTo>
                    <a:pt x="16295" y="17550"/>
                    <a:pt x="18947" y="195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430631" y="1620684"/>
              <a:ext cx="7846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3600"/>
                    <a:pt x="16200" y="7200"/>
                    <a:pt x="18900" y="10552"/>
                  </a:cubicBezTo>
                  <a:cubicBezTo>
                    <a:pt x="21600" y="13903"/>
                    <a:pt x="18900" y="17007"/>
                    <a:pt x="16200" y="18807"/>
                  </a:cubicBezTo>
                  <a:cubicBezTo>
                    <a:pt x="13500" y="20607"/>
                    <a:pt x="10800" y="21103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-1" y="1595284"/>
              <a:ext cx="7503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600" fill="norm" stroke="1" extrusionOk="0">
                  <a:moveTo>
                    <a:pt x="17191" y="0"/>
                  </a:moveTo>
                  <a:cubicBezTo>
                    <a:pt x="13105" y="900"/>
                    <a:pt x="9018" y="1800"/>
                    <a:pt x="5516" y="4106"/>
                  </a:cubicBezTo>
                  <a:cubicBezTo>
                    <a:pt x="2013" y="6412"/>
                    <a:pt x="-906" y="10125"/>
                    <a:pt x="262" y="13219"/>
                  </a:cubicBezTo>
                  <a:cubicBezTo>
                    <a:pt x="1429" y="16312"/>
                    <a:pt x="6683" y="18788"/>
                    <a:pt x="10770" y="20081"/>
                  </a:cubicBezTo>
                  <a:cubicBezTo>
                    <a:pt x="14856" y="21375"/>
                    <a:pt x="17775" y="21488"/>
                    <a:pt x="206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875131" y="1439622"/>
              <a:ext cx="266701" cy="568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0" y="21563"/>
                  </a:moveTo>
                  <a:cubicBezTo>
                    <a:pt x="1543" y="19074"/>
                    <a:pt x="3086" y="16585"/>
                    <a:pt x="4543" y="13854"/>
                  </a:cubicBezTo>
                  <a:cubicBezTo>
                    <a:pt x="6000" y="11124"/>
                    <a:pt x="7371" y="8153"/>
                    <a:pt x="8657" y="5905"/>
                  </a:cubicBezTo>
                  <a:cubicBezTo>
                    <a:pt x="9943" y="3657"/>
                    <a:pt x="11143" y="2131"/>
                    <a:pt x="12000" y="1208"/>
                  </a:cubicBezTo>
                  <a:cubicBezTo>
                    <a:pt x="12857" y="284"/>
                    <a:pt x="13371" y="-37"/>
                    <a:pt x="13800" y="3"/>
                  </a:cubicBezTo>
                  <a:cubicBezTo>
                    <a:pt x="14229" y="43"/>
                    <a:pt x="14571" y="445"/>
                    <a:pt x="15086" y="1890"/>
                  </a:cubicBezTo>
                  <a:cubicBezTo>
                    <a:pt x="15600" y="3335"/>
                    <a:pt x="16286" y="5825"/>
                    <a:pt x="17057" y="8434"/>
                  </a:cubicBezTo>
                  <a:cubicBezTo>
                    <a:pt x="17829" y="11044"/>
                    <a:pt x="18686" y="13774"/>
                    <a:pt x="19457" y="15541"/>
                  </a:cubicBezTo>
                  <a:cubicBezTo>
                    <a:pt x="20229" y="17307"/>
                    <a:pt x="20914" y="18110"/>
                    <a:pt x="21600" y="18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008481" y="1773084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8720"/>
                    <a:pt x="10800" y="15840"/>
                    <a:pt x="14400" y="12240"/>
                  </a:cubicBezTo>
                  <a:cubicBezTo>
                    <a:pt x="18000" y="8640"/>
                    <a:pt x="1980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205331" y="1722284"/>
              <a:ext cx="127001" cy="196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2068"/>
                  </a:moveTo>
                  <a:cubicBezTo>
                    <a:pt x="5040" y="7123"/>
                    <a:pt x="10080" y="12179"/>
                    <a:pt x="12780" y="15626"/>
                  </a:cubicBezTo>
                  <a:cubicBezTo>
                    <a:pt x="15480" y="19072"/>
                    <a:pt x="15840" y="20911"/>
                    <a:pt x="15300" y="21255"/>
                  </a:cubicBezTo>
                  <a:cubicBezTo>
                    <a:pt x="14760" y="21600"/>
                    <a:pt x="13320" y="20451"/>
                    <a:pt x="13500" y="17234"/>
                  </a:cubicBezTo>
                  <a:cubicBezTo>
                    <a:pt x="13680" y="14017"/>
                    <a:pt x="15480" y="8732"/>
                    <a:pt x="17100" y="5515"/>
                  </a:cubicBezTo>
                  <a:cubicBezTo>
                    <a:pt x="18720" y="2298"/>
                    <a:pt x="20160" y="11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357731" y="1687730"/>
              <a:ext cx="215901" cy="187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4587"/>
                  </a:moveTo>
                  <a:cubicBezTo>
                    <a:pt x="424" y="5773"/>
                    <a:pt x="847" y="6960"/>
                    <a:pt x="1376" y="8028"/>
                  </a:cubicBezTo>
                  <a:cubicBezTo>
                    <a:pt x="1906" y="9097"/>
                    <a:pt x="2541" y="10046"/>
                    <a:pt x="3388" y="10165"/>
                  </a:cubicBezTo>
                  <a:cubicBezTo>
                    <a:pt x="4235" y="10283"/>
                    <a:pt x="5294" y="9571"/>
                    <a:pt x="6247" y="8503"/>
                  </a:cubicBezTo>
                  <a:cubicBezTo>
                    <a:pt x="7200" y="7435"/>
                    <a:pt x="8047" y="6011"/>
                    <a:pt x="8576" y="4349"/>
                  </a:cubicBezTo>
                  <a:cubicBezTo>
                    <a:pt x="9106" y="2688"/>
                    <a:pt x="9318" y="789"/>
                    <a:pt x="8894" y="195"/>
                  </a:cubicBezTo>
                  <a:cubicBezTo>
                    <a:pt x="8471" y="-398"/>
                    <a:pt x="7412" y="314"/>
                    <a:pt x="5929" y="2925"/>
                  </a:cubicBezTo>
                  <a:cubicBezTo>
                    <a:pt x="4447" y="5536"/>
                    <a:pt x="2541" y="10046"/>
                    <a:pt x="1588" y="13013"/>
                  </a:cubicBezTo>
                  <a:cubicBezTo>
                    <a:pt x="635" y="15980"/>
                    <a:pt x="635" y="17404"/>
                    <a:pt x="847" y="18710"/>
                  </a:cubicBezTo>
                  <a:cubicBezTo>
                    <a:pt x="1059" y="20015"/>
                    <a:pt x="1482" y="21202"/>
                    <a:pt x="4976" y="20965"/>
                  </a:cubicBezTo>
                  <a:cubicBezTo>
                    <a:pt x="8471" y="20727"/>
                    <a:pt x="15035" y="19066"/>
                    <a:pt x="21600" y="17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2519781" y="1595284"/>
              <a:ext cx="2413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37" y="0"/>
                    <a:pt x="2274" y="0"/>
                    <a:pt x="4168" y="1426"/>
                  </a:cubicBezTo>
                  <a:cubicBezTo>
                    <a:pt x="6063" y="2853"/>
                    <a:pt x="8716" y="5706"/>
                    <a:pt x="11368" y="8966"/>
                  </a:cubicBezTo>
                  <a:cubicBezTo>
                    <a:pt x="14021" y="12226"/>
                    <a:pt x="16674" y="15894"/>
                    <a:pt x="18379" y="18068"/>
                  </a:cubicBezTo>
                  <a:cubicBezTo>
                    <a:pt x="20084" y="20242"/>
                    <a:pt x="20842" y="20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2532519" y="1563534"/>
              <a:ext cx="203163" cy="42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99" fill="norm" stroke="1" extrusionOk="0">
                  <a:moveTo>
                    <a:pt x="21373" y="0"/>
                  </a:moveTo>
                  <a:cubicBezTo>
                    <a:pt x="19369" y="1836"/>
                    <a:pt x="17365" y="3672"/>
                    <a:pt x="14915" y="6048"/>
                  </a:cubicBezTo>
                  <a:cubicBezTo>
                    <a:pt x="12466" y="8424"/>
                    <a:pt x="9571" y="11340"/>
                    <a:pt x="7121" y="13716"/>
                  </a:cubicBezTo>
                  <a:cubicBezTo>
                    <a:pt x="4672" y="16092"/>
                    <a:pt x="2668" y="17928"/>
                    <a:pt x="1443" y="19170"/>
                  </a:cubicBezTo>
                  <a:cubicBezTo>
                    <a:pt x="218" y="20412"/>
                    <a:pt x="-227" y="21060"/>
                    <a:pt x="107" y="21330"/>
                  </a:cubicBezTo>
                  <a:cubicBezTo>
                    <a:pt x="441" y="21600"/>
                    <a:pt x="1554" y="21492"/>
                    <a:pt x="2668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3525696" y="1588934"/>
              <a:ext cx="154311" cy="338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455" fill="norm" stroke="1" extrusionOk="0">
                  <a:moveTo>
                    <a:pt x="18407" y="15697"/>
                  </a:moveTo>
                  <a:cubicBezTo>
                    <a:pt x="15281" y="12880"/>
                    <a:pt x="12154" y="10062"/>
                    <a:pt x="10591" y="7848"/>
                  </a:cubicBezTo>
                  <a:cubicBezTo>
                    <a:pt x="9028" y="5635"/>
                    <a:pt x="9028" y="4025"/>
                    <a:pt x="9454" y="2952"/>
                  </a:cubicBezTo>
                  <a:cubicBezTo>
                    <a:pt x="9881" y="1878"/>
                    <a:pt x="10733" y="1342"/>
                    <a:pt x="12012" y="872"/>
                  </a:cubicBezTo>
                  <a:cubicBezTo>
                    <a:pt x="13291" y="402"/>
                    <a:pt x="14996" y="0"/>
                    <a:pt x="16417" y="0"/>
                  </a:cubicBezTo>
                  <a:cubicBezTo>
                    <a:pt x="17838" y="0"/>
                    <a:pt x="18975" y="402"/>
                    <a:pt x="19828" y="1342"/>
                  </a:cubicBezTo>
                  <a:cubicBezTo>
                    <a:pt x="20681" y="2281"/>
                    <a:pt x="21249" y="3757"/>
                    <a:pt x="19970" y="5501"/>
                  </a:cubicBezTo>
                  <a:cubicBezTo>
                    <a:pt x="18691" y="7245"/>
                    <a:pt x="15565" y="9257"/>
                    <a:pt x="11870" y="11605"/>
                  </a:cubicBezTo>
                  <a:cubicBezTo>
                    <a:pt x="8175" y="13953"/>
                    <a:pt x="3912" y="16636"/>
                    <a:pt x="1781" y="18313"/>
                  </a:cubicBezTo>
                  <a:cubicBezTo>
                    <a:pt x="-351" y="19990"/>
                    <a:pt x="-351" y="20661"/>
                    <a:pt x="644" y="21063"/>
                  </a:cubicBezTo>
                  <a:cubicBezTo>
                    <a:pt x="1638" y="21466"/>
                    <a:pt x="3628" y="21600"/>
                    <a:pt x="6754" y="21265"/>
                  </a:cubicBezTo>
                  <a:cubicBezTo>
                    <a:pt x="9881" y="20929"/>
                    <a:pt x="14144" y="20124"/>
                    <a:pt x="18407" y="19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4107281" y="1487334"/>
              <a:ext cx="1587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4800"/>
                    <a:pt x="9792" y="9600"/>
                    <a:pt x="13392" y="13200"/>
                  </a:cubicBezTo>
                  <a:cubicBezTo>
                    <a:pt x="16992" y="16800"/>
                    <a:pt x="19296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4253331" y="1474634"/>
              <a:ext cx="889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36"/>
                    <a:pt x="14400" y="5673"/>
                    <a:pt x="10800" y="8891"/>
                  </a:cubicBezTo>
                  <a:cubicBezTo>
                    <a:pt x="7200" y="12109"/>
                    <a:pt x="3600" y="15709"/>
                    <a:pt x="1800" y="17891"/>
                  </a:cubicBezTo>
                  <a:cubicBezTo>
                    <a:pt x="0" y="20073"/>
                    <a:pt x="0" y="208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5085181" y="1530656"/>
              <a:ext cx="12338" cy="426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50" fill="norm" stroke="1" extrusionOk="0">
                  <a:moveTo>
                    <a:pt x="10800" y="1340"/>
                  </a:moveTo>
                  <a:cubicBezTo>
                    <a:pt x="10800" y="699"/>
                    <a:pt x="10800" y="57"/>
                    <a:pt x="12600" y="3"/>
                  </a:cubicBezTo>
                  <a:cubicBezTo>
                    <a:pt x="14400" y="-50"/>
                    <a:pt x="18000" y="485"/>
                    <a:pt x="19800" y="2730"/>
                  </a:cubicBezTo>
                  <a:cubicBezTo>
                    <a:pt x="21600" y="4976"/>
                    <a:pt x="21600" y="8932"/>
                    <a:pt x="18000" y="12354"/>
                  </a:cubicBezTo>
                  <a:cubicBezTo>
                    <a:pt x="14400" y="15776"/>
                    <a:pt x="7200" y="18663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5155031" y="1804834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5167731" y="1690534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5234559" y="1715934"/>
              <a:ext cx="104623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617" y="0"/>
                  </a:moveTo>
                  <a:cubicBezTo>
                    <a:pt x="617" y="6434"/>
                    <a:pt x="617" y="12868"/>
                    <a:pt x="617" y="16660"/>
                  </a:cubicBezTo>
                  <a:cubicBezTo>
                    <a:pt x="617" y="20451"/>
                    <a:pt x="617" y="21600"/>
                    <a:pt x="401" y="21600"/>
                  </a:cubicBezTo>
                  <a:cubicBezTo>
                    <a:pt x="185" y="21600"/>
                    <a:pt x="-247" y="20451"/>
                    <a:pt x="185" y="17694"/>
                  </a:cubicBezTo>
                  <a:cubicBezTo>
                    <a:pt x="617" y="14936"/>
                    <a:pt x="1913" y="10570"/>
                    <a:pt x="3857" y="7353"/>
                  </a:cubicBezTo>
                  <a:cubicBezTo>
                    <a:pt x="5801" y="4136"/>
                    <a:pt x="8393" y="2068"/>
                    <a:pt x="10769" y="1149"/>
                  </a:cubicBezTo>
                  <a:cubicBezTo>
                    <a:pt x="13145" y="230"/>
                    <a:pt x="15305" y="460"/>
                    <a:pt x="17033" y="3217"/>
                  </a:cubicBezTo>
                  <a:cubicBezTo>
                    <a:pt x="18761" y="5974"/>
                    <a:pt x="20057" y="11260"/>
                    <a:pt x="21353" y="16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5408447" y="1692350"/>
              <a:ext cx="89485" cy="197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193" fill="norm" stroke="1" extrusionOk="0">
                  <a:moveTo>
                    <a:pt x="1609" y="11401"/>
                  </a:moveTo>
                  <a:cubicBezTo>
                    <a:pt x="5045" y="9809"/>
                    <a:pt x="8481" y="8218"/>
                    <a:pt x="10936" y="6285"/>
                  </a:cubicBezTo>
                  <a:cubicBezTo>
                    <a:pt x="13390" y="4352"/>
                    <a:pt x="14863" y="2079"/>
                    <a:pt x="14372" y="942"/>
                  </a:cubicBezTo>
                  <a:cubicBezTo>
                    <a:pt x="13881" y="-195"/>
                    <a:pt x="11427" y="-195"/>
                    <a:pt x="9218" y="373"/>
                  </a:cubicBezTo>
                  <a:cubicBezTo>
                    <a:pt x="7009" y="942"/>
                    <a:pt x="5045" y="2079"/>
                    <a:pt x="3081" y="5034"/>
                  </a:cubicBezTo>
                  <a:cubicBezTo>
                    <a:pt x="1118" y="7990"/>
                    <a:pt x="-846" y="12765"/>
                    <a:pt x="381" y="15834"/>
                  </a:cubicBezTo>
                  <a:cubicBezTo>
                    <a:pt x="1609" y="18904"/>
                    <a:pt x="6027" y="20268"/>
                    <a:pt x="9954" y="20837"/>
                  </a:cubicBezTo>
                  <a:cubicBezTo>
                    <a:pt x="13881" y="21405"/>
                    <a:pt x="17318" y="21178"/>
                    <a:pt x="20754" y="20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5536536" y="1724301"/>
              <a:ext cx="101096" cy="122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0859" fill="norm" stroke="1" extrusionOk="0">
                  <a:moveTo>
                    <a:pt x="16093" y="6137"/>
                  </a:moveTo>
                  <a:cubicBezTo>
                    <a:pt x="16543" y="3977"/>
                    <a:pt x="16993" y="1817"/>
                    <a:pt x="16093" y="737"/>
                  </a:cubicBezTo>
                  <a:cubicBezTo>
                    <a:pt x="15193" y="-343"/>
                    <a:pt x="12943" y="-343"/>
                    <a:pt x="10243" y="1457"/>
                  </a:cubicBezTo>
                  <a:cubicBezTo>
                    <a:pt x="7543" y="3257"/>
                    <a:pt x="4393" y="6857"/>
                    <a:pt x="2593" y="9557"/>
                  </a:cubicBezTo>
                  <a:cubicBezTo>
                    <a:pt x="793" y="12257"/>
                    <a:pt x="343" y="14057"/>
                    <a:pt x="118" y="16037"/>
                  </a:cubicBezTo>
                  <a:cubicBezTo>
                    <a:pt x="-107" y="18017"/>
                    <a:pt x="-107" y="20177"/>
                    <a:pt x="1018" y="20717"/>
                  </a:cubicBezTo>
                  <a:cubicBezTo>
                    <a:pt x="2143" y="21257"/>
                    <a:pt x="4393" y="20177"/>
                    <a:pt x="5968" y="18737"/>
                  </a:cubicBezTo>
                  <a:cubicBezTo>
                    <a:pt x="7543" y="17297"/>
                    <a:pt x="8443" y="15497"/>
                    <a:pt x="9568" y="13337"/>
                  </a:cubicBezTo>
                  <a:cubicBezTo>
                    <a:pt x="10693" y="11177"/>
                    <a:pt x="12043" y="8657"/>
                    <a:pt x="13168" y="9017"/>
                  </a:cubicBezTo>
                  <a:cubicBezTo>
                    <a:pt x="14293" y="9377"/>
                    <a:pt x="15193" y="12617"/>
                    <a:pt x="16543" y="14777"/>
                  </a:cubicBezTo>
                  <a:cubicBezTo>
                    <a:pt x="17893" y="16937"/>
                    <a:pt x="19693" y="18017"/>
                    <a:pt x="21493" y="19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5663031" y="1646084"/>
              <a:ext cx="120651" cy="201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10800"/>
                  </a:moveTo>
                  <a:cubicBezTo>
                    <a:pt x="379" y="9675"/>
                    <a:pt x="758" y="8550"/>
                    <a:pt x="1895" y="8325"/>
                  </a:cubicBezTo>
                  <a:cubicBezTo>
                    <a:pt x="3032" y="8100"/>
                    <a:pt x="4926" y="8775"/>
                    <a:pt x="6821" y="10462"/>
                  </a:cubicBezTo>
                  <a:cubicBezTo>
                    <a:pt x="8716" y="12150"/>
                    <a:pt x="10611" y="14850"/>
                    <a:pt x="11558" y="17100"/>
                  </a:cubicBezTo>
                  <a:cubicBezTo>
                    <a:pt x="12505" y="19350"/>
                    <a:pt x="12505" y="21150"/>
                    <a:pt x="11937" y="21375"/>
                  </a:cubicBezTo>
                  <a:cubicBezTo>
                    <a:pt x="11368" y="21600"/>
                    <a:pt x="10232" y="20250"/>
                    <a:pt x="10042" y="17325"/>
                  </a:cubicBezTo>
                  <a:cubicBezTo>
                    <a:pt x="9853" y="14400"/>
                    <a:pt x="10611" y="9900"/>
                    <a:pt x="12695" y="6750"/>
                  </a:cubicBezTo>
                  <a:cubicBezTo>
                    <a:pt x="14779" y="3600"/>
                    <a:pt x="1818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5835489" y="1474634"/>
              <a:ext cx="75193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600" fill="norm" stroke="1" extrusionOk="0">
                  <a:moveTo>
                    <a:pt x="21314" y="0"/>
                  </a:moveTo>
                  <a:cubicBezTo>
                    <a:pt x="15914" y="2400"/>
                    <a:pt x="10514" y="4800"/>
                    <a:pt x="6914" y="7565"/>
                  </a:cubicBezTo>
                  <a:cubicBezTo>
                    <a:pt x="3314" y="10330"/>
                    <a:pt x="1514" y="13461"/>
                    <a:pt x="614" y="15757"/>
                  </a:cubicBezTo>
                  <a:cubicBezTo>
                    <a:pt x="-286" y="18052"/>
                    <a:pt x="-286" y="19513"/>
                    <a:pt x="1214" y="20348"/>
                  </a:cubicBezTo>
                  <a:cubicBezTo>
                    <a:pt x="2714" y="21183"/>
                    <a:pt x="5714" y="21391"/>
                    <a:pt x="8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5897981" y="1778303"/>
              <a:ext cx="145108" cy="367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42" fill="norm" stroke="1" extrusionOk="0">
                  <a:moveTo>
                    <a:pt x="0" y="1556"/>
                  </a:moveTo>
                  <a:cubicBezTo>
                    <a:pt x="626" y="811"/>
                    <a:pt x="1252" y="66"/>
                    <a:pt x="1409" y="4"/>
                  </a:cubicBezTo>
                  <a:cubicBezTo>
                    <a:pt x="1565" y="-58"/>
                    <a:pt x="1252" y="563"/>
                    <a:pt x="1096" y="1494"/>
                  </a:cubicBezTo>
                  <a:cubicBezTo>
                    <a:pt x="939" y="2425"/>
                    <a:pt x="939" y="3666"/>
                    <a:pt x="1722" y="4225"/>
                  </a:cubicBezTo>
                  <a:cubicBezTo>
                    <a:pt x="2504" y="4783"/>
                    <a:pt x="4070" y="4659"/>
                    <a:pt x="5791" y="4101"/>
                  </a:cubicBezTo>
                  <a:cubicBezTo>
                    <a:pt x="7513" y="3542"/>
                    <a:pt x="9391" y="2549"/>
                    <a:pt x="10957" y="1804"/>
                  </a:cubicBezTo>
                  <a:cubicBezTo>
                    <a:pt x="12522" y="1059"/>
                    <a:pt x="13774" y="563"/>
                    <a:pt x="14400" y="687"/>
                  </a:cubicBezTo>
                  <a:cubicBezTo>
                    <a:pt x="15026" y="811"/>
                    <a:pt x="15026" y="1556"/>
                    <a:pt x="15809" y="3728"/>
                  </a:cubicBezTo>
                  <a:cubicBezTo>
                    <a:pt x="16591" y="5901"/>
                    <a:pt x="18157" y="9501"/>
                    <a:pt x="19409" y="12542"/>
                  </a:cubicBezTo>
                  <a:cubicBezTo>
                    <a:pt x="20661" y="15583"/>
                    <a:pt x="21600" y="18066"/>
                    <a:pt x="21443" y="19556"/>
                  </a:cubicBezTo>
                  <a:cubicBezTo>
                    <a:pt x="21287" y="21045"/>
                    <a:pt x="20035" y="21542"/>
                    <a:pt x="16591" y="21542"/>
                  </a:cubicBezTo>
                  <a:cubicBezTo>
                    <a:pt x="13148" y="21542"/>
                    <a:pt x="7513" y="21045"/>
                    <a:pt x="1878" y="20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6535098" y="1452319"/>
              <a:ext cx="449986" cy="718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28" fill="norm" stroke="1" extrusionOk="0">
                  <a:moveTo>
                    <a:pt x="7166" y="9571"/>
                  </a:moveTo>
                  <a:cubicBezTo>
                    <a:pt x="6662" y="9382"/>
                    <a:pt x="6157" y="9192"/>
                    <a:pt x="5804" y="8908"/>
                  </a:cubicBezTo>
                  <a:cubicBezTo>
                    <a:pt x="5450" y="8624"/>
                    <a:pt x="5249" y="8245"/>
                    <a:pt x="4441" y="8340"/>
                  </a:cubicBezTo>
                  <a:cubicBezTo>
                    <a:pt x="3634" y="8434"/>
                    <a:pt x="2221" y="9003"/>
                    <a:pt x="1312" y="9982"/>
                  </a:cubicBezTo>
                  <a:cubicBezTo>
                    <a:pt x="404" y="10961"/>
                    <a:pt x="0" y="12350"/>
                    <a:pt x="0" y="13140"/>
                  </a:cubicBezTo>
                  <a:cubicBezTo>
                    <a:pt x="0" y="13929"/>
                    <a:pt x="404" y="14119"/>
                    <a:pt x="1110" y="14087"/>
                  </a:cubicBezTo>
                  <a:cubicBezTo>
                    <a:pt x="1817" y="14055"/>
                    <a:pt x="2826" y="13803"/>
                    <a:pt x="4037" y="12761"/>
                  </a:cubicBezTo>
                  <a:cubicBezTo>
                    <a:pt x="5249" y="11719"/>
                    <a:pt x="6662" y="9887"/>
                    <a:pt x="7621" y="7992"/>
                  </a:cubicBezTo>
                  <a:cubicBezTo>
                    <a:pt x="8579" y="6097"/>
                    <a:pt x="9084" y="4140"/>
                    <a:pt x="9387" y="2971"/>
                  </a:cubicBezTo>
                  <a:cubicBezTo>
                    <a:pt x="9690" y="1803"/>
                    <a:pt x="9791" y="1424"/>
                    <a:pt x="9841" y="1013"/>
                  </a:cubicBezTo>
                  <a:cubicBezTo>
                    <a:pt x="9892" y="603"/>
                    <a:pt x="9892" y="161"/>
                    <a:pt x="9690" y="34"/>
                  </a:cubicBezTo>
                  <a:cubicBezTo>
                    <a:pt x="9488" y="-92"/>
                    <a:pt x="9084" y="97"/>
                    <a:pt x="8630" y="1171"/>
                  </a:cubicBezTo>
                  <a:cubicBezTo>
                    <a:pt x="8176" y="2245"/>
                    <a:pt x="7671" y="4203"/>
                    <a:pt x="7570" y="5940"/>
                  </a:cubicBezTo>
                  <a:cubicBezTo>
                    <a:pt x="7469" y="7676"/>
                    <a:pt x="7772" y="9192"/>
                    <a:pt x="8024" y="10108"/>
                  </a:cubicBezTo>
                  <a:cubicBezTo>
                    <a:pt x="8277" y="11024"/>
                    <a:pt x="8479" y="11340"/>
                    <a:pt x="8832" y="11561"/>
                  </a:cubicBezTo>
                  <a:cubicBezTo>
                    <a:pt x="9185" y="11782"/>
                    <a:pt x="9690" y="11908"/>
                    <a:pt x="10396" y="11624"/>
                  </a:cubicBezTo>
                  <a:cubicBezTo>
                    <a:pt x="11103" y="11340"/>
                    <a:pt x="12011" y="10645"/>
                    <a:pt x="12566" y="10140"/>
                  </a:cubicBezTo>
                  <a:cubicBezTo>
                    <a:pt x="13121" y="9634"/>
                    <a:pt x="13323" y="9319"/>
                    <a:pt x="13475" y="8876"/>
                  </a:cubicBezTo>
                  <a:cubicBezTo>
                    <a:pt x="13626" y="8434"/>
                    <a:pt x="13727" y="7866"/>
                    <a:pt x="13525" y="7740"/>
                  </a:cubicBezTo>
                  <a:cubicBezTo>
                    <a:pt x="13323" y="7613"/>
                    <a:pt x="12819" y="7929"/>
                    <a:pt x="12364" y="8624"/>
                  </a:cubicBezTo>
                  <a:cubicBezTo>
                    <a:pt x="11910" y="9319"/>
                    <a:pt x="11507" y="10392"/>
                    <a:pt x="11305" y="11119"/>
                  </a:cubicBezTo>
                  <a:cubicBezTo>
                    <a:pt x="11103" y="11845"/>
                    <a:pt x="11103" y="12224"/>
                    <a:pt x="11204" y="12571"/>
                  </a:cubicBezTo>
                  <a:cubicBezTo>
                    <a:pt x="11305" y="12919"/>
                    <a:pt x="11507" y="13234"/>
                    <a:pt x="11860" y="13424"/>
                  </a:cubicBezTo>
                  <a:cubicBezTo>
                    <a:pt x="12213" y="13613"/>
                    <a:pt x="12718" y="13676"/>
                    <a:pt x="13222" y="13613"/>
                  </a:cubicBezTo>
                  <a:cubicBezTo>
                    <a:pt x="13727" y="13550"/>
                    <a:pt x="14232" y="13361"/>
                    <a:pt x="14837" y="12982"/>
                  </a:cubicBezTo>
                  <a:cubicBezTo>
                    <a:pt x="15443" y="12603"/>
                    <a:pt x="16150" y="12034"/>
                    <a:pt x="16503" y="11908"/>
                  </a:cubicBezTo>
                  <a:cubicBezTo>
                    <a:pt x="16856" y="11782"/>
                    <a:pt x="16856" y="12097"/>
                    <a:pt x="16755" y="13171"/>
                  </a:cubicBezTo>
                  <a:cubicBezTo>
                    <a:pt x="16654" y="14245"/>
                    <a:pt x="16452" y="16076"/>
                    <a:pt x="16250" y="17466"/>
                  </a:cubicBezTo>
                  <a:cubicBezTo>
                    <a:pt x="16049" y="18855"/>
                    <a:pt x="15847" y="19803"/>
                    <a:pt x="15695" y="20466"/>
                  </a:cubicBezTo>
                  <a:cubicBezTo>
                    <a:pt x="15544" y="21129"/>
                    <a:pt x="15443" y="21508"/>
                    <a:pt x="15393" y="21413"/>
                  </a:cubicBezTo>
                  <a:cubicBezTo>
                    <a:pt x="15342" y="21319"/>
                    <a:pt x="15342" y="20750"/>
                    <a:pt x="15342" y="19234"/>
                  </a:cubicBezTo>
                  <a:cubicBezTo>
                    <a:pt x="15342" y="17719"/>
                    <a:pt x="15342" y="15255"/>
                    <a:pt x="15695" y="13203"/>
                  </a:cubicBezTo>
                  <a:cubicBezTo>
                    <a:pt x="16049" y="11150"/>
                    <a:pt x="16755" y="9508"/>
                    <a:pt x="17310" y="8561"/>
                  </a:cubicBezTo>
                  <a:cubicBezTo>
                    <a:pt x="17865" y="7613"/>
                    <a:pt x="18269" y="7361"/>
                    <a:pt x="18774" y="7203"/>
                  </a:cubicBezTo>
                  <a:cubicBezTo>
                    <a:pt x="19279" y="7045"/>
                    <a:pt x="19884" y="6982"/>
                    <a:pt x="20338" y="7076"/>
                  </a:cubicBezTo>
                  <a:cubicBezTo>
                    <a:pt x="20793" y="7171"/>
                    <a:pt x="21095" y="7424"/>
                    <a:pt x="21297" y="7992"/>
                  </a:cubicBezTo>
                  <a:cubicBezTo>
                    <a:pt x="21499" y="8561"/>
                    <a:pt x="21600" y="9445"/>
                    <a:pt x="21045" y="10234"/>
                  </a:cubicBezTo>
                  <a:cubicBezTo>
                    <a:pt x="20490" y="11024"/>
                    <a:pt x="19279" y="11719"/>
                    <a:pt x="18067" y="12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7003722" y="1694632"/>
              <a:ext cx="221410" cy="236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978" fill="norm" stroke="1" extrusionOk="0">
                  <a:moveTo>
                    <a:pt x="1141" y="6961"/>
                  </a:moveTo>
                  <a:cubicBezTo>
                    <a:pt x="2160" y="6774"/>
                    <a:pt x="3179" y="6586"/>
                    <a:pt x="4096" y="6210"/>
                  </a:cubicBezTo>
                  <a:cubicBezTo>
                    <a:pt x="5013" y="5834"/>
                    <a:pt x="5828" y="5271"/>
                    <a:pt x="6440" y="4332"/>
                  </a:cubicBezTo>
                  <a:cubicBezTo>
                    <a:pt x="7051" y="3393"/>
                    <a:pt x="7458" y="2078"/>
                    <a:pt x="6949" y="1702"/>
                  </a:cubicBezTo>
                  <a:cubicBezTo>
                    <a:pt x="6440" y="1327"/>
                    <a:pt x="5013" y="1890"/>
                    <a:pt x="3587" y="4144"/>
                  </a:cubicBezTo>
                  <a:cubicBezTo>
                    <a:pt x="2160" y="6398"/>
                    <a:pt x="734" y="10342"/>
                    <a:pt x="224" y="13441"/>
                  </a:cubicBezTo>
                  <a:cubicBezTo>
                    <a:pt x="-285" y="16541"/>
                    <a:pt x="123" y="18794"/>
                    <a:pt x="938" y="20015"/>
                  </a:cubicBezTo>
                  <a:cubicBezTo>
                    <a:pt x="1753" y="21236"/>
                    <a:pt x="2975" y="21424"/>
                    <a:pt x="4707" y="19827"/>
                  </a:cubicBezTo>
                  <a:cubicBezTo>
                    <a:pt x="6440" y="18231"/>
                    <a:pt x="8681" y="14850"/>
                    <a:pt x="10107" y="12502"/>
                  </a:cubicBezTo>
                  <a:cubicBezTo>
                    <a:pt x="11534" y="10154"/>
                    <a:pt x="12145" y="8840"/>
                    <a:pt x="12757" y="7713"/>
                  </a:cubicBezTo>
                  <a:cubicBezTo>
                    <a:pt x="13368" y="6586"/>
                    <a:pt x="13979" y="5647"/>
                    <a:pt x="14183" y="5741"/>
                  </a:cubicBezTo>
                  <a:cubicBezTo>
                    <a:pt x="14387" y="5834"/>
                    <a:pt x="14183" y="6961"/>
                    <a:pt x="13775" y="8840"/>
                  </a:cubicBezTo>
                  <a:cubicBezTo>
                    <a:pt x="13368" y="10718"/>
                    <a:pt x="12757" y="13347"/>
                    <a:pt x="12247" y="15132"/>
                  </a:cubicBezTo>
                  <a:cubicBezTo>
                    <a:pt x="11738" y="16916"/>
                    <a:pt x="11330" y="17855"/>
                    <a:pt x="11126" y="17667"/>
                  </a:cubicBezTo>
                  <a:cubicBezTo>
                    <a:pt x="10923" y="17480"/>
                    <a:pt x="10923" y="16165"/>
                    <a:pt x="11738" y="13441"/>
                  </a:cubicBezTo>
                  <a:cubicBezTo>
                    <a:pt x="12553" y="10718"/>
                    <a:pt x="14183" y="6586"/>
                    <a:pt x="15304" y="4144"/>
                  </a:cubicBezTo>
                  <a:cubicBezTo>
                    <a:pt x="16424" y="1702"/>
                    <a:pt x="17036" y="951"/>
                    <a:pt x="17851" y="481"/>
                  </a:cubicBezTo>
                  <a:cubicBezTo>
                    <a:pt x="18666" y="12"/>
                    <a:pt x="19685" y="-176"/>
                    <a:pt x="20296" y="200"/>
                  </a:cubicBezTo>
                  <a:cubicBezTo>
                    <a:pt x="20907" y="575"/>
                    <a:pt x="21111" y="1514"/>
                    <a:pt x="21213" y="4144"/>
                  </a:cubicBezTo>
                  <a:cubicBezTo>
                    <a:pt x="21315" y="6774"/>
                    <a:pt x="21315" y="11094"/>
                    <a:pt x="21315" y="15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7264130" y="1478266"/>
              <a:ext cx="383049" cy="426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31" fill="norm" stroke="1" extrusionOk="0">
                  <a:moveTo>
                    <a:pt x="2798" y="16653"/>
                  </a:moveTo>
                  <a:cubicBezTo>
                    <a:pt x="3154" y="16124"/>
                    <a:pt x="3510" y="15594"/>
                    <a:pt x="3748" y="14853"/>
                  </a:cubicBezTo>
                  <a:cubicBezTo>
                    <a:pt x="3985" y="14112"/>
                    <a:pt x="4104" y="13159"/>
                    <a:pt x="3866" y="12789"/>
                  </a:cubicBezTo>
                  <a:cubicBezTo>
                    <a:pt x="3629" y="12418"/>
                    <a:pt x="3036" y="12630"/>
                    <a:pt x="2324" y="13477"/>
                  </a:cubicBezTo>
                  <a:cubicBezTo>
                    <a:pt x="1612" y="14324"/>
                    <a:pt x="781" y="15806"/>
                    <a:pt x="365" y="17024"/>
                  </a:cubicBezTo>
                  <a:cubicBezTo>
                    <a:pt x="-50" y="18242"/>
                    <a:pt x="-50" y="19194"/>
                    <a:pt x="69" y="19936"/>
                  </a:cubicBezTo>
                  <a:cubicBezTo>
                    <a:pt x="187" y="20677"/>
                    <a:pt x="425" y="21206"/>
                    <a:pt x="840" y="21312"/>
                  </a:cubicBezTo>
                  <a:cubicBezTo>
                    <a:pt x="1255" y="21418"/>
                    <a:pt x="1849" y="21100"/>
                    <a:pt x="2739" y="19671"/>
                  </a:cubicBezTo>
                  <a:cubicBezTo>
                    <a:pt x="3629" y="18242"/>
                    <a:pt x="4816" y="15700"/>
                    <a:pt x="5765" y="12577"/>
                  </a:cubicBezTo>
                  <a:cubicBezTo>
                    <a:pt x="6715" y="9453"/>
                    <a:pt x="7427" y="5747"/>
                    <a:pt x="7783" y="3471"/>
                  </a:cubicBezTo>
                  <a:cubicBezTo>
                    <a:pt x="8139" y="1194"/>
                    <a:pt x="8139" y="347"/>
                    <a:pt x="7902" y="83"/>
                  </a:cubicBezTo>
                  <a:cubicBezTo>
                    <a:pt x="7664" y="-182"/>
                    <a:pt x="7190" y="136"/>
                    <a:pt x="6477" y="1777"/>
                  </a:cubicBezTo>
                  <a:cubicBezTo>
                    <a:pt x="5765" y="3418"/>
                    <a:pt x="4816" y="6383"/>
                    <a:pt x="4401" y="9347"/>
                  </a:cubicBezTo>
                  <a:cubicBezTo>
                    <a:pt x="3985" y="12312"/>
                    <a:pt x="4104" y="15277"/>
                    <a:pt x="4341" y="16971"/>
                  </a:cubicBezTo>
                  <a:cubicBezTo>
                    <a:pt x="4579" y="18665"/>
                    <a:pt x="4935" y="19089"/>
                    <a:pt x="5409" y="19300"/>
                  </a:cubicBezTo>
                  <a:cubicBezTo>
                    <a:pt x="5884" y="19512"/>
                    <a:pt x="6477" y="19512"/>
                    <a:pt x="7427" y="18824"/>
                  </a:cubicBezTo>
                  <a:cubicBezTo>
                    <a:pt x="8376" y="18136"/>
                    <a:pt x="9682" y="16759"/>
                    <a:pt x="10453" y="15542"/>
                  </a:cubicBezTo>
                  <a:cubicBezTo>
                    <a:pt x="11225" y="14324"/>
                    <a:pt x="11462" y="13265"/>
                    <a:pt x="11521" y="12418"/>
                  </a:cubicBezTo>
                  <a:cubicBezTo>
                    <a:pt x="11581" y="11571"/>
                    <a:pt x="11462" y="10936"/>
                    <a:pt x="11165" y="10777"/>
                  </a:cubicBezTo>
                  <a:cubicBezTo>
                    <a:pt x="10869" y="10618"/>
                    <a:pt x="10394" y="10936"/>
                    <a:pt x="9860" y="11942"/>
                  </a:cubicBezTo>
                  <a:cubicBezTo>
                    <a:pt x="9326" y="12947"/>
                    <a:pt x="8732" y="14642"/>
                    <a:pt x="8436" y="15912"/>
                  </a:cubicBezTo>
                  <a:cubicBezTo>
                    <a:pt x="8139" y="17183"/>
                    <a:pt x="8139" y="18030"/>
                    <a:pt x="8258" y="18718"/>
                  </a:cubicBezTo>
                  <a:cubicBezTo>
                    <a:pt x="8376" y="19406"/>
                    <a:pt x="8614" y="19936"/>
                    <a:pt x="9029" y="20200"/>
                  </a:cubicBezTo>
                  <a:cubicBezTo>
                    <a:pt x="9445" y="20465"/>
                    <a:pt x="10038" y="20465"/>
                    <a:pt x="10572" y="20306"/>
                  </a:cubicBezTo>
                  <a:cubicBezTo>
                    <a:pt x="11106" y="20147"/>
                    <a:pt x="11581" y="19830"/>
                    <a:pt x="11996" y="19406"/>
                  </a:cubicBezTo>
                  <a:cubicBezTo>
                    <a:pt x="12412" y="18983"/>
                    <a:pt x="12768" y="18453"/>
                    <a:pt x="13124" y="17924"/>
                  </a:cubicBezTo>
                  <a:cubicBezTo>
                    <a:pt x="13480" y="17394"/>
                    <a:pt x="13836" y="16865"/>
                    <a:pt x="14132" y="16865"/>
                  </a:cubicBezTo>
                  <a:cubicBezTo>
                    <a:pt x="14429" y="16865"/>
                    <a:pt x="14666" y="17394"/>
                    <a:pt x="14666" y="17924"/>
                  </a:cubicBezTo>
                  <a:cubicBezTo>
                    <a:pt x="14666" y="18453"/>
                    <a:pt x="14429" y="18983"/>
                    <a:pt x="14192" y="19512"/>
                  </a:cubicBezTo>
                  <a:cubicBezTo>
                    <a:pt x="13954" y="20042"/>
                    <a:pt x="13717" y="20571"/>
                    <a:pt x="13717" y="20412"/>
                  </a:cubicBezTo>
                  <a:cubicBezTo>
                    <a:pt x="13717" y="20253"/>
                    <a:pt x="13954" y="19406"/>
                    <a:pt x="14488" y="18083"/>
                  </a:cubicBezTo>
                  <a:cubicBezTo>
                    <a:pt x="15023" y="16759"/>
                    <a:pt x="15853" y="14959"/>
                    <a:pt x="16447" y="13847"/>
                  </a:cubicBezTo>
                  <a:cubicBezTo>
                    <a:pt x="17040" y="12736"/>
                    <a:pt x="17396" y="12312"/>
                    <a:pt x="17990" y="11994"/>
                  </a:cubicBezTo>
                  <a:cubicBezTo>
                    <a:pt x="18583" y="11677"/>
                    <a:pt x="19414" y="11465"/>
                    <a:pt x="20007" y="11677"/>
                  </a:cubicBezTo>
                  <a:cubicBezTo>
                    <a:pt x="20601" y="11889"/>
                    <a:pt x="20957" y="12524"/>
                    <a:pt x="21194" y="13689"/>
                  </a:cubicBezTo>
                  <a:cubicBezTo>
                    <a:pt x="21431" y="14853"/>
                    <a:pt x="21550" y="16547"/>
                    <a:pt x="21431" y="17712"/>
                  </a:cubicBezTo>
                  <a:cubicBezTo>
                    <a:pt x="21313" y="18877"/>
                    <a:pt x="20957" y="19512"/>
                    <a:pt x="20601" y="19777"/>
                  </a:cubicBezTo>
                  <a:cubicBezTo>
                    <a:pt x="20245" y="20042"/>
                    <a:pt x="19888" y="19936"/>
                    <a:pt x="19532" y="1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7724664" y="1404784"/>
              <a:ext cx="71968" cy="44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21600" y="0"/>
                  </a:moveTo>
                  <a:cubicBezTo>
                    <a:pt x="15247" y="3752"/>
                    <a:pt x="8894" y="7504"/>
                    <a:pt x="5082" y="10901"/>
                  </a:cubicBezTo>
                  <a:cubicBezTo>
                    <a:pt x="1271" y="14299"/>
                    <a:pt x="0" y="17341"/>
                    <a:pt x="0" y="19115"/>
                  </a:cubicBezTo>
                  <a:cubicBezTo>
                    <a:pt x="0" y="20890"/>
                    <a:pt x="1271" y="21397"/>
                    <a:pt x="3812" y="21499"/>
                  </a:cubicBezTo>
                  <a:cubicBezTo>
                    <a:pt x="6353" y="21600"/>
                    <a:pt x="10165" y="21296"/>
                    <a:pt x="13976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7704701" y="1652434"/>
              <a:ext cx="17448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600" fill="norm" stroke="1" extrusionOk="0">
                  <a:moveTo>
                    <a:pt x="1140" y="21600"/>
                  </a:moveTo>
                  <a:cubicBezTo>
                    <a:pt x="368" y="18400"/>
                    <a:pt x="-403" y="15200"/>
                    <a:pt x="240" y="12400"/>
                  </a:cubicBezTo>
                  <a:cubicBezTo>
                    <a:pt x="883" y="9600"/>
                    <a:pt x="2940" y="7200"/>
                    <a:pt x="6668" y="5200"/>
                  </a:cubicBezTo>
                  <a:cubicBezTo>
                    <a:pt x="10397" y="3200"/>
                    <a:pt x="15797" y="1600"/>
                    <a:pt x="211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8269970" y="1627034"/>
              <a:ext cx="320412" cy="236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26" fill="norm" stroke="1" extrusionOk="0">
                  <a:moveTo>
                    <a:pt x="4458" y="6881"/>
                  </a:moveTo>
                  <a:cubicBezTo>
                    <a:pt x="3322" y="8411"/>
                    <a:pt x="2185" y="9940"/>
                    <a:pt x="1403" y="11851"/>
                  </a:cubicBezTo>
                  <a:cubicBezTo>
                    <a:pt x="622" y="13763"/>
                    <a:pt x="195" y="16057"/>
                    <a:pt x="53" y="17681"/>
                  </a:cubicBezTo>
                  <a:cubicBezTo>
                    <a:pt x="-89" y="19306"/>
                    <a:pt x="53" y="20262"/>
                    <a:pt x="479" y="20835"/>
                  </a:cubicBezTo>
                  <a:cubicBezTo>
                    <a:pt x="906" y="21409"/>
                    <a:pt x="1616" y="21600"/>
                    <a:pt x="2895" y="20740"/>
                  </a:cubicBezTo>
                  <a:cubicBezTo>
                    <a:pt x="4174" y="19880"/>
                    <a:pt x="6022" y="17968"/>
                    <a:pt x="6945" y="16535"/>
                  </a:cubicBezTo>
                  <a:cubicBezTo>
                    <a:pt x="7869" y="15101"/>
                    <a:pt x="7869" y="14145"/>
                    <a:pt x="7869" y="13189"/>
                  </a:cubicBezTo>
                  <a:cubicBezTo>
                    <a:pt x="7869" y="12234"/>
                    <a:pt x="7869" y="11278"/>
                    <a:pt x="7514" y="10418"/>
                  </a:cubicBezTo>
                  <a:cubicBezTo>
                    <a:pt x="7158" y="9558"/>
                    <a:pt x="6448" y="8793"/>
                    <a:pt x="6377" y="8124"/>
                  </a:cubicBezTo>
                  <a:cubicBezTo>
                    <a:pt x="6306" y="7455"/>
                    <a:pt x="6874" y="6881"/>
                    <a:pt x="7514" y="6786"/>
                  </a:cubicBezTo>
                  <a:cubicBezTo>
                    <a:pt x="8153" y="6690"/>
                    <a:pt x="8864" y="7073"/>
                    <a:pt x="10143" y="8602"/>
                  </a:cubicBezTo>
                  <a:cubicBezTo>
                    <a:pt x="11422" y="10131"/>
                    <a:pt x="13269" y="12807"/>
                    <a:pt x="14193" y="14814"/>
                  </a:cubicBezTo>
                  <a:cubicBezTo>
                    <a:pt x="15116" y="16821"/>
                    <a:pt x="15116" y="18159"/>
                    <a:pt x="14903" y="18446"/>
                  </a:cubicBezTo>
                  <a:cubicBezTo>
                    <a:pt x="14690" y="18733"/>
                    <a:pt x="14264" y="17968"/>
                    <a:pt x="14193" y="15483"/>
                  </a:cubicBezTo>
                  <a:cubicBezTo>
                    <a:pt x="14122" y="12998"/>
                    <a:pt x="14406" y="8793"/>
                    <a:pt x="15685" y="5926"/>
                  </a:cubicBezTo>
                  <a:cubicBezTo>
                    <a:pt x="16964" y="3058"/>
                    <a:pt x="19237" y="1529"/>
                    <a:pt x="215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9042130" y="1643968"/>
              <a:ext cx="102819" cy="263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49" fill="norm" stroke="1" extrusionOk="0">
                  <a:moveTo>
                    <a:pt x="9070" y="4800"/>
                  </a:moveTo>
                  <a:cubicBezTo>
                    <a:pt x="6866" y="9772"/>
                    <a:pt x="4662" y="14743"/>
                    <a:pt x="3119" y="17658"/>
                  </a:cubicBezTo>
                  <a:cubicBezTo>
                    <a:pt x="1576" y="20572"/>
                    <a:pt x="695" y="21429"/>
                    <a:pt x="254" y="21343"/>
                  </a:cubicBezTo>
                  <a:cubicBezTo>
                    <a:pt x="-187" y="21258"/>
                    <a:pt x="-187" y="20229"/>
                    <a:pt x="1356" y="17143"/>
                  </a:cubicBezTo>
                  <a:cubicBezTo>
                    <a:pt x="2899" y="14058"/>
                    <a:pt x="5984" y="8915"/>
                    <a:pt x="8189" y="5743"/>
                  </a:cubicBezTo>
                  <a:cubicBezTo>
                    <a:pt x="10393" y="2572"/>
                    <a:pt x="11715" y="1372"/>
                    <a:pt x="13478" y="686"/>
                  </a:cubicBezTo>
                  <a:cubicBezTo>
                    <a:pt x="15242" y="0"/>
                    <a:pt x="17446" y="-171"/>
                    <a:pt x="18989" y="172"/>
                  </a:cubicBezTo>
                  <a:cubicBezTo>
                    <a:pt x="20531" y="515"/>
                    <a:pt x="21413" y="1372"/>
                    <a:pt x="21413" y="4458"/>
                  </a:cubicBezTo>
                  <a:cubicBezTo>
                    <a:pt x="21413" y="7543"/>
                    <a:pt x="20531" y="12858"/>
                    <a:pt x="19650" y="18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9209236" y="1646084"/>
              <a:ext cx="70965" cy="20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1374" fill="norm" stroke="1" extrusionOk="0">
                  <a:moveTo>
                    <a:pt x="15816" y="6075"/>
                  </a:moveTo>
                  <a:cubicBezTo>
                    <a:pt x="12730" y="5850"/>
                    <a:pt x="9644" y="5625"/>
                    <a:pt x="7176" y="6075"/>
                  </a:cubicBezTo>
                  <a:cubicBezTo>
                    <a:pt x="4707" y="6525"/>
                    <a:pt x="2856" y="7650"/>
                    <a:pt x="1621" y="9788"/>
                  </a:cubicBezTo>
                  <a:cubicBezTo>
                    <a:pt x="387" y="11925"/>
                    <a:pt x="-230" y="15075"/>
                    <a:pt x="79" y="17212"/>
                  </a:cubicBezTo>
                  <a:cubicBezTo>
                    <a:pt x="387" y="19350"/>
                    <a:pt x="1621" y="20475"/>
                    <a:pt x="3781" y="21037"/>
                  </a:cubicBezTo>
                  <a:cubicBezTo>
                    <a:pt x="5941" y="21600"/>
                    <a:pt x="9027" y="21600"/>
                    <a:pt x="12421" y="19912"/>
                  </a:cubicBezTo>
                  <a:cubicBezTo>
                    <a:pt x="15816" y="18225"/>
                    <a:pt x="19519" y="14850"/>
                    <a:pt x="20444" y="11250"/>
                  </a:cubicBezTo>
                  <a:cubicBezTo>
                    <a:pt x="21370" y="7650"/>
                    <a:pt x="19519" y="3825"/>
                    <a:pt x="176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9347191" y="1442884"/>
              <a:ext cx="87741" cy="455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21318" y="0"/>
                  </a:moveTo>
                  <a:cubicBezTo>
                    <a:pt x="17718" y="2612"/>
                    <a:pt x="14118" y="5224"/>
                    <a:pt x="10518" y="8389"/>
                  </a:cubicBezTo>
                  <a:cubicBezTo>
                    <a:pt x="6918" y="11553"/>
                    <a:pt x="3318" y="15271"/>
                    <a:pt x="1518" y="17431"/>
                  </a:cubicBezTo>
                  <a:cubicBezTo>
                    <a:pt x="-282" y="19591"/>
                    <a:pt x="-282" y="20193"/>
                    <a:pt x="489" y="20696"/>
                  </a:cubicBezTo>
                  <a:cubicBezTo>
                    <a:pt x="1261" y="21198"/>
                    <a:pt x="2804" y="21600"/>
                    <a:pt x="4604" y="21600"/>
                  </a:cubicBezTo>
                  <a:cubicBezTo>
                    <a:pt x="6404" y="21600"/>
                    <a:pt x="8461" y="21198"/>
                    <a:pt x="10518" y="20093"/>
                  </a:cubicBezTo>
                  <a:cubicBezTo>
                    <a:pt x="12575" y="18988"/>
                    <a:pt x="14632" y="17180"/>
                    <a:pt x="16689" y="15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9358694" y="1607984"/>
              <a:ext cx="13973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3817" y="21600"/>
                  </a:moveTo>
                  <a:cubicBezTo>
                    <a:pt x="1594" y="18327"/>
                    <a:pt x="-630" y="15055"/>
                    <a:pt x="164" y="12109"/>
                  </a:cubicBezTo>
                  <a:cubicBezTo>
                    <a:pt x="958" y="9164"/>
                    <a:pt x="4770" y="6545"/>
                    <a:pt x="8741" y="4582"/>
                  </a:cubicBezTo>
                  <a:cubicBezTo>
                    <a:pt x="12711" y="2618"/>
                    <a:pt x="16841" y="1309"/>
                    <a:pt x="209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9648568" y="1425389"/>
              <a:ext cx="126308" cy="32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498" fill="norm" stroke="1" extrusionOk="0">
                  <a:moveTo>
                    <a:pt x="367" y="2806"/>
                  </a:moveTo>
                  <a:cubicBezTo>
                    <a:pt x="24" y="1836"/>
                    <a:pt x="-319" y="867"/>
                    <a:pt x="538" y="383"/>
                  </a:cubicBezTo>
                  <a:cubicBezTo>
                    <a:pt x="1395" y="-102"/>
                    <a:pt x="3452" y="-102"/>
                    <a:pt x="6881" y="244"/>
                  </a:cubicBezTo>
                  <a:cubicBezTo>
                    <a:pt x="10310" y="590"/>
                    <a:pt x="15110" y="1283"/>
                    <a:pt x="17852" y="2667"/>
                  </a:cubicBezTo>
                  <a:cubicBezTo>
                    <a:pt x="20595" y="4052"/>
                    <a:pt x="21281" y="6129"/>
                    <a:pt x="19395" y="9036"/>
                  </a:cubicBezTo>
                  <a:cubicBezTo>
                    <a:pt x="17510" y="11944"/>
                    <a:pt x="13052" y="15683"/>
                    <a:pt x="10481" y="17898"/>
                  </a:cubicBezTo>
                  <a:cubicBezTo>
                    <a:pt x="7910" y="20113"/>
                    <a:pt x="7224" y="20806"/>
                    <a:pt x="6538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9707981" y="1779434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5101795" y="2071534"/>
              <a:ext cx="2656737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742" y="0"/>
                  </a:moveTo>
                  <a:cubicBezTo>
                    <a:pt x="535" y="0"/>
                    <a:pt x="329" y="0"/>
                    <a:pt x="191" y="635"/>
                  </a:cubicBezTo>
                  <a:cubicBezTo>
                    <a:pt x="54" y="1271"/>
                    <a:pt x="-15" y="2541"/>
                    <a:pt x="2" y="3388"/>
                  </a:cubicBezTo>
                  <a:cubicBezTo>
                    <a:pt x="19" y="4235"/>
                    <a:pt x="123" y="4659"/>
                    <a:pt x="544" y="4871"/>
                  </a:cubicBezTo>
                  <a:cubicBezTo>
                    <a:pt x="965" y="5082"/>
                    <a:pt x="1705" y="5082"/>
                    <a:pt x="2350" y="4871"/>
                  </a:cubicBezTo>
                  <a:cubicBezTo>
                    <a:pt x="2995" y="4659"/>
                    <a:pt x="3545" y="4235"/>
                    <a:pt x="4173" y="3600"/>
                  </a:cubicBezTo>
                  <a:cubicBezTo>
                    <a:pt x="4800" y="2965"/>
                    <a:pt x="5505" y="2118"/>
                    <a:pt x="6116" y="1482"/>
                  </a:cubicBezTo>
                  <a:cubicBezTo>
                    <a:pt x="6726" y="847"/>
                    <a:pt x="7242" y="424"/>
                    <a:pt x="7784" y="212"/>
                  </a:cubicBezTo>
                  <a:cubicBezTo>
                    <a:pt x="8326" y="0"/>
                    <a:pt x="8893" y="0"/>
                    <a:pt x="9452" y="0"/>
                  </a:cubicBezTo>
                  <a:cubicBezTo>
                    <a:pt x="10011" y="0"/>
                    <a:pt x="10561" y="0"/>
                    <a:pt x="11120" y="0"/>
                  </a:cubicBezTo>
                  <a:cubicBezTo>
                    <a:pt x="11679" y="0"/>
                    <a:pt x="12247" y="0"/>
                    <a:pt x="12806" y="0"/>
                  </a:cubicBezTo>
                  <a:cubicBezTo>
                    <a:pt x="13365" y="0"/>
                    <a:pt x="13915" y="0"/>
                    <a:pt x="14568" y="635"/>
                  </a:cubicBezTo>
                  <a:cubicBezTo>
                    <a:pt x="15222" y="1271"/>
                    <a:pt x="15979" y="2541"/>
                    <a:pt x="16675" y="4024"/>
                  </a:cubicBezTo>
                  <a:cubicBezTo>
                    <a:pt x="17372" y="5506"/>
                    <a:pt x="18008" y="7200"/>
                    <a:pt x="18739" y="9741"/>
                  </a:cubicBezTo>
                  <a:cubicBezTo>
                    <a:pt x="19470" y="12282"/>
                    <a:pt x="20295" y="15671"/>
                    <a:pt x="20785" y="17788"/>
                  </a:cubicBezTo>
                  <a:cubicBezTo>
                    <a:pt x="21275" y="19906"/>
                    <a:pt x="21430" y="20753"/>
                    <a:pt x="215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5021681" y="2236634"/>
              <a:ext cx="2635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" y="17723"/>
                    <a:pt x="937" y="13846"/>
                    <a:pt x="1527" y="11631"/>
                  </a:cubicBezTo>
                  <a:cubicBezTo>
                    <a:pt x="2117" y="9415"/>
                    <a:pt x="2828" y="8862"/>
                    <a:pt x="3565" y="8031"/>
                  </a:cubicBezTo>
                  <a:cubicBezTo>
                    <a:pt x="4303" y="7200"/>
                    <a:pt x="5066" y="6092"/>
                    <a:pt x="5725" y="5262"/>
                  </a:cubicBezTo>
                  <a:cubicBezTo>
                    <a:pt x="6385" y="4431"/>
                    <a:pt x="6940" y="3877"/>
                    <a:pt x="7564" y="3323"/>
                  </a:cubicBezTo>
                  <a:cubicBezTo>
                    <a:pt x="8189" y="2769"/>
                    <a:pt x="8883" y="2215"/>
                    <a:pt x="9568" y="1662"/>
                  </a:cubicBezTo>
                  <a:cubicBezTo>
                    <a:pt x="10253" y="1108"/>
                    <a:pt x="10930" y="554"/>
                    <a:pt x="11633" y="277"/>
                  </a:cubicBezTo>
                  <a:cubicBezTo>
                    <a:pt x="12335" y="0"/>
                    <a:pt x="13064" y="0"/>
                    <a:pt x="13914" y="0"/>
                  </a:cubicBezTo>
                  <a:cubicBezTo>
                    <a:pt x="14764" y="0"/>
                    <a:pt x="15736" y="0"/>
                    <a:pt x="16664" y="0"/>
                  </a:cubicBezTo>
                  <a:cubicBezTo>
                    <a:pt x="17592" y="0"/>
                    <a:pt x="18477" y="0"/>
                    <a:pt x="19293" y="831"/>
                  </a:cubicBezTo>
                  <a:cubicBezTo>
                    <a:pt x="20108" y="1662"/>
                    <a:pt x="20854" y="3323"/>
                    <a:pt x="21600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957681" y="3049434"/>
              <a:ext cx="431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8000"/>
                    <a:pt x="7200" y="14400"/>
                    <a:pt x="10800" y="10800"/>
                  </a:cubicBezTo>
                  <a:cubicBezTo>
                    <a:pt x="14400" y="7200"/>
                    <a:pt x="180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938631" y="3112934"/>
              <a:ext cx="406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8" y="20329"/>
                    <a:pt x="4275" y="19059"/>
                    <a:pt x="7875" y="15459"/>
                  </a:cubicBezTo>
                  <a:cubicBezTo>
                    <a:pt x="11475" y="11859"/>
                    <a:pt x="16538" y="59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1306931" y="2954184"/>
              <a:ext cx="15985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0" y="0"/>
                  </a:moveTo>
                  <a:cubicBezTo>
                    <a:pt x="5684" y="1575"/>
                    <a:pt x="11368" y="3150"/>
                    <a:pt x="15347" y="5062"/>
                  </a:cubicBezTo>
                  <a:cubicBezTo>
                    <a:pt x="19326" y="6975"/>
                    <a:pt x="21600" y="9225"/>
                    <a:pt x="21458" y="12038"/>
                  </a:cubicBezTo>
                  <a:cubicBezTo>
                    <a:pt x="21316" y="14850"/>
                    <a:pt x="18758" y="18225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2004181" y="2845104"/>
              <a:ext cx="325101" cy="642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91" fill="norm" stroke="1" extrusionOk="0">
                  <a:moveTo>
                    <a:pt x="7608" y="4499"/>
                  </a:moveTo>
                  <a:cubicBezTo>
                    <a:pt x="6354" y="4854"/>
                    <a:pt x="5099" y="5208"/>
                    <a:pt x="4054" y="5385"/>
                  </a:cubicBezTo>
                  <a:cubicBezTo>
                    <a:pt x="3009" y="5562"/>
                    <a:pt x="2173" y="5562"/>
                    <a:pt x="1755" y="5349"/>
                  </a:cubicBezTo>
                  <a:cubicBezTo>
                    <a:pt x="1337" y="5137"/>
                    <a:pt x="1337" y="4712"/>
                    <a:pt x="1825" y="3897"/>
                  </a:cubicBezTo>
                  <a:cubicBezTo>
                    <a:pt x="2312" y="3083"/>
                    <a:pt x="3288" y="1879"/>
                    <a:pt x="4263" y="1100"/>
                  </a:cubicBezTo>
                  <a:cubicBezTo>
                    <a:pt x="5239" y="321"/>
                    <a:pt x="6214" y="-33"/>
                    <a:pt x="6772" y="2"/>
                  </a:cubicBezTo>
                  <a:cubicBezTo>
                    <a:pt x="7329" y="38"/>
                    <a:pt x="7469" y="463"/>
                    <a:pt x="7469" y="1844"/>
                  </a:cubicBezTo>
                  <a:cubicBezTo>
                    <a:pt x="7469" y="3225"/>
                    <a:pt x="7329" y="5562"/>
                    <a:pt x="6911" y="7509"/>
                  </a:cubicBezTo>
                  <a:cubicBezTo>
                    <a:pt x="6493" y="9457"/>
                    <a:pt x="5796" y="11015"/>
                    <a:pt x="5030" y="12042"/>
                  </a:cubicBezTo>
                  <a:cubicBezTo>
                    <a:pt x="4263" y="13069"/>
                    <a:pt x="3427" y="13564"/>
                    <a:pt x="2591" y="13812"/>
                  </a:cubicBezTo>
                  <a:cubicBezTo>
                    <a:pt x="1755" y="14060"/>
                    <a:pt x="919" y="14060"/>
                    <a:pt x="431" y="13883"/>
                  </a:cubicBezTo>
                  <a:cubicBezTo>
                    <a:pt x="-57" y="13706"/>
                    <a:pt x="-196" y="13352"/>
                    <a:pt x="361" y="12573"/>
                  </a:cubicBezTo>
                  <a:cubicBezTo>
                    <a:pt x="919" y="11794"/>
                    <a:pt x="2173" y="10590"/>
                    <a:pt x="4472" y="9067"/>
                  </a:cubicBezTo>
                  <a:cubicBezTo>
                    <a:pt x="6772" y="7545"/>
                    <a:pt x="10116" y="5703"/>
                    <a:pt x="12067" y="4641"/>
                  </a:cubicBezTo>
                  <a:cubicBezTo>
                    <a:pt x="14018" y="3579"/>
                    <a:pt x="14576" y="3296"/>
                    <a:pt x="15203" y="2871"/>
                  </a:cubicBezTo>
                  <a:cubicBezTo>
                    <a:pt x="15830" y="2446"/>
                    <a:pt x="16527" y="1879"/>
                    <a:pt x="16596" y="1702"/>
                  </a:cubicBezTo>
                  <a:cubicBezTo>
                    <a:pt x="16666" y="1525"/>
                    <a:pt x="16109" y="1737"/>
                    <a:pt x="15063" y="2764"/>
                  </a:cubicBezTo>
                  <a:cubicBezTo>
                    <a:pt x="14018" y="3791"/>
                    <a:pt x="12485" y="5633"/>
                    <a:pt x="11161" y="7828"/>
                  </a:cubicBezTo>
                  <a:cubicBezTo>
                    <a:pt x="9838" y="10023"/>
                    <a:pt x="8723" y="12573"/>
                    <a:pt x="8235" y="14768"/>
                  </a:cubicBezTo>
                  <a:cubicBezTo>
                    <a:pt x="7747" y="16964"/>
                    <a:pt x="7887" y="18805"/>
                    <a:pt x="8165" y="19903"/>
                  </a:cubicBezTo>
                  <a:cubicBezTo>
                    <a:pt x="8444" y="21000"/>
                    <a:pt x="8862" y="21355"/>
                    <a:pt x="9489" y="21461"/>
                  </a:cubicBezTo>
                  <a:cubicBezTo>
                    <a:pt x="10116" y="21567"/>
                    <a:pt x="10952" y="21425"/>
                    <a:pt x="11789" y="20540"/>
                  </a:cubicBezTo>
                  <a:cubicBezTo>
                    <a:pt x="12625" y="19655"/>
                    <a:pt x="13461" y="18026"/>
                    <a:pt x="13879" y="16999"/>
                  </a:cubicBezTo>
                  <a:cubicBezTo>
                    <a:pt x="14297" y="15972"/>
                    <a:pt x="14297" y="15547"/>
                    <a:pt x="14088" y="15158"/>
                  </a:cubicBezTo>
                  <a:cubicBezTo>
                    <a:pt x="13879" y="14768"/>
                    <a:pt x="13461" y="14414"/>
                    <a:pt x="13600" y="14166"/>
                  </a:cubicBezTo>
                  <a:cubicBezTo>
                    <a:pt x="13739" y="13918"/>
                    <a:pt x="14436" y="13777"/>
                    <a:pt x="15830" y="13635"/>
                  </a:cubicBezTo>
                  <a:cubicBezTo>
                    <a:pt x="17223" y="13494"/>
                    <a:pt x="19314" y="13352"/>
                    <a:pt x="21404" y="13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2888081" y="2871634"/>
              <a:ext cx="2476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92" y="2629"/>
                    <a:pt x="7385" y="5257"/>
                    <a:pt x="10708" y="8114"/>
                  </a:cubicBezTo>
                  <a:cubicBezTo>
                    <a:pt x="14031" y="10971"/>
                    <a:pt x="16985" y="14057"/>
                    <a:pt x="18738" y="16343"/>
                  </a:cubicBezTo>
                  <a:cubicBezTo>
                    <a:pt x="20492" y="18629"/>
                    <a:pt x="21046" y="201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2900781" y="2846234"/>
              <a:ext cx="20955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2677"/>
                    <a:pt x="16364" y="5354"/>
                    <a:pt x="13527" y="8215"/>
                  </a:cubicBezTo>
                  <a:cubicBezTo>
                    <a:pt x="10691" y="11077"/>
                    <a:pt x="7636" y="14123"/>
                    <a:pt x="5345" y="16385"/>
                  </a:cubicBezTo>
                  <a:cubicBezTo>
                    <a:pt x="3055" y="18646"/>
                    <a:pt x="1527" y="201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3650081" y="2834783"/>
              <a:ext cx="25401" cy="430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2150"/>
                  </a:moveTo>
                  <a:cubicBezTo>
                    <a:pt x="0" y="1202"/>
                    <a:pt x="0" y="253"/>
                    <a:pt x="900" y="43"/>
                  </a:cubicBezTo>
                  <a:cubicBezTo>
                    <a:pt x="1800" y="-168"/>
                    <a:pt x="3600" y="359"/>
                    <a:pt x="6300" y="2361"/>
                  </a:cubicBezTo>
                  <a:cubicBezTo>
                    <a:pt x="9000" y="4363"/>
                    <a:pt x="12600" y="7840"/>
                    <a:pt x="15300" y="11264"/>
                  </a:cubicBezTo>
                  <a:cubicBezTo>
                    <a:pt x="18000" y="14689"/>
                    <a:pt x="19800" y="18060"/>
                    <a:pt x="2160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3575157" y="2835271"/>
              <a:ext cx="163825" cy="160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241" fill="norm" stroke="1" extrusionOk="0">
                  <a:moveTo>
                    <a:pt x="11464" y="7344"/>
                  </a:moveTo>
                  <a:cubicBezTo>
                    <a:pt x="11187" y="5941"/>
                    <a:pt x="10910" y="4539"/>
                    <a:pt x="10218" y="4539"/>
                  </a:cubicBezTo>
                  <a:cubicBezTo>
                    <a:pt x="9525" y="4539"/>
                    <a:pt x="8418" y="5941"/>
                    <a:pt x="7033" y="8606"/>
                  </a:cubicBezTo>
                  <a:cubicBezTo>
                    <a:pt x="5648" y="11271"/>
                    <a:pt x="3987" y="15199"/>
                    <a:pt x="2741" y="17723"/>
                  </a:cubicBezTo>
                  <a:cubicBezTo>
                    <a:pt x="1495" y="20248"/>
                    <a:pt x="664" y="21370"/>
                    <a:pt x="248" y="21230"/>
                  </a:cubicBezTo>
                  <a:cubicBezTo>
                    <a:pt x="-167" y="21089"/>
                    <a:pt x="-167" y="19687"/>
                    <a:pt x="1079" y="16180"/>
                  </a:cubicBezTo>
                  <a:cubicBezTo>
                    <a:pt x="2325" y="12674"/>
                    <a:pt x="4818" y="7064"/>
                    <a:pt x="7033" y="3838"/>
                  </a:cubicBezTo>
                  <a:cubicBezTo>
                    <a:pt x="9248" y="612"/>
                    <a:pt x="11187" y="-230"/>
                    <a:pt x="12571" y="51"/>
                  </a:cubicBezTo>
                  <a:cubicBezTo>
                    <a:pt x="13956" y="331"/>
                    <a:pt x="14787" y="1734"/>
                    <a:pt x="16171" y="4960"/>
                  </a:cubicBezTo>
                  <a:cubicBezTo>
                    <a:pt x="17556" y="8186"/>
                    <a:pt x="19495" y="13235"/>
                    <a:pt x="21433" y="18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4005681" y="3322484"/>
              <a:ext cx="44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4642418" y="2767603"/>
              <a:ext cx="588814" cy="433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61" fill="norm" stroke="1" extrusionOk="0">
                  <a:moveTo>
                    <a:pt x="4349" y="1694"/>
                  </a:moveTo>
                  <a:cubicBezTo>
                    <a:pt x="4349" y="1169"/>
                    <a:pt x="4349" y="645"/>
                    <a:pt x="4233" y="1379"/>
                  </a:cubicBezTo>
                  <a:cubicBezTo>
                    <a:pt x="4117" y="2113"/>
                    <a:pt x="3884" y="4105"/>
                    <a:pt x="3730" y="7094"/>
                  </a:cubicBezTo>
                  <a:cubicBezTo>
                    <a:pt x="3575" y="10082"/>
                    <a:pt x="3497" y="14066"/>
                    <a:pt x="3459" y="16373"/>
                  </a:cubicBezTo>
                  <a:cubicBezTo>
                    <a:pt x="3420" y="18680"/>
                    <a:pt x="3420" y="19309"/>
                    <a:pt x="3497" y="19991"/>
                  </a:cubicBezTo>
                  <a:cubicBezTo>
                    <a:pt x="3575" y="20672"/>
                    <a:pt x="3730" y="21406"/>
                    <a:pt x="3730" y="21459"/>
                  </a:cubicBezTo>
                  <a:cubicBezTo>
                    <a:pt x="3730" y="21511"/>
                    <a:pt x="3575" y="20882"/>
                    <a:pt x="3071" y="19676"/>
                  </a:cubicBezTo>
                  <a:cubicBezTo>
                    <a:pt x="2568" y="18470"/>
                    <a:pt x="1717" y="16688"/>
                    <a:pt x="1097" y="15534"/>
                  </a:cubicBezTo>
                  <a:cubicBezTo>
                    <a:pt x="478" y="14381"/>
                    <a:pt x="91" y="13857"/>
                    <a:pt x="13" y="13385"/>
                  </a:cubicBezTo>
                  <a:cubicBezTo>
                    <a:pt x="-64" y="12913"/>
                    <a:pt x="168" y="12494"/>
                    <a:pt x="1059" y="11288"/>
                  </a:cubicBezTo>
                  <a:cubicBezTo>
                    <a:pt x="1949" y="10082"/>
                    <a:pt x="3497" y="8090"/>
                    <a:pt x="4736" y="6202"/>
                  </a:cubicBezTo>
                  <a:cubicBezTo>
                    <a:pt x="5975" y="4315"/>
                    <a:pt x="6904" y="2532"/>
                    <a:pt x="7601" y="1431"/>
                  </a:cubicBezTo>
                  <a:cubicBezTo>
                    <a:pt x="8297" y="330"/>
                    <a:pt x="8762" y="-89"/>
                    <a:pt x="8994" y="16"/>
                  </a:cubicBezTo>
                  <a:cubicBezTo>
                    <a:pt x="9226" y="121"/>
                    <a:pt x="9226" y="750"/>
                    <a:pt x="9149" y="2532"/>
                  </a:cubicBezTo>
                  <a:cubicBezTo>
                    <a:pt x="9071" y="4315"/>
                    <a:pt x="8917" y="7251"/>
                    <a:pt x="8723" y="9820"/>
                  </a:cubicBezTo>
                  <a:cubicBezTo>
                    <a:pt x="8530" y="12389"/>
                    <a:pt x="8297" y="14591"/>
                    <a:pt x="8104" y="15954"/>
                  </a:cubicBezTo>
                  <a:cubicBezTo>
                    <a:pt x="7910" y="17317"/>
                    <a:pt x="7755" y="17841"/>
                    <a:pt x="7717" y="17841"/>
                  </a:cubicBezTo>
                  <a:cubicBezTo>
                    <a:pt x="7678" y="17841"/>
                    <a:pt x="7755" y="17317"/>
                    <a:pt x="7949" y="16897"/>
                  </a:cubicBezTo>
                  <a:cubicBezTo>
                    <a:pt x="8142" y="16478"/>
                    <a:pt x="8452" y="16163"/>
                    <a:pt x="9110" y="16111"/>
                  </a:cubicBezTo>
                  <a:cubicBezTo>
                    <a:pt x="9768" y="16059"/>
                    <a:pt x="10775" y="16268"/>
                    <a:pt x="11510" y="16373"/>
                  </a:cubicBezTo>
                  <a:cubicBezTo>
                    <a:pt x="12246" y="16478"/>
                    <a:pt x="12710" y="16478"/>
                    <a:pt x="13097" y="16321"/>
                  </a:cubicBezTo>
                  <a:cubicBezTo>
                    <a:pt x="13484" y="16163"/>
                    <a:pt x="13794" y="15849"/>
                    <a:pt x="13988" y="15429"/>
                  </a:cubicBezTo>
                  <a:cubicBezTo>
                    <a:pt x="14181" y="15010"/>
                    <a:pt x="14259" y="14486"/>
                    <a:pt x="14297" y="13961"/>
                  </a:cubicBezTo>
                  <a:cubicBezTo>
                    <a:pt x="14336" y="13437"/>
                    <a:pt x="14336" y="12913"/>
                    <a:pt x="14181" y="12808"/>
                  </a:cubicBezTo>
                  <a:cubicBezTo>
                    <a:pt x="14026" y="12703"/>
                    <a:pt x="13717" y="13018"/>
                    <a:pt x="13562" y="13437"/>
                  </a:cubicBezTo>
                  <a:cubicBezTo>
                    <a:pt x="13407" y="13857"/>
                    <a:pt x="13407" y="14381"/>
                    <a:pt x="13601" y="14748"/>
                  </a:cubicBezTo>
                  <a:cubicBezTo>
                    <a:pt x="13794" y="15115"/>
                    <a:pt x="14181" y="15325"/>
                    <a:pt x="14568" y="15325"/>
                  </a:cubicBezTo>
                  <a:cubicBezTo>
                    <a:pt x="14955" y="15325"/>
                    <a:pt x="15342" y="15115"/>
                    <a:pt x="15846" y="14748"/>
                  </a:cubicBezTo>
                  <a:cubicBezTo>
                    <a:pt x="16349" y="14381"/>
                    <a:pt x="16968" y="13857"/>
                    <a:pt x="17201" y="14066"/>
                  </a:cubicBezTo>
                  <a:cubicBezTo>
                    <a:pt x="17433" y="14276"/>
                    <a:pt x="17278" y="15220"/>
                    <a:pt x="17201" y="15954"/>
                  </a:cubicBezTo>
                  <a:cubicBezTo>
                    <a:pt x="17123" y="16688"/>
                    <a:pt x="17123" y="17212"/>
                    <a:pt x="17123" y="17736"/>
                  </a:cubicBezTo>
                  <a:cubicBezTo>
                    <a:pt x="17123" y="18261"/>
                    <a:pt x="17123" y="18785"/>
                    <a:pt x="17201" y="18732"/>
                  </a:cubicBezTo>
                  <a:cubicBezTo>
                    <a:pt x="17278" y="18680"/>
                    <a:pt x="17433" y="18051"/>
                    <a:pt x="17859" y="16950"/>
                  </a:cubicBezTo>
                  <a:cubicBezTo>
                    <a:pt x="18284" y="15849"/>
                    <a:pt x="18981" y="14276"/>
                    <a:pt x="19562" y="13437"/>
                  </a:cubicBezTo>
                  <a:cubicBezTo>
                    <a:pt x="20142" y="12598"/>
                    <a:pt x="20607" y="12494"/>
                    <a:pt x="20917" y="12703"/>
                  </a:cubicBezTo>
                  <a:cubicBezTo>
                    <a:pt x="21226" y="12913"/>
                    <a:pt x="21381" y="13437"/>
                    <a:pt x="21459" y="14119"/>
                  </a:cubicBezTo>
                  <a:cubicBezTo>
                    <a:pt x="21536" y="14800"/>
                    <a:pt x="21536" y="15639"/>
                    <a:pt x="21536" y="16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5891631" y="2782734"/>
              <a:ext cx="152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526"/>
                    <a:pt x="9600" y="9051"/>
                    <a:pt x="13200" y="12651"/>
                  </a:cubicBezTo>
                  <a:cubicBezTo>
                    <a:pt x="16800" y="16251"/>
                    <a:pt x="19200" y="18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5978803" y="2795434"/>
              <a:ext cx="166829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21280" y="0"/>
                  </a:moveTo>
                  <a:cubicBezTo>
                    <a:pt x="16960" y="3156"/>
                    <a:pt x="12640" y="6312"/>
                    <a:pt x="8995" y="9370"/>
                  </a:cubicBezTo>
                  <a:cubicBezTo>
                    <a:pt x="5350" y="12427"/>
                    <a:pt x="2380" y="15386"/>
                    <a:pt x="1030" y="17408"/>
                  </a:cubicBezTo>
                  <a:cubicBezTo>
                    <a:pt x="-320" y="19430"/>
                    <a:pt x="-50" y="20515"/>
                    <a:pt x="2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6310731" y="2827184"/>
              <a:ext cx="508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214"/>
                    <a:pt x="14400" y="6429"/>
                    <a:pt x="12150" y="9579"/>
                  </a:cubicBezTo>
                  <a:cubicBezTo>
                    <a:pt x="9900" y="12729"/>
                    <a:pt x="9000" y="15814"/>
                    <a:pt x="7200" y="17807"/>
                  </a:cubicBezTo>
                  <a:cubicBezTo>
                    <a:pt x="5400" y="19800"/>
                    <a:pt x="270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6239662" y="2819129"/>
              <a:ext cx="179020" cy="116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139" fill="norm" stroke="1" extrusionOk="0">
                  <a:moveTo>
                    <a:pt x="8532" y="8410"/>
                  </a:moveTo>
                  <a:cubicBezTo>
                    <a:pt x="7261" y="8410"/>
                    <a:pt x="5991" y="8410"/>
                    <a:pt x="4720" y="9375"/>
                  </a:cubicBezTo>
                  <a:cubicBezTo>
                    <a:pt x="3450" y="10339"/>
                    <a:pt x="2179" y="12268"/>
                    <a:pt x="1290" y="14582"/>
                  </a:cubicBezTo>
                  <a:cubicBezTo>
                    <a:pt x="400" y="16896"/>
                    <a:pt x="-108" y="19596"/>
                    <a:pt x="19" y="20175"/>
                  </a:cubicBezTo>
                  <a:cubicBezTo>
                    <a:pt x="146" y="20753"/>
                    <a:pt x="908" y="19210"/>
                    <a:pt x="1925" y="16510"/>
                  </a:cubicBezTo>
                  <a:cubicBezTo>
                    <a:pt x="2941" y="13810"/>
                    <a:pt x="4212" y="9953"/>
                    <a:pt x="5483" y="6675"/>
                  </a:cubicBezTo>
                  <a:cubicBezTo>
                    <a:pt x="6753" y="3396"/>
                    <a:pt x="8024" y="696"/>
                    <a:pt x="9167" y="118"/>
                  </a:cubicBezTo>
                  <a:cubicBezTo>
                    <a:pt x="10311" y="-461"/>
                    <a:pt x="11327" y="1082"/>
                    <a:pt x="13360" y="4939"/>
                  </a:cubicBezTo>
                  <a:cubicBezTo>
                    <a:pt x="15393" y="8796"/>
                    <a:pt x="18443" y="14968"/>
                    <a:pt x="21492" y="21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6982609" y="3106320"/>
              <a:ext cx="58019" cy="15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35" h="21111" fill="norm" stroke="1" extrusionOk="0">
                  <a:moveTo>
                    <a:pt x="6896" y="4475"/>
                  </a:moveTo>
                  <a:cubicBezTo>
                    <a:pt x="7616" y="2404"/>
                    <a:pt x="8336" y="333"/>
                    <a:pt x="7616" y="37"/>
                  </a:cubicBezTo>
                  <a:cubicBezTo>
                    <a:pt x="6896" y="-259"/>
                    <a:pt x="4736" y="1220"/>
                    <a:pt x="2936" y="4475"/>
                  </a:cubicBezTo>
                  <a:cubicBezTo>
                    <a:pt x="1136" y="7730"/>
                    <a:pt x="-304" y="12760"/>
                    <a:pt x="56" y="15867"/>
                  </a:cubicBezTo>
                  <a:cubicBezTo>
                    <a:pt x="416" y="18974"/>
                    <a:pt x="2576" y="20157"/>
                    <a:pt x="5456" y="20749"/>
                  </a:cubicBezTo>
                  <a:cubicBezTo>
                    <a:pt x="8336" y="21341"/>
                    <a:pt x="11936" y="21341"/>
                    <a:pt x="15176" y="19714"/>
                  </a:cubicBezTo>
                  <a:cubicBezTo>
                    <a:pt x="18416" y="18086"/>
                    <a:pt x="21296" y="14831"/>
                    <a:pt x="18776" y="11577"/>
                  </a:cubicBezTo>
                  <a:cubicBezTo>
                    <a:pt x="16256" y="8322"/>
                    <a:pt x="8336" y="5067"/>
                    <a:pt x="416" y="1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7066381" y="3030384"/>
              <a:ext cx="158751" cy="17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6171"/>
                  </a:moveTo>
                  <a:cubicBezTo>
                    <a:pt x="2880" y="6943"/>
                    <a:pt x="5760" y="7714"/>
                    <a:pt x="8064" y="9643"/>
                  </a:cubicBezTo>
                  <a:cubicBezTo>
                    <a:pt x="10368" y="11571"/>
                    <a:pt x="12096" y="14657"/>
                    <a:pt x="12960" y="16971"/>
                  </a:cubicBezTo>
                  <a:cubicBezTo>
                    <a:pt x="13824" y="19286"/>
                    <a:pt x="13824" y="20829"/>
                    <a:pt x="13248" y="21214"/>
                  </a:cubicBezTo>
                  <a:cubicBezTo>
                    <a:pt x="12672" y="21600"/>
                    <a:pt x="11520" y="20829"/>
                    <a:pt x="10800" y="18514"/>
                  </a:cubicBezTo>
                  <a:cubicBezTo>
                    <a:pt x="10080" y="16200"/>
                    <a:pt x="9792" y="12343"/>
                    <a:pt x="11664" y="9000"/>
                  </a:cubicBezTo>
                  <a:cubicBezTo>
                    <a:pt x="13536" y="5657"/>
                    <a:pt x="17568" y="28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7822031" y="2885287"/>
              <a:ext cx="165101" cy="214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6258"/>
                  </a:moveTo>
                  <a:cubicBezTo>
                    <a:pt x="554" y="4776"/>
                    <a:pt x="1108" y="3293"/>
                    <a:pt x="1800" y="2129"/>
                  </a:cubicBezTo>
                  <a:cubicBezTo>
                    <a:pt x="2492" y="964"/>
                    <a:pt x="3323" y="117"/>
                    <a:pt x="4292" y="11"/>
                  </a:cubicBezTo>
                  <a:cubicBezTo>
                    <a:pt x="5262" y="-95"/>
                    <a:pt x="6369" y="540"/>
                    <a:pt x="9277" y="4246"/>
                  </a:cubicBezTo>
                  <a:cubicBezTo>
                    <a:pt x="12185" y="7952"/>
                    <a:pt x="16892" y="14729"/>
                    <a:pt x="2160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7955381" y="2909734"/>
              <a:ext cx="1143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938"/>
                    <a:pt x="12000" y="7875"/>
                    <a:pt x="8400" y="11475"/>
                  </a:cubicBezTo>
                  <a:cubicBezTo>
                    <a:pt x="4800" y="15075"/>
                    <a:pt x="2400" y="18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8342731" y="2890684"/>
              <a:ext cx="127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406"/>
                    <a:pt x="14400" y="8812"/>
                    <a:pt x="10800" y="12412"/>
                  </a:cubicBezTo>
                  <a:cubicBezTo>
                    <a:pt x="7200" y="16012"/>
                    <a:pt x="3600" y="188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8234781" y="3246284"/>
              <a:ext cx="95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" y="4500"/>
                    <a:pt x="960" y="9000"/>
                    <a:pt x="4560" y="12600"/>
                  </a:cubicBezTo>
                  <a:cubicBezTo>
                    <a:pt x="8160" y="16200"/>
                    <a:pt x="1488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8355431" y="3278034"/>
              <a:ext cx="95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572480" y="4032753"/>
              <a:ext cx="106031" cy="191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5" h="20771" fill="norm" stroke="1" extrusionOk="0">
                  <a:moveTo>
                    <a:pt x="18610" y="2170"/>
                  </a:moveTo>
                  <a:cubicBezTo>
                    <a:pt x="16980" y="1480"/>
                    <a:pt x="15349" y="791"/>
                    <a:pt x="13515" y="331"/>
                  </a:cubicBezTo>
                  <a:cubicBezTo>
                    <a:pt x="11681" y="-128"/>
                    <a:pt x="9644" y="-358"/>
                    <a:pt x="7198" y="1365"/>
                  </a:cubicBezTo>
                  <a:cubicBezTo>
                    <a:pt x="4753" y="3089"/>
                    <a:pt x="1900" y="6765"/>
                    <a:pt x="678" y="10327"/>
                  </a:cubicBezTo>
                  <a:cubicBezTo>
                    <a:pt x="-545" y="13889"/>
                    <a:pt x="-137" y="17336"/>
                    <a:pt x="2104" y="19174"/>
                  </a:cubicBezTo>
                  <a:cubicBezTo>
                    <a:pt x="4346" y="21012"/>
                    <a:pt x="8421" y="21242"/>
                    <a:pt x="12089" y="19978"/>
                  </a:cubicBezTo>
                  <a:cubicBezTo>
                    <a:pt x="15757" y="18714"/>
                    <a:pt x="19017" y="15957"/>
                    <a:pt x="20036" y="12510"/>
                  </a:cubicBezTo>
                  <a:cubicBezTo>
                    <a:pt x="21055" y="9063"/>
                    <a:pt x="19832" y="4927"/>
                    <a:pt x="18610" y="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3745331" y="3925734"/>
              <a:ext cx="196851" cy="253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8033"/>
                  </a:moveTo>
                  <a:cubicBezTo>
                    <a:pt x="929" y="7498"/>
                    <a:pt x="1858" y="6962"/>
                    <a:pt x="4065" y="7587"/>
                  </a:cubicBezTo>
                  <a:cubicBezTo>
                    <a:pt x="6271" y="8212"/>
                    <a:pt x="9755" y="9997"/>
                    <a:pt x="11961" y="12228"/>
                  </a:cubicBezTo>
                  <a:cubicBezTo>
                    <a:pt x="14168" y="14460"/>
                    <a:pt x="15097" y="17137"/>
                    <a:pt x="15445" y="18922"/>
                  </a:cubicBezTo>
                  <a:cubicBezTo>
                    <a:pt x="15794" y="20707"/>
                    <a:pt x="15561" y="21600"/>
                    <a:pt x="13703" y="21332"/>
                  </a:cubicBezTo>
                  <a:cubicBezTo>
                    <a:pt x="11845" y="21064"/>
                    <a:pt x="8361" y="19636"/>
                    <a:pt x="7084" y="16691"/>
                  </a:cubicBezTo>
                  <a:cubicBezTo>
                    <a:pt x="5806" y="13745"/>
                    <a:pt x="6735" y="9283"/>
                    <a:pt x="9523" y="6248"/>
                  </a:cubicBezTo>
                  <a:cubicBezTo>
                    <a:pt x="12310" y="3213"/>
                    <a:pt x="16955" y="16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395831" y="4694084"/>
              <a:ext cx="419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280"/>
                    <a:pt x="7200" y="12960"/>
                    <a:pt x="10800" y="9360"/>
                  </a:cubicBezTo>
                  <a:cubicBezTo>
                    <a:pt x="14400" y="5760"/>
                    <a:pt x="180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376601" y="4751234"/>
              <a:ext cx="406581" cy="143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fill="norm" stroke="1" extrusionOk="0">
                  <a:moveTo>
                    <a:pt x="1689" y="20965"/>
                  </a:moveTo>
                  <a:cubicBezTo>
                    <a:pt x="793" y="21282"/>
                    <a:pt x="-102" y="21600"/>
                    <a:pt x="10" y="21600"/>
                  </a:cubicBezTo>
                  <a:cubicBezTo>
                    <a:pt x="122" y="21600"/>
                    <a:pt x="1241" y="21282"/>
                    <a:pt x="3591" y="19376"/>
                  </a:cubicBezTo>
                  <a:cubicBezTo>
                    <a:pt x="5942" y="17471"/>
                    <a:pt x="9523" y="13976"/>
                    <a:pt x="12713" y="10482"/>
                  </a:cubicBezTo>
                  <a:cubicBezTo>
                    <a:pt x="15902" y="6988"/>
                    <a:pt x="18700" y="3494"/>
                    <a:pt x="214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1751431" y="4655984"/>
              <a:ext cx="175099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0" y="0"/>
                  </a:moveTo>
                  <a:cubicBezTo>
                    <a:pt x="6171" y="1543"/>
                    <a:pt x="12343" y="3086"/>
                    <a:pt x="16200" y="4629"/>
                  </a:cubicBezTo>
                  <a:cubicBezTo>
                    <a:pt x="20057" y="6171"/>
                    <a:pt x="21600" y="7714"/>
                    <a:pt x="21214" y="9686"/>
                  </a:cubicBezTo>
                  <a:cubicBezTo>
                    <a:pt x="20829" y="11657"/>
                    <a:pt x="18514" y="14057"/>
                    <a:pt x="16071" y="16114"/>
                  </a:cubicBezTo>
                  <a:cubicBezTo>
                    <a:pt x="13629" y="18171"/>
                    <a:pt x="11057" y="19886"/>
                    <a:pt x="84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2627731" y="4687734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2552036" y="4512289"/>
              <a:ext cx="189571" cy="506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59" fill="norm" stroke="1" extrusionOk="0">
                  <a:moveTo>
                    <a:pt x="10023" y="7966"/>
                  </a:moveTo>
                  <a:cubicBezTo>
                    <a:pt x="7863" y="10297"/>
                    <a:pt x="5703" y="12627"/>
                    <a:pt x="4023" y="14733"/>
                  </a:cubicBezTo>
                  <a:cubicBezTo>
                    <a:pt x="2343" y="16839"/>
                    <a:pt x="1143" y="18722"/>
                    <a:pt x="543" y="19887"/>
                  </a:cubicBezTo>
                  <a:cubicBezTo>
                    <a:pt x="-57" y="21052"/>
                    <a:pt x="-57" y="21500"/>
                    <a:pt x="63" y="21455"/>
                  </a:cubicBezTo>
                  <a:cubicBezTo>
                    <a:pt x="183" y="21410"/>
                    <a:pt x="423" y="20873"/>
                    <a:pt x="1623" y="18990"/>
                  </a:cubicBezTo>
                  <a:cubicBezTo>
                    <a:pt x="2823" y="17108"/>
                    <a:pt x="4983" y="13882"/>
                    <a:pt x="7503" y="10879"/>
                  </a:cubicBezTo>
                  <a:cubicBezTo>
                    <a:pt x="10023" y="7877"/>
                    <a:pt x="12903" y="5098"/>
                    <a:pt x="14703" y="3395"/>
                  </a:cubicBezTo>
                  <a:cubicBezTo>
                    <a:pt x="16503" y="1693"/>
                    <a:pt x="17223" y="1065"/>
                    <a:pt x="18063" y="617"/>
                  </a:cubicBezTo>
                  <a:cubicBezTo>
                    <a:pt x="18903" y="169"/>
                    <a:pt x="19863" y="-100"/>
                    <a:pt x="20463" y="34"/>
                  </a:cubicBezTo>
                  <a:cubicBezTo>
                    <a:pt x="21063" y="169"/>
                    <a:pt x="21303" y="707"/>
                    <a:pt x="21423" y="2858"/>
                  </a:cubicBezTo>
                  <a:cubicBezTo>
                    <a:pt x="21543" y="5009"/>
                    <a:pt x="21543" y="8773"/>
                    <a:pt x="21183" y="11865"/>
                  </a:cubicBezTo>
                  <a:cubicBezTo>
                    <a:pt x="20823" y="14957"/>
                    <a:pt x="20103" y="17377"/>
                    <a:pt x="19383" y="19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2611766" y="4852834"/>
              <a:ext cx="20646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1662" y="21600"/>
                  </a:moveTo>
                  <a:cubicBezTo>
                    <a:pt x="781" y="16200"/>
                    <a:pt x="-101" y="10800"/>
                    <a:pt x="9" y="8100"/>
                  </a:cubicBezTo>
                  <a:cubicBezTo>
                    <a:pt x="119" y="5400"/>
                    <a:pt x="1221" y="5400"/>
                    <a:pt x="4968" y="4500"/>
                  </a:cubicBezTo>
                  <a:cubicBezTo>
                    <a:pt x="8715" y="3600"/>
                    <a:pt x="15107" y="1800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2804551" y="4802034"/>
              <a:ext cx="102581" cy="15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480" fill="norm" stroke="1" extrusionOk="0">
                  <a:moveTo>
                    <a:pt x="20936" y="0"/>
                  </a:moveTo>
                  <a:cubicBezTo>
                    <a:pt x="15752" y="568"/>
                    <a:pt x="10568" y="1137"/>
                    <a:pt x="7112" y="1847"/>
                  </a:cubicBezTo>
                  <a:cubicBezTo>
                    <a:pt x="3656" y="2558"/>
                    <a:pt x="1928" y="3411"/>
                    <a:pt x="848" y="4547"/>
                  </a:cubicBezTo>
                  <a:cubicBezTo>
                    <a:pt x="-232" y="5684"/>
                    <a:pt x="-664" y="7105"/>
                    <a:pt x="1928" y="8953"/>
                  </a:cubicBezTo>
                  <a:cubicBezTo>
                    <a:pt x="4520" y="10800"/>
                    <a:pt x="10136" y="13074"/>
                    <a:pt x="13376" y="14921"/>
                  </a:cubicBezTo>
                  <a:cubicBezTo>
                    <a:pt x="16616" y="16768"/>
                    <a:pt x="17480" y="18189"/>
                    <a:pt x="17048" y="19326"/>
                  </a:cubicBezTo>
                  <a:cubicBezTo>
                    <a:pt x="16616" y="20463"/>
                    <a:pt x="14888" y="21316"/>
                    <a:pt x="12944" y="21458"/>
                  </a:cubicBezTo>
                  <a:cubicBezTo>
                    <a:pt x="11000" y="21600"/>
                    <a:pt x="8840" y="21032"/>
                    <a:pt x="668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3332581" y="4668684"/>
              <a:ext cx="2222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26" y="3888"/>
                    <a:pt x="9051" y="7776"/>
                    <a:pt x="12651" y="11376"/>
                  </a:cubicBezTo>
                  <a:cubicBezTo>
                    <a:pt x="16251" y="14976"/>
                    <a:pt x="18926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3364331" y="4662334"/>
              <a:ext cx="1524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680"/>
                    <a:pt x="16200" y="3360"/>
                    <a:pt x="12900" y="6180"/>
                  </a:cubicBezTo>
                  <a:cubicBezTo>
                    <a:pt x="9600" y="9000"/>
                    <a:pt x="5700" y="12960"/>
                    <a:pt x="3450" y="15720"/>
                  </a:cubicBezTo>
                  <a:cubicBezTo>
                    <a:pt x="1200" y="18480"/>
                    <a:pt x="600" y="200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3770731" y="4655984"/>
              <a:ext cx="444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4383"/>
                    <a:pt x="15429" y="8765"/>
                    <a:pt x="11829" y="12365"/>
                  </a:cubicBezTo>
                  <a:cubicBezTo>
                    <a:pt x="8229" y="15965"/>
                    <a:pt x="4114" y="187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3720725" y="4640396"/>
              <a:ext cx="164307" cy="106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921" fill="norm" stroke="1" extrusionOk="0">
                  <a:moveTo>
                    <a:pt x="6542" y="11783"/>
                  </a:moveTo>
                  <a:cubicBezTo>
                    <a:pt x="5158" y="11367"/>
                    <a:pt x="3773" y="10952"/>
                    <a:pt x="2665" y="11783"/>
                  </a:cubicBezTo>
                  <a:cubicBezTo>
                    <a:pt x="1558" y="12613"/>
                    <a:pt x="727" y="14690"/>
                    <a:pt x="311" y="16767"/>
                  </a:cubicBezTo>
                  <a:cubicBezTo>
                    <a:pt x="-104" y="18844"/>
                    <a:pt x="-104" y="20921"/>
                    <a:pt x="311" y="20921"/>
                  </a:cubicBezTo>
                  <a:cubicBezTo>
                    <a:pt x="727" y="20921"/>
                    <a:pt x="1558" y="18844"/>
                    <a:pt x="2804" y="15313"/>
                  </a:cubicBezTo>
                  <a:cubicBezTo>
                    <a:pt x="4050" y="11783"/>
                    <a:pt x="5711" y="6798"/>
                    <a:pt x="7373" y="3683"/>
                  </a:cubicBezTo>
                  <a:cubicBezTo>
                    <a:pt x="9034" y="567"/>
                    <a:pt x="10696" y="-679"/>
                    <a:pt x="12496" y="359"/>
                  </a:cubicBezTo>
                  <a:cubicBezTo>
                    <a:pt x="14296" y="1398"/>
                    <a:pt x="16234" y="4721"/>
                    <a:pt x="17758" y="7006"/>
                  </a:cubicBezTo>
                  <a:cubicBezTo>
                    <a:pt x="19281" y="9290"/>
                    <a:pt x="20388" y="10536"/>
                    <a:pt x="21496" y="11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3897731" y="4941734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4467114" y="4820809"/>
              <a:ext cx="154518" cy="230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3847" y="609"/>
                  </a:moveTo>
                  <a:cubicBezTo>
                    <a:pt x="2959" y="3333"/>
                    <a:pt x="2071" y="6058"/>
                    <a:pt x="1775" y="9171"/>
                  </a:cubicBezTo>
                  <a:cubicBezTo>
                    <a:pt x="1479" y="12285"/>
                    <a:pt x="1775" y="15787"/>
                    <a:pt x="1775" y="18025"/>
                  </a:cubicBezTo>
                  <a:cubicBezTo>
                    <a:pt x="1775" y="20263"/>
                    <a:pt x="1479" y="21236"/>
                    <a:pt x="1036" y="21236"/>
                  </a:cubicBezTo>
                  <a:cubicBezTo>
                    <a:pt x="592" y="21236"/>
                    <a:pt x="0" y="20263"/>
                    <a:pt x="0" y="17052"/>
                  </a:cubicBezTo>
                  <a:cubicBezTo>
                    <a:pt x="0" y="13841"/>
                    <a:pt x="592" y="8393"/>
                    <a:pt x="1184" y="5182"/>
                  </a:cubicBezTo>
                  <a:cubicBezTo>
                    <a:pt x="1775" y="1971"/>
                    <a:pt x="2367" y="998"/>
                    <a:pt x="3551" y="414"/>
                  </a:cubicBezTo>
                  <a:cubicBezTo>
                    <a:pt x="4734" y="-169"/>
                    <a:pt x="6510" y="-364"/>
                    <a:pt x="8729" y="1387"/>
                  </a:cubicBezTo>
                  <a:cubicBezTo>
                    <a:pt x="10948" y="3139"/>
                    <a:pt x="13611" y="6836"/>
                    <a:pt x="15830" y="9463"/>
                  </a:cubicBezTo>
                  <a:cubicBezTo>
                    <a:pt x="18049" y="12090"/>
                    <a:pt x="19825" y="13647"/>
                    <a:pt x="21600" y="15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4677063" y="4859184"/>
              <a:ext cx="88641" cy="152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8" h="21342" fill="norm" stroke="1" extrusionOk="0">
                  <a:moveTo>
                    <a:pt x="7762" y="4438"/>
                  </a:moveTo>
                  <a:cubicBezTo>
                    <a:pt x="5308" y="5326"/>
                    <a:pt x="2853" y="6214"/>
                    <a:pt x="1381" y="8285"/>
                  </a:cubicBezTo>
                  <a:cubicBezTo>
                    <a:pt x="-92" y="10356"/>
                    <a:pt x="-583" y="13611"/>
                    <a:pt x="890" y="16274"/>
                  </a:cubicBezTo>
                  <a:cubicBezTo>
                    <a:pt x="2362" y="18937"/>
                    <a:pt x="5799" y="21008"/>
                    <a:pt x="9481" y="21304"/>
                  </a:cubicBezTo>
                  <a:cubicBezTo>
                    <a:pt x="13162" y="21600"/>
                    <a:pt x="17090" y="20121"/>
                    <a:pt x="19053" y="17605"/>
                  </a:cubicBezTo>
                  <a:cubicBezTo>
                    <a:pt x="21017" y="15090"/>
                    <a:pt x="21017" y="11540"/>
                    <a:pt x="19299" y="9173"/>
                  </a:cubicBezTo>
                  <a:cubicBezTo>
                    <a:pt x="17581" y="6805"/>
                    <a:pt x="14144" y="5622"/>
                    <a:pt x="12426" y="4290"/>
                  </a:cubicBezTo>
                  <a:cubicBezTo>
                    <a:pt x="10708" y="2959"/>
                    <a:pt x="10708" y="1479"/>
                    <a:pt x="107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5147327" y="4852597"/>
              <a:ext cx="115655" cy="236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0970" fill="norm" stroke="1" extrusionOk="0">
                  <a:moveTo>
                    <a:pt x="21075" y="3402"/>
                  </a:moveTo>
                  <a:cubicBezTo>
                    <a:pt x="20304" y="2463"/>
                    <a:pt x="19532" y="1524"/>
                    <a:pt x="17411" y="773"/>
                  </a:cubicBezTo>
                  <a:cubicBezTo>
                    <a:pt x="15289" y="21"/>
                    <a:pt x="11818" y="-542"/>
                    <a:pt x="8732" y="867"/>
                  </a:cubicBezTo>
                  <a:cubicBezTo>
                    <a:pt x="5646" y="2275"/>
                    <a:pt x="2946" y="5656"/>
                    <a:pt x="1404" y="8943"/>
                  </a:cubicBezTo>
                  <a:cubicBezTo>
                    <a:pt x="-139" y="12230"/>
                    <a:pt x="-525" y="15423"/>
                    <a:pt x="825" y="17583"/>
                  </a:cubicBezTo>
                  <a:cubicBezTo>
                    <a:pt x="2175" y="19743"/>
                    <a:pt x="5261" y="20870"/>
                    <a:pt x="8346" y="20964"/>
                  </a:cubicBezTo>
                  <a:cubicBezTo>
                    <a:pt x="11432" y="21058"/>
                    <a:pt x="14518" y="20119"/>
                    <a:pt x="17604" y="19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5349886" y="4643284"/>
              <a:ext cx="186146" cy="42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49" fill="norm" stroke="1" extrusionOk="0">
                  <a:moveTo>
                    <a:pt x="5325" y="0"/>
                  </a:moveTo>
                  <a:cubicBezTo>
                    <a:pt x="4597" y="4125"/>
                    <a:pt x="3869" y="8249"/>
                    <a:pt x="3262" y="11668"/>
                  </a:cubicBezTo>
                  <a:cubicBezTo>
                    <a:pt x="2655" y="15087"/>
                    <a:pt x="2170" y="17801"/>
                    <a:pt x="1685" y="19429"/>
                  </a:cubicBezTo>
                  <a:cubicBezTo>
                    <a:pt x="1199" y="21057"/>
                    <a:pt x="714" y="21600"/>
                    <a:pt x="350" y="21546"/>
                  </a:cubicBezTo>
                  <a:cubicBezTo>
                    <a:pt x="-14" y="21491"/>
                    <a:pt x="-257" y="20840"/>
                    <a:pt x="471" y="19646"/>
                  </a:cubicBezTo>
                  <a:cubicBezTo>
                    <a:pt x="1199" y="18452"/>
                    <a:pt x="2898" y="16716"/>
                    <a:pt x="4354" y="15684"/>
                  </a:cubicBezTo>
                  <a:cubicBezTo>
                    <a:pt x="5810" y="14653"/>
                    <a:pt x="7024" y="14328"/>
                    <a:pt x="7995" y="14436"/>
                  </a:cubicBezTo>
                  <a:cubicBezTo>
                    <a:pt x="8965" y="14545"/>
                    <a:pt x="9694" y="15087"/>
                    <a:pt x="10664" y="16010"/>
                  </a:cubicBezTo>
                  <a:cubicBezTo>
                    <a:pt x="11635" y="16933"/>
                    <a:pt x="12849" y="18235"/>
                    <a:pt x="14669" y="19049"/>
                  </a:cubicBezTo>
                  <a:cubicBezTo>
                    <a:pt x="16489" y="19863"/>
                    <a:pt x="18916" y="20189"/>
                    <a:pt x="21343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5524125" y="4905676"/>
              <a:ext cx="291307" cy="183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777" fill="norm" stroke="1" extrusionOk="0">
                  <a:moveTo>
                    <a:pt x="3228" y="12008"/>
                  </a:moveTo>
                  <a:cubicBezTo>
                    <a:pt x="3698" y="9608"/>
                    <a:pt x="4167" y="7208"/>
                    <a:pt x="4402" y="5408"/>
                  </a:cubicBezTo>
                  <a:cubicBezTo>
                    <a:pt x="4637" y="3608"/>
                    <a:pt x="4637" y="2408"/>
                    <a:pt x="4245" y="1568"/>
                  </a:cubicBezTo>
                  <a:cubicBezTo>
                    <a:pt x="3854" y="728"/>
                    <a:pt x="3071" y="248"/>
                    <a:pt x="2445" y="488"/>
                  </a:cubicBezTo>
                  <a:cubicBezTo>
                    <a:pt x="1819" y="728"/>
                    <a:pt x="1350" y="1688"/>
                    <a:pt x="958" y="3368"/>
                  </a:cubicBezTo>
                  <a:cubicBezTo>
                    <a:pt x="567" y="5048"/>
                    <a:pt x="254" y="7448"/>
                    <a:pt x="98" y="9248"/>
                  </a:cubicBezTo>
                  <a:cubicBezTo>
                    <a:pt x="-59" y="11048"/>
                    <a:pt x="-59" y="12248"/>
                    <a:pt x="332" y="12848"/>
                  </a:cubicBezTo>
                  <a:cubicBezTo>
                    <a:pt x="724" y="13448"/>
                    <a:pt x="1506" y="13448"/>
                    <a:pt x="2054" y="12848"/>
                  </a:cubicBezTo>
                  <a:cubicBezTo>
                    <a:pt x="2602" y="12248"/>
                    <a:pt x="2915" y="11048"/>
                    <a:pt x="3306" y="9968"/>
                  </a:cubicBezTo>
                  <a:cubicBezTo>
                    <a:pt x="3698" y="8888"/>
                    <a:pt x="4167" y="7928"/>
                    <a:pt x="4793" y="7688"/>
                  </a:cubicBezTo>
                  <a:cubicBezTo>
                    <a:pt x="5419" y="7448"/>
                    <a:pt x="6202" y="7928"/>
                    <a:pt x="7219" y="7928"/>
                  </a:cubicBezTo>
                  <a:cubicBezTo>
                    <a:pt x="8237" y="7928"/>
                    <a:pt x="9489" y="7448"/>
                    <a:pt x="10115" y="7808"/>
                  </a:cubicBezTo>
                  <a:cubicBezTo>
                    <a:pt x="10741" y="8168"/>
                    <a:pt x="10741" y="9368"/>
                    <a:pt x="10741" y="11168"/>
                  </a:cubicBezTo>
                  <a:cubicBezTo>
                    <a:pt x="10741" y="12968"/>
                    <a:pt x="10741" y="15368"/>
                    <a:pt x="10741" y="17288"/>
                  </a:cubicBezTo>
                  <a:cubicBezTo>
                    <a:pt x="10741" y="19208"/>
                    <a:pt x="10741" y="20648"/>
                    <a:pt x="10819" y="20768"/>
                  </a:cubicBezTo>
                  <a:cubicBezTo>
                    <a:pt x="10898" y="20888"/>
                    <a:pt x="11054" y="19688"/>
                    <a:pt x="11132" y="16808"/>
                  </a:cubicBezTo>
                  <a:cubicBezTo>
                    <a:pt x="11211" y="13928"/>
                    <a:pt x="11211" y="9368"/>
                    <a:pt x="11289" y="6488"/>
                  </a:cubicBezTo>
                  <a:cubicBezTo>
                    <a:pt x="11367" y="3608"/>
                    <a:pt x="11524" y="2408"/>
                    <a:pt x="11993" y="1328"/>
                  </a:cubicBezTo>
                  <a:cubicBezTo>
                    <a:pt x="12463" y="248"/>
                    <a:pt x="13245" y="-712"/>
                    <a:pt x="14263" y="728"/>
                  </a:cubicBezTo>
                  <a:cubicBezTo>
                    <a:pt x="15280" y="2168"/>
                    <a:pt x="16532" y="6008"/>
                    <a:pt x="17393" y="9128"/>
                  </a:cubicBezTo>
                  <a:cubicBezTo>
                    <a:pt x="18254" y="12248"/>
                    <a:pt x="18724" y="14648"/>
                    <a:pt x="19350" y="15968"/>
                  </a:cubicBezTo>
                  <a:cubicBezTo>
                    <a:pt x="19976" y="17288"/>
                    <a:pt x="20758" y="17528"/>
                    <a:pt x="21541" y="17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5791684" y="4897276"/>
              <a:ext cx="113872" cy="42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318" fill="norm" stroke="1" extrusionOk="0">
                  <a:moveTo>
                    <a:pt x="20527" y="1916"/>
                  </a:moveTo>
                  <a:cubicBezTo>
                    <a:pt x="20527" y="1384"/>
                    <a:pt x="20527" y="852"/>
                    <a:pt x="18984" y="479"/>
                  </a:cubicBezTo>
                  <a:cubicBezTo>
                    <a:pt x="17442" y="107"/>
                    <a:pt x="14356" y="-106"/>
                    <a:pt x="12042" y="54"/>
                  </a:cubicBezTo>
                  <a:cubicBezTo>
                    <a:pt x="9727" y="213"/>
                    <a:pt x="8184" y="745"/>
                    <a:pt x="7027" y="1277"/>
                  </a:cubicBezTo>
                  <a:cubicBezTo>
                    <a:pt x="5870" y="1809"/>
                    <a:pt x="5099" y="2341"/>
                    <a:pt x="4906" y="2873"/>
                  </a:cubicBezTo>
                  <a:cubicBezTo>
                    <a:pt x="4713" y="3405"/>
                    <a:pt x="5099" y="3937"/>
                    <a:pt x="6256" y="4203"/>
                  </a:cubicBezTo>
                  <a:cubicBezTo>
                    <a:pt x="7413" y="4469"/>
                    <a:pt x="9342" y="4469"/>
                    <a:pt x="11463" y="4469"/>
                  </a:cubicBezTo>
                  <a:cubicBezTo>
                    <a:pt x="13584" y="4469"/>
                    <a:pt x="15899" y="4469"/>
                    <a:pt x="17249" y="4842"/>
                  </a:cubicBezTo>
                  <a:cubicBezTo>
                    <a:pt x="18599" y="5214"/>
                    <a:pt x="18984" y="5959"/>
                    <a:pt x="19563" y="8087"/>
                  </a:cubicBezTo>
                  <a:cubicBezTo>
                    <a:pt x="20142" y="10215"/>
                    <a:pt x="20913" y="13727"/>
                    <a:pt x="20720" y="16121"/>
                  </a:cubicBezTo>
                  <a:cubicBezTo>
                    <a:pt x="20527" y="18515"/>
                    <a:pt x="19370" y="19792"/>
                    <a:pt x="17634" y="20536"/>
                  </a:cubicBezTo>
                  <a:cubicBezTo>
                    <a:pt x="15899" y="21281"/>
                    <a:pt x="13584" y="21494"/>
                    <a:pt x="10306" y="21175"/>
                  </a:cubicBezTo>
                  <a:cubicBezTo>
                    <a:pt x="7027" y="20856"/>
                    <a:pt x="2784" y="20004"/>
                    <a:pt x="1049" y="18195"/>
                  </a:cubicBezTo>
                  <a:cubicBezTo>
                    <a:pt x="-687" y="16387"/>
                    <a:pt x="84" y="13620"/>
                    <a:pt x="856" y="10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5978850" y="4891065"/>
              <a:ext cx="204882" cy="188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0945" fill="norm" stroke="1" extrusionOk="0">
                  <a:moveTo>
                    <a:pt x="4142" y="13368"/>
                  </a:moveTo>
                  <a:cubicBezTo>
                    <a:pt x="5024" y="12664"/>
                    <a:pt x="5905" y="11960"/>
                    <a:pt x="6567" y="10199"/>
                  </a:cubicBezTo>
                  <a:cubicBezTo>
                    <a:pt x="7228" y="8438"/>
                    <a:pt x="7669" y="5621"/>
                    <a:pt x="7779" y="3625"/>
                  </a:cubicBezTo>
                  <a:cubicBezTo>
                    <a:pt x="7889" y="1629"/>
                    <a:pt x="7669" y="455"/>
                    <a:pt x="6897" y="103"/>
                  </a:cubicBezTo>
                  <a:cubicBezTo>
                    <a:pt x="6126" y="-249"/>
                    <a:pt x="4803" y="221"/>
                    <a:pt x="3371" y="2803"/>
                  </a:cubicBezTo>
                  <a:cubicBezTo>
                    <a:pt x="1938" y="5386"/>
                    <a:pt x="395" y="10081"/>
                    <a:pt x="65" y="13603"/>
                  </a:cubicBezTo>
                  <a:cubicBezTo>
                    <a:pt x="-266" y="17125"/>
                    <a:pt x="616" y="19473"/>
                    <a:pt x="3922" y="20412"/>
                  </a:cubicBezTo>
                  <a:cubicBezTo>
                    <a:pt x="7228" y="21351"/>
                    <a:pt x="12958" y="20881"/>
                    <a:pt x="16265" y="20294"/>
                  </a:cubicBezTo>
                  <a:cubicBezTo>
                    <a:pt x="19571" y="19708"/>
                    <a:pt x="20452" y="19003"/>
                    <a:pt x="21334" y="18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6685381" y="4941734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6659981" y="4846484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6743620" y="4873624"/>
              <a:ext cx="125912" cy="169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0617" fill="norm" stroke="1" extrusionOk="0">
                  <a:moveTo>
                    <a:pt x="3055" y="5960"/>
                  </a:moveTo>
                  <a:cubicBezTo>
                    <a:pt x="3055" y="7503"/>
                    <a:pt x="3055" y="9046"/>
                    <a:pt x="2515" y="11875"/>
                  </a:cubicBezTo>
                  <a:cubicBezTo>
                    <a:pt x="1975" y="14703"/>
                    <a:pt x="895" y="18818"/>
                    <a:pt x="355" y="20103"/>
                  </a:cubicBezTo>
                  <a:cubicBezTo>
                    <a:pt x="-185" y="21389"/>
                    <a:pt x="-185" y="19846"/>
                    <a:pt x="895" y="16246"/>
                  </a:cubicBezTo>
                  <a:cubicBezTo>
                    <a:pt x="1975" y="12646"/>
                    <a:pt x="4135" y="6989"/>
                    <a:pt x="6115" y="3775"/>
                  </a:cubicBezTo>
                  <a:cubicBezTo>
                    <a:pt x="8095" y="560"/>
                    <a:pt x="9895" y="-211"/>
                    <a:pt x="11335" y="46"/>
                  </a:cubicBezTo>
                  <a:cubicBezTo>
                    <a:pt x="12775" y="303"/>
                    <a:pt x="13855" y="1589"/>
                    <a:pt x="15475" y="5189"/>
                  </a:cubicBezTo>
                  <a:cubicBezTo>
                    <a:pt x="17095" y="8789"/>
                    <a:pt x="19255" y="14703"/>
                    <a:pt x="21415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7237831" y="4700434"/>
              <a:ext cx="139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4235"/>
                    <a:pt x="6545" y="8471"/>
                    <a:pt x="10145" y="12071"/>
                  </a:cubicBezTo>
                  <a:cubicBezTo>
                    <a:pt x="13745" y="15671"/>
                    <a:pt x="17673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7333081" y="4725834"/>
              <a:ext cx="1397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090"/>
                    <a:pt x="15055" y="4181"/>
                    <a:pt x="11782" y="6968"/>
                  </a:cubicBezTo>
                  <a:cubicBezTo>
                    <a:pt x="8509" y="9755"/>
                    <a:pt x="5236" y="13239"/>
                    <a:pt x="3273" y="15794"/>
                  </a:cubicBezTo>
                  <a:cubicBezTo>
                    <a:pt x="1309" y="18348"/>
                    <a:pt x="655" y="19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5" name="Drawing"/>
          <p:cNvGrpSpPr/>
          <p:nvPr/>
        </p:nvGrpSpPr>
        <p:grpSpPr>
          <a:xfrm>
            <a:off x="215900" y="1219199"/>
            <a:ext cx="12376150" cy="7956066"/>
            <a:chOff x="0" y="0"/>
            <a:chExt cx="12376150" cy="7956064"/>
          </a:xfrm>
        </p:grpSpPr>
        <p:sp>
          <p:nvSpPr>
            <p:cNvPr id="401" name="Line"/>
            <p:cNvSpPr/>
            <p:nvPr/>
          </p:nvSpPr>
          <p:spPr>
            <a:xfrm>
              <a:off x="1337038" y="832206"/>
              <a:ext cx="242465" cy="477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54" fill="norm" stroke="1" extrusionOk="0">
                  <a:moveTo>
                    <a:pt x="5834" y="7374"/>
                  </a:moveTo>
                  <a:cubicBezTo>
                    <a:pt x="10303" y="6048"/>
                    <a:pt x="14772" y="4721"/>
                    <a:pt x="17378" y="3774"/>
                  </a:cubicBezTo>
                  <a:cubicBezTo>
                    <a:pt x="19985" y="2827"/>
                    <a:pt x="20730" y="2258"/>
                    <a:pt x="21103" y="1690"/>
                  </a:cubicBezTo>
                  <a:cubicBezTo>
                    <a:pt x="21475" y="1121"/>
                    <a:pt x="21475" y="553"/>
                    <a:pt x="20451" y="221"/>
                  </a:cubicBezTo>
                  <a:cubicBezTo>
                    <a:pt x="19427" y="-110"/>
                    <a:pt x="17378" y="-205"/>
                    <a:pt x="14027" y="932"/>
                  </a:cubicBezTo>
                  <a:cubicBezTo>
                    <a:pt x="10675" y="2069"/>
                    <a:pt x="6020" y="4437"/>
                    <a:pt x="3413" y="6379"/>
                  </a:cubicBezTo>
                  <a:cubicBezTo>
                    <a:pt x="806" y="8321"/>
                    <a:pt x="247" y="9837"/>
                    <a:pt x="61" y="10832"/>
                  </a:cubicBezTo>
                  <a:cubicBezTo>
                    <a:pt x="-125" y="11827"/>
                    <a:pt x="61" y="12300"/>
                    <a:pt x="1365" y="12869"/>
                  </a:cubicBezTo>
                  <a:cubicBezTo>
                    <a:pt x="2668" y="13437"/>
                    <a:pt x="5089" y="14100"/>
                    <a:pt x="7323" y="14811"/>
                  </a:cubicBezTo>
                  <a:cubicBezTo>
                    <a:pt x="9558" y="15521"/>
                    <a:pt x="11606" y="16279"/>
                    <a:pt x="12816" y="16895"/>
                  </a:cubicBezTo>
                  <a:cubicBezTo>
                    <a:pt x="14027" y="17511"/>
                    <a:pt x="14399" y="17984"/>
                    <a:pt x="13841" y="18648"/>
                  </a:cubicBezTo>
                  <a:cubicBezTo>
                    <a:pt x="13282" y="19311"/>
                    <a:pt x="11792" y="20163"/>
                    <a:pt x="10116" y="20684"/>
                  </a:cubicBezTo>
                  <a:cubicBezTo>
                    <a:pt x="8441" y="21206"/>
                    <a:pt x="6578" y="21395"/>
                    <a:pt x="5275" y="21348"/>
                  </a:cubicBezTo>
                  <a:cubicBezTo>
                    <a:pt x="3972" y="21300"/>
                    <a:pt x="3227" y="21016"/>
                    <a:pt x="2482" y="20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1543050" y="1250949"/>
              <a:ext cx="1587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4235"/>
                    <a:pt x="9792" y="8471"/>
                    <a:pt x="13392" y="12071"/>
                  </a:cubicBezTo>
                  <a:cubicBezTo>
                    <a:pt x="16992" y="15671"/>
                    <a:pt x="19296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1543050" y="1257299"/>
              <a:ext cx="1778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57" y="3516"/>
                    <a:pt x="14914" y="7033"/>
                    <a:pt x="11314" y="10633"/>
                  </a:cubicBezTo>
                  <a:cubicBezTo>
                    <a:pt x="7714" y="14233"/>
                    <a:pt x="3857" y="179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1771650" y="1473199"/>
              <a:ext cx="635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1911350" y="1250949"/>
              <a:ext cx="1206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1974850" y="1314449"/>
              <a:ext cx="1206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2911"/>
                    <a:pt x="15537" y="5821"/>
                    <a:pt x="11937" y="9421"/>
                  </a:cubicBezTo>
                  <a:cubicBezTo>
                    <a:pt x="8337" y="13021"/>
                    <a:pt x="4168" y="173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248113" y="1998044"/>
              <a:ext cx="107488" cy="263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202" fill="norm" stroke="1" extrusionOk="0">
                  <a:moveTo>
                    <a:pt x="20696" y="4259"/>
                  </a:moveTo>
                  <a:cubicBezTo>
                    <a:pt x="20696" y="3409"/>
                    <a:pt x="20696" y="2558"/>
                    <a:pt x="20085" y="1793"/>
                  </a:cubicBezTo>
                  <a:cubicBezTo>
                    <a:pt x="19473" y="1028"/>
                    <a:pt x="18251" y="347"/>
                    <a:pt x="16621" y="92"/>
                  </a:cubicBezTo>
                  <a:cubicBezTo>
                    <a:pt x="14990" y="-163"/>
                    <a:pt x="12953" y="7"/>
                    <a:pt x="9692" y="1963"/>
                  </a:cubicBezTo>
                  <a:cubicBezTo>
                    <a:pt x="6432" y="3919"/>
                    <a:pt x="1949" y="7661"/>
                    <a:pt x="522" y="11232"/>
                  </a:cubicBezTo>
                  <a:cubicBezTo>
                    <a:pt x="-904" y="14804"/>
                    <a:pt x="726" y="18206"/>
                    <a:pt x="3783" y="19821"/>
                  </a:cubicBezTo>
                  <a:cubicBezTo>
                    <a:pt x="6839" y="21437"/>
                    <a:pt x="11322" y="21267"/>
                    <a:pt x="15805" y="21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407489" y="2072216"/>
              <a:ext cx="90399" cy="173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111" fill="norm" stroke="1" extrusionOk="0">
                  <a:moveTo>
                    <a:pt x="11529" y="514"/>
                  </a:moveTo>
                  <a:cubicBezTo>
                    <a:pt x="9074" y="514"/>
                    <a:pt x="6620" y="514"/>
                    <a:pt x="4656" y="1029"/>
                  </a:cubicBezTo>
                  <a:cubicBezTo>
                    <a:pt x="2692" y="1543"/>
                    <a:pt x="1220" y="2571"/>
                    <a:pt x="483" y="5014"/>
                  </a:cubicBezTo>
                  <a:cubicBezTo>
                    <a:pt x="-253" y="7457"/>
                    <a:pt x="-253" y="11314"/>
                    <a:pt x="1220" y="14400"/>
                  </a:cubicBezTo>
                  <a:cubicBezTo>
                    <a:pt x="2692" y="17486"/>
                    <a:pt x="5638" y="19800"/>
                    <a:pt x="8338" y="20700"/>
                  </a:cubicBezTo>
                  <a:cubicBezTo>
                    <a:pt x="11038" y="21600"/>
                    <a:pt x="13492" y="21086"/>
                    <a:pt x="15702" y="18514"/>
                  </a:cubicBezTo>
                  <a:cubicBezTo>
                    <a:pt x="17911" y="15943"/>
                    <a:pt x="19874" y="11314"/>
                    <a:pt x="20611" y="8229"/>
                  </a:cubicBezTo>
                  <a:cubicBezTo>
                    <a:pt x="21347" y="5143"/>
                    <a:pt x="20856" y="3600"/>
                    <a:pt x="19874" y="2314"/>
                  </a:cubicBezTo>
                  <a:cubicBezTo>
                    <a:pt x="18892" y="1029"/>
                    <a:pt x="17420" y="0"/>
                    <a:pt x="15947" y="0"/>
                  </a:cubicBezTo>
                  <a:cubicBezTo>
                    <a:pt x="14474" y="0"/>
                    <a:pt x="13002" y="1029"/>
                    <a:pt x="11529" y="2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533400" y="2051050"/>
              <a:ext cx="95250" cy="184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0"/>
                  </a:moveTo>
                  <a:cubicBezTo>
                    <a:pt x="4800" y="1942"/>
                    <a:pt x="9600" y="3883"/>
                    <a:pt x="13200" y="6796"/>
                  </a:cubicBezTo>
                  <a:cubicBezTo>
                    <a:pt x="16800" y="9708"/>
                    <a:pt x="19200" y="13591"/>
                    <a:pt x="20160" y="16139"/>
                  </a:cubicBezTo>
                  <a:cubicBezTo>
                    <a:pt x="21120" y="18688"/>
                    <a:pt x="20640" y="19901"/>
                    <a:pt x="19200" y="20629"/>
                  </a:cubicBezTo>
                  <a:cubicBezTo>
                    <a:pt x="17760" y="21357"/>
                    <a:pt x="15360" y="21600"/>
                    <a:pt x="12960" y="20144"/>
                  </a:cubicBezTo>
                  <a:cubicBezTo>
                    <a:pt x="10560" y="18688"/>
                    <a:pt x="8160" y="15533"/>
                    <a:pt x="9600" y="11892"/>
                  </a:cubicBezTo>
                  <a:cubicBezTo>
                    <a:pt x="11040" y="8252"/>
                    <a:pt x="16320" y="41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60400" y="2044700"/>
              <a:ext cx="127000" cy="147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0" y="1825"/>
                  </a:moveTo>
                  <a:cubicBezTo>
                    <a:pt x="1800" y="1521"/>
                    <a:pt x="3600" y="1217"/>
                    <a:pt x="5760" y="2890"/>
                  </a:cubicBezTo>
                  <a:cubicBezTo>
                    <a:pt x="7920" y="4563"/>
                    <a:pt x="10440" y="8214"/>
                    <a:pt x="11700" y="10800"/>
                  </a:cubicBezTo>
                  <a:cubicBezTo>
                    <a:pt x="12960" y="13386"/>
                    <a:pt x="12960" y="14907"/>
                    <a:pt x="12780" y="16428"/>
                  </a:cubicBezTo>
                  <a:cubicBezTo>
                    <a:pt x="12600" y="17949"/>
                    <a:pt x="12240" y="19470"/>
                    <a:pt x="11160" y="20383"/>
                  </a:cubicBezTo>
                  <a:cubicBezTo>
                    <a:pt x="10080" y="21296"/>
                    <a:pt x="8280" y="21600"/>
                    <a:pt x="7380" y="20535"/>
                  </a:cubicBezTo>
                  <a:cubicBezTo>
                    <a:pt x="6480" y="19470"/>
                    <a:pt x="6480" y="17037"/>
                    <a:pt x="7200" y="13994"/>
                  </a:cubicBezTo>
                  <a:cubicBezTo>
                    <a:pt x="7920" y="10952"/>
                    <a:pt x="9360" y="7301"/>
                    <a:pt x="11880" y="4868"/>
                  </a:cubicBezTo>
                  <a:cubicBezTo>
                    <a:pt x="14400" y="2434"/>
                    <a:pt x="18000" y="12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831850" y="2011876"/>
              <a:ext cx="82550" cy="159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51" fill="norm" stroke="1" extrusionOk="0">
                  <a:moveTo>
                    <a:pt x="0" y="7521"/>
                  </a:moveTo>
                  <a:cubicBezTo>
                    <a:pt x="2215" y="6701"/>
                    <a:pt x="4431" y="5881"/>
                    <a:pt x="6923" y="4377"/>
                  </a:cubicBezTo>
                  <a:cubicBezTo>
                    <a:pt x="9415" y="2873"/>
                    <a:pt x="12185" y="686"/>
                    <a:pt x="12462" y="139"/>
                  </a:cubicBezTo>
                  <a:cubicBezTo>
                    <a:pt x="12738" y="-408"/>
                    <a:pt x="10523" y="686"/>
                    <a:pt x="7754" y="3010"/>
                  </a:cubicBezTo>
                  <a:cubicBezTo>
                    <a:pt x="4985" y="5334"/>
                    <a:pt x="1662" y="8888"/>
                    <a:pt x="831" y="12306"/>
                  </a:cubicBezTo>
                  <a:cubicBezTo>
                    <a:pt x="0" y="15724"/>
                    <a:pt x="1662" y="19005"/>
                    <a:pt x="5538" y="20098"/>
                  </a:cubicBezTo>
                  <a:cubicBezTo>
                    <a:pt x="9415" y="21192"/>
                    <a:pt x="15508" y="20098"/>
                    <a:pt x="21600" y="19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971541" y="1835149"/>
              <a:ext cx="3810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600" fill="norm" stroke="1" extrusionOk="0">
                  <a:moveTo>
                    <a:pt x="13647" y="0"/>
                  </a:moveTo>
                  <a:cubicBezTo>
                    <a:pt x="7963" y="2445"/>
                    <a:pt x="2279" y="4891"/>
                    <a:pt x="573" y="7879"/>
                  </a:cubicBezTo>
                  <a:cubicBezTo>
                    <a:pt x="-1132" y="10868"/>
                    <a:pt x="1142" y="14400"/>
                    <a:pt x="5121" y="16777"/>
                  </a:cubicBezTo>
                  <a:cubicBezTo>
                    <a:pt x="9100" y="19155"/>
                    <a:pt x="14784" y="20377"/>
                    <a:pt x="204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1005416" y="1781931"/>
              <a:ext cx="309035" cy="383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6066" y="15361"/>
                  </a:moveTo>
                  <a:cubicBezTo>
                    <a:pt x="5326" y="15125"/>
                    <a:pt x="4586" y="14889"/>
                    <a:pt x="3625" y="15302"/>
                  </a:cubicBezTo>
                  <a:cubicBezTo>
                    <a:pt x="2663" y="15715"/>
                    <a:pt x="1479" y="16778"/>
                    <a:pt x="814" y="17663"/>
                  </a:cubicBezTo>
                  <a:cubicBezTo>
                    <a:pt x="148" y="18548"/>
                    <a:pt x="0" y="19256"/>
                    <a:pt x="0" y="19906"/>
                  </a:cubicBezTo>
                  <a:cubicBezTo>
                    <a:pt x="0" y="20555"/>
                    <a:pt x="148" y="21145"/>
                    <a:pt x="666" y="21322"/>
                  </a:cubicBezTo>
                  <a:cubicBezTo>
                    <a:pt x="1184" y="21499"/>
                    <a:pt x="2071" y="21263"/>
                    <a:pt x="2737" y="20791"/>
                  </a:cubicBezTo>
                  <a:cubicBezTo>
                    <a:pt x="3403" y="20319"/>
                    <a:pt x="3847" y="19610"/>
                    <a:pt x="4216" y="18961"/>
                  </a:cubicBezTo>
                  <a:cubicBezTo>
                    <a:pt x="4586" y="18312"/>
                    <a:pt x="4882" y="17722"/>
                    <a:pt x="5252" y="17899"/>
                  </a:cubicBezTo>
                  <a:cubicBezTo>
                    <a:pt x="5622" y="18076"/>
                    <a:pt x="6066" y="19020"/>
                    <a:pt x="6658" y="19551"/>
                  </a:cubicBezTo>
                  <a:cubicBezTo>
                    <a:pt x="7249" y="20083"/>
                    <a:pt x="7989" y="20201"/>
                    <a:pt x="8655" y="19965"/>
                  </a:cubicBezTo>
                  <a:cubicBezTo>
                    <a:pt x="9321" y="19729"/>
                    <a:pt x="9912" y="19138"/>
                    <a:pt x="11096" y="16778"/>
                  </a:cubicBezTo>
                  <a:cubicBezTo>
                    <a:pt x="12279" y="14417"/>
                    <a:pt x="14055" y="10286"/>
                    <a:pt x="15164" y="7453"/>
                  </a:cubicBezTo>
                  <a:cubicBezTo>
                    <a:pt x="16274" y="4620"/>
                    <a:pt x="16718" y="3086"/>
                    <a:pt x="16940" y="1965"/>
                  </a:cubicBezTo>
                  <a:cubicBezTo>
                    <a:pt x="17162" y="843"/>
                    <a:pt x="17162" y="135"/>
                    <a:pt x="16940" y="17"/>
                  </a:cubicBezTo>
                  <a:cubicBezTo>
                    <a:pt x="16718" y="-101"/>
                    <a:pt x="16274" y="371"/>
                    <a:pt x="15756" y="2437"/>
                  </a:cubicBezTo>
                  <a:cubicBezTo>
                    <a:pt x="15238" y="4502"/>
                    <a:pt x="14647" y="8161"/>
                    <a:pt x="14425" y="11053"/>
                  </a:cubicBezTo>
                  <a:cubicBezTo>
                    <a:pt x="14203" y="13945"/>
                    <a:pt x="14351" y="16069"/>
                    <a:pt x="14647" y="17427"/>
                  </a:cubicBezTo>
                  <a:cubicBezTo>
                    <a:pt x="14942" y="18784"/>
                    <a:pt x="15386" y="19374"/>
                    <a:pt x="15830" y="19374"/>
                  </a:cubicBezTo>
                  <a:cubicBezTo>
                    <a:pt x="16274" y="19374"/>
                    <a:pt x="16718" y="18784"/>
                    <a:pt x="16422" y="17545"/>
                  </a:cubicBezTo>
                  <a:cubicBezTo>
                    <a:pt x="16126" y="16306"/>
                    <a:pt x="15090" y="14417"/>
                    <a:pt x="14055" y="13296"/>
                  </a:cubicBezTo>
                  <a:cubicBezTo>
                    <a:pt x="13019" y="12174"/>
                    <a:pt x="11984" y="11820"/>
                    <a:pt x="11910" y="11643"/>
                  </a:cubicBezTo>
                  <a:cubicBezTo>
                    <a:pt x="11836" y="11466"/>
                    <a:pt x="12723" y="11466"/>
                    <a:pt x="13833" y="11820"/>
                  </a:cubicBezTo>
                  <a:cubicBezTo>
                    <a:pt x="14942" y="12174"/>
                    <a:pt x="16274" y="12883"/>
                    <a:pt x="17162" y="13827"/>
                  </a:cubicBezTo>
                  <a:cubicBezTo>
                    <a:pt x="18049" y="14771"/>
                    <a:pt x="18493" y="15951"/>
                    <a:pt x="18789" y="16896"/>
                  </a:cubicBezTo>
                  <a:cubicBezTo>
                    <a:pt x="19085" y="17840"/>
                    <a:pt x="19233" y="18548"/>
                    <a:pt x="19307" y="18489"/>
                  </a:cubicBezTo>
                  <a:cubicBezTo>
                    <a:pt x="19381" y="18430"/>
                    <a:pt x="19381" y="17604"/>
                    <a:pt x="19381" y="16542"/>
                  </a:cubicBezTo>
                  <a:cubicBezTo>
                    <a:pt x="19381" y="15479"/>
                    <a:pt x="19381" y="14181"/>
                    <a:pt x="19751" y="13355"/>
                  </a:cubicBezTo>
                  <a:cubicBezTo>
                    <a:pt x="20121" y="12529"/>
                    <a:pt x="20860" y="12174"/>
                    <a:pt x="21600" y="11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1364030" y="2019300"/>
              <a:ext cx="57281" cy="93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206" fill="norm" stroke="1" extrusionOk="0">
                  <a:moveTo>
                    <a:pt x="5073" y="1440"/>
                  </a:moveTo>
                  <a:cubicBezTo>
                    <a:pt x="2759" y="3840"/>
                    <a:pt x="444" y="6240"/>
                    <a:pt x="59" y="9600"/>
                  </a:cubicBezTo>
                  <a:cubicBezTo>
                    <a:pt x="-327" y="12960"/>
                    <a:pt x="1216" y="17280"/>
                    <a:pt x="3916" y="19440"/>
                  </a:cubicBezTo>
                  <a:cubicBezTo>
                    <a:pt x="6616" y="21600"/>
                    <a:pt x="10473" y="21600"/>
                    <a:pt x="13559" y="20400"/>
                  </a:cubicBezTo>
                  <a:cubicBezTo>
                    <a:pt x="16644" y="19200"/>
                    <a:pt x="18959" y="16800"/>
                    <a:pt x="20116" y="13680"/>
                  </a:cubicBezTo>
                  <a:cubicBezTo>
                    <a:pt x="21273" y="10560"/>
                    <a:pt x="21273" y="6720"/>
                    <a:pt x="18959" y="4320"/>
                  </a:cubicBezTo>
                  <a:cubicBezTo>
                    <a:pt x="16644" y="1920"/>
                    <a:pt x="12016" y="960"/>
                    <a:pt x="73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1479550" y="2012950"/>
              <a:ext cx="13970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5" y="3200"/>
                    <a:pt x="1309" y="6400"/>
                    <a:pt x="2127" y="6933"/>
                  </a:cubicBezTo>
                  <a:cubicBezTo>
                    <a:pt x="2945" y="7467"/>
                    <a:pt x="3927" y="5333"/>
                    <a:pt x="5073" y="3867"/>
                  </a:cubicBezTo>
                  <a:cubicBezTo>
                    <a:pt x="6218" y="2400"/>
                    <a:pt x="7527" y="1600"/>
                    <a:pt x="9818" y="3200"/>
                  </a:cubicBezTo>
                  <a:cubicBezTo>
                    <a:pt x="12109" y="4800"/>
                    <a:pt x="15382" y="8800"/>
                    <a:pt x="17509" y="12267"/>
                  </a:cubicBezTo>
                  <a:cubicBezTo>
                    <a:pt x="19636" y="15733"/>
                    <a:pt x="20618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364066" y="2572456"/>
              <a:ext cx="118029" cy="226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176" fill="norm" stroke="1" extrusionOk="0">
                  <a:moveTo>
                    <a:pt x="20443" y="5879"/>
                  </a:moveTo>
                  <a:cubicBezTo>
                    <a:pt x="20829" y="4888"/>
                    <a:pt x="21214" y="3897"/>
                    <a:pt x="21407" y="2808"/>
                  </a:cubicBezTo>
                  <a:cubicBezTo>
                    <a:pt x="21600" y="1718"/>
                    <a:pt x="21600" y="529"/>
                    <a:pt x="20636" y="132"/>
                  </a:cubicBezTo>
                  <a:cubicBezTo>
                    <a:pt x="19671" y="-264"/>
                    <a:pt x="17743" y="132"/>
                    <a:pt x="14271" y="2708"/>
                  </a:cubicBezTo>
                  <a:cubicBezTo>
                    <a:pt x="10800" y="5285"/>
                    <a:pt x="5786" y="10041"/>
                    <a:pt x="3086" y="13112"/>
                  </a:cubicBezTo>
                  <a:cubicBezTo>
                    <a:pt x="386" y="16184"/>
                    <a:pt x="0" y="17571"/>
                    <a:pt x="0" y="18760"/>
                  </a:cubicBezTo>
                  <a:cubicBezTo>
                    <a:pt x="0" y="19949"/>
                    <a:pt x="386" y="20940"/>
                    <a:pt x="3279" y="21138"/>
                  </a:cubicBezTo>
                  <a:cubicBezTo>
                    <a:pt x="6171" y="21336"/>
                    <a:pt x="11571" y="20742"/>
                    <a:pt x="16971" y="20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512663" y="2654249"/>
              <a:ext cx="94007" cy="150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307" fill="norm" stroke="1" extrusionOk="0">
                  <a:moveTo>
                    <a:pt x="14461" y="7"/>
                  </a:moveTo>
                  <a:cubicBezTo>
                    <a:pt x="9765" y="3607"/>
                    <a:pt x="5070" y="7207"/>
                    <a:pt x="2487" y="10057"/>
                  </a:cubicBezTo>
                  <a:cubicBezTo>
                    <a:pt x="-95" y="12907"/>
                    <a:pt x="-565" y="15007"/>
                    <a:pt x="609" y="17107"/>
                  </a:cubicBezTo>
                  <a:cubicBezTo>
                    <a:pt x="1783" y="19207"/>
                    <a:pt x="4600" y="21307"/>
                    <a:pt x="8122" y="21307"/>
                  </a:cubicBezTo>
                  <a:cubicBezTo>
                    <a:pt x="11644" y="21307"/>
                    <a:pt x="15870" y="19207"/>
                    <a:pt x="18218" y="15907"/>
                  </a:cubicBezTo>
                  <a:cubicBezTo>
                    <a:pt x="20565" y="12607"/>
                    <a:pt x="21035" y="8107"/>
                    <a:pt x="20800" y="5107"/>
                  </a:cubicBezTo>
                  <a:cubicBezTo>
                    <a:pt x="20565" y="2107"/>
                    <a:pt x="19626" y="607"/>
                    <a:pt x="17983" y="157"/>
                  </a:cubicBezTo>
                  <a:cubicBezTo>
                    <a:pt x="16339" y="-293"/>
                    <a:pt x="13992" y="307"/>
                    <a:pt x="11644" y="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675845" y="2599566"/>
              <a:ext cx="86156" cy="219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365" fill="norm" stroke="1" extrusionOk="0">
                  <a:moveTo>
                    <a:pt x="8590" y="9639"/>
                  </a:moveTo>
                  <a:cubicBezTo>
                    <a:pt x="11676" y="7376"/>
                    <a:pt x="14762" y="5114"/>
                    <a:pt x="16562" y="3365"/>
                  </a:cubicBezTo>
                  <a:cubicBezTo>
                    <a:pt x="18362" y="1616"/>
                    <a:pt x="18876" y="382"/>
                    <a:pt x="17847" y="74"/>
                  </a:cubicBezTo>
                  <a:cubicBezTo>
                    <a:pt x="16819" y="-235"/>
                    <a:pt x="14247" y="382"/>
                    <a:pt x="10904" y="2748"/>
                  </a:cubicBezTo>
                  <a:cubicBezTo>
                    <a:pt x="7562" y="5114"/>
                    <a:pt x="3447" y="9228"/>
                    <a:pt x="1390" y="12314"/>
                  </a:cubicBezTo>
                  <a:cubicBezTo>
                    <a:pt x="-667" y="15399"/>
                    <a:pt x="-667" y="17456"/>
                    <a:pt x="2933" y="18794"/>
                  </a:cubicBezTo>
                  <a:cubicBezTo>
                    <a:pt x="6533" y="20131"/>
                    <a:pt x="13733" y="20748"/>
                    <a:pt x="20933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790337" y="2438400"/>
              <a:ext cx="244713" cy="407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48" fill="norm" stroke="1" extrusionOk="0">
                  <a:moveTo>
                    <a:pt x="11473" y="0"/>
                  </a:moveTo>
                  <a:cubicBezTo>
                    <a:pt x="9797" y="672"/>
                    <a:pt x="8121" y="1343"/>
                    <a:pt x="7004" y="3022"/>
                  </a:cubicBezTo>
                  <a:cubicBezTo>
                    <a:pt x="5887" y="4701"/>
                    <a:pt x="5328" y="7387"/>
                    <a:pt x="5514" y="10128"/>
                  </a:cubicBezTo>
                  <a:cubicBezTo>
                    <a:pt x="5700" y="12870"/>
                    <a:pt x="6631" y="15668"/>
                    <a:pt x="7097" y="17459"/>
                  </a:cubicBezTo>
                  <a:cubicBezTo>
                    <a:pt x="7562" y="19250"/>
                    <a:pt x="7562" y="20033"/>
                    <a:pt x="7097" y="20313"/>
                  </a:cubicBezTo>
                  <a:cubicBezTo>
                    <a:pt x="6631" y="20593"/>
                    <a:pt x="5700" y="20369"/>
                    <a:pt x="4583" y="19697"/>
                  </a:cubicBezTo>
                  <a:cubicBezTo>
                    <a:pt x="3466" y="19026"/>
                    <a:pt x="2162" y="17907"/>
                    <a:pt x="1325" y="16955"/>
                  </a:cubicBezTo>
                  <a:cubicBezTo>
                    <a:pt x="487" y="16004"/>
                    <a:pt x="114" y="15221"/>
                    <a:pt x="21" y="14549"/>
                  </a:cubicBezTo>
                  <a:cubicBezTo>
                    <a:pt x="-72" y="13878"/>
                    <a:pt x="114" y="13318"/>
                    <a:pt x="1231" y="12703"/>
                  </a:cubicBezTo>
                  <a:cubicBezTo>
                    <a:pt x="2349" y="12087"/>
                    <a:pt x="4397" y="11416"/>
                    <a:pt x="6911" y="10688"/>
                  </a:cubicBezTo>
                  <a:cubicBezTo>
                    <a:pt x="9425" y="9961"/>
                    <a:pt x="12404" y="9177"/>
                    <a:pt x="14825" y="7890"/>
                  </a:cubicBezTo>
                  <a:cubicBezTo>
                    <a:pt x="17245" y="6603"/>
                    <a:pt x="19107" y="4812"/>
                    <a:pt x="19945" y="3581"/>
                  </a:cubicBezTo>
                  <a:cubicBezTo>
                    <a:pt x="20783" y="2350"/>
                    <a:pt x="20597" y="1679"/>
                    <a:pt x="20038" y="1511"/>
                  </a:cubicBezTo>
                  <a:cubicBezTo>
                    <a:pt x="19480" y="1343"/>
                    <a:pt x="18549" y="1679"/>
                    <a:pt x="17338" y="3134"/>
                  </a:cubicBezTo>
                  <a:cubicBezTo>
                    <a:pt x="16128" y="4589"/>
                    <a:pt x="14638" y="7163"/>
                    <a:pt x="14080" y="9905"/>
                  </a:cubicBezTo>
                  <a:cubicBezTo>
                    <a:pt x="13521" y="12647"/>
                    <a:pt x="13894" y="15556"/>
                    <a:pt x="14173" y="17347"/>
                  </a:cubicBezTo>
                  <a:cubicBezTo>
                    <a:pt x="14452" y="19138"/>
                    <a:pt x="14638" y="19809"/>
                    <a:pt x="14918" y="20425"/>
                  </a:cubicBezTo>
                  <a:cubicBezTo>
                    <a:pt x="15197" y="21040"/>
                    <a:pt x="15569" y="21600"/>
                    <a:pt x="15476" y="21544"/>
                  </a:cubicBezTo>
                  <a:cubicBezTo>
                    <a:pt x="15383" y="21488"/>
                    <a:pt x="14825" y="20817"/>
                    <a:pt x="13800" y="19585"/>
                  </a:cubicBezTo>
                  <a:cubicBezTo>
                    <a:pt x="12776" y="18354"/>
                    <a:pt x="11287" y="16564"/>
                    <a:pt x="10449" y="15333"/>
                  </a:cubicBezTo>
                  <a:cubicBezTo>
                    <a:pt x="9611" y="14102"/>
                    <a:pt x="9425" y="13430"/>
                    <a:pt x="9797" y="12982"/>
                  </a:cubicBezTo>
                  <a:cubicBezTo>
                    <a:pt x="10169" y="12535"/>
                    <a:pt x="11100" y="12311"/>
                    <a:pt x="13149" y="12143"/>
                  </a:cubicBezTo>
                  <a:cubicBezTo>
                    <a:pt x="15197" y="11975"/>
                    <a:pt x="18362" y="11863"/>
                    <a:pt x="21528" y="11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2641600" y="1073149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2679700" y="1200149"/>
              <a:ext cx="228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6457"/>
                    <a:pt x="11200" y="11314"/>
                    <a:pt x="14800" y="7714"/>
                  </a:cubicBezTo>
                  <a:cubicBezTo>
                    <a:pt x="18400" y="4114"/>
                    <a:pt x="200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3963105" y="444863"/>
              <a:ext cx="253296" cy="449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39" fill="norm" stroke="1" extrusionOk="0">
                  <a:moveTo>
                    <a:pt x="21362" y="286"/>
                  </a:moveTo>
                  <a:cubicBezTo>
                    <a:pt x="18327" y="84"/>
                    <a:pt x="15293" y="-118"/>
                    <a:pt x="12436" y="84"/>
                  </a:cubicBezTo>
                  <a:cubicBezTo>
                    <a:pt x="9580" y="286"/>
                    <a:pt x="6902" y="891"/>
                    <a:pt x="5207" y="1699"/>
                  </a:cubicBezTo>
                  <a:cubicBezTo>
                    <a:pt x="3511" y="2506"/>
                    <a:pt x="2797" y="3516"/>
                    <a:pt x="2350" y="5736"/>
                  </a:cubicBezTo>
                  <a:cubicBezTo>
                    <a:pt x="1904" y="7957"/>
                    <a:pt x="1726" y="11389"/>
                    <a:pt x="1458" y="13861"/>
                  </a:cubicBezTo>
                  <a:cubicBezTo>
                    <a:pt x="1190" y="16334"/>
                    <a:pt x="833" y="17848"/>
                    <a:pt x="476" y="18959"/>
                  </a:cubicBezTo>
                  <a:cubicBezTo>
                    <a:pt x="119" y="20069"/>
                    <a:pt x="-238" y="20775"/>
                    <a:pt x="208" y="21129"/>
                  </a:cubicBezTo>
                  <a:cubicBezTo>
                    <a:pt x="655" y="21482"/>
                    <a:pt x="1904" y="21482"/>
                    <a:pt x="4493" y="21381"/>
                  </a:cubicBezTo>
                  <a:cubicBezTo>
                    <a:pt x="7081" y="21280"/>
                    <a:pt x="11008" y="21078"/>
                    <a:pt x="14936" y="20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3956050" y="698499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8000"/>
                    <a:pt x="11829" y="14400"/>
                    <a:pt x="15429" y="10800"/>
                  </a:cubicBezTo>
                  <a:cubicBezTo>
                    <a:pt x="19029" y="7200"/>
                    <a:pt x="203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4470933" y="356241"/>
              <a:ext cx="183617" cy="658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36" fill="norm" stroke="1" extrusionOk="0">
                  <a:moveTo>
                    <a:pt x="21537" y="602"/>
                  </a:moveTo>
                  <a:cubicBezTo>
                    <a:pt x="20544" y="394"/>
                    <a:pt x="19551" y="187"/>
                    <a:pt x="17689" y="83"/>
                  </a:cubicBezTo>
                  <a:cubicBezTo>
                    <a:pt x="15827" y="-21"/>
                    <a:pt x="13096" y="-21"/>
                    <a:pt x="10737" y="48"/>
                  </a:cubicBezTo>
                  <a:cubicBezTo>
                    <a:pt x="8378" y="117"/>
                    <a:pt x="6392" y="256"/>
                    <a:pt x="5399" y="533"/>
                  </a:cubicBezTo>
                  <a:cubicBezTo>
                    <a:pt x="4406" y="810"/>
                    <a:pt x="4406" y="1225"/>
                    <a:pt x="4778" y="2229"/>
                  </a:cubicBezTo>
                  <a:cubicBezTo>
                    <a:pt x="5151" y="3233"/>
                    <a:pt x="5896" y="4825"/>
                    <a:pt x="5896" y="6902"/>
                  </a:cubicBezTo>
                  <a:cubicBezTo>
                    <a:pt x="5896" y="8979"/>
                    <a:pt x="5151" y="11541"/>
                    <a:pt x="4158" y="13617"/>
                  </a:cubicBezTo>
                  <a:cubicBezTo>
                    <a:pt x="3165" y="15694"/>
                    <a:pt x="1923" y="17287"/>
                    <a:pt x="1178" y="18360"/>
                  </a:cubicBezTo>
                  <a:cubicBezTo>
                    <a:pt x="434" y="19433"/>
                    <a:pt x="185" y="19987"/>
                    <a:pt x="61" y="20437"/>
                  </a:cubicBezTo>
                  <a:cubicBezTo>
                    <a:pt x="-63" y="20887"/>
                    <a:pt x="-63" y="21233"/>
                    <a:pt x="682" y="21406"/>
                  </a:cubicBezTo>
                  <a:cubicBezTo>
                    <a:pt x="1427" y="21579"/>
                    <a:pt x="2916" y="21579"/>
                    <a:pt x="6268" y="21406"/>
                  </a:cubicBezTo>
                  <a:cubicBezTo>
                    <a:pt x="9620" y="21233"/>
                    <a:pt x="14834" y="20887"/>
                    <a:pt x="20047" y="20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4843325" y="439893"/>
              <a:ext cx="141425" cy="493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524" fill="norm" stroke="1" extrusionOk="0">
                  <a:moveTo>
                    <a:pt x="21224" y="1032"/>
                  </a:moveTo>
                  <a:cubicBezTo>
                    <a:pt x="20589" y="570"/>
                    <a:pt x="19953" y="109"/>
                    <a:pt x="18842" y="16"/>
                  </a:cubicBezTo>
                  <a:cubicBezTo>
                    <a:pt x="17730" y="-76"/>
                    <a:pt x="16142" y="201"/>
                    <a:pt x="13759" y="1447"/>
                  </a:cubicBezTo>
                  <a:cubicBezTo>
                    <a:pt x="11377" y="2693"/>
                    <a:pt x="8200" y="4909"/>
                    <a:pt x="5500" y="7770"/>
                  </a:cubicBezTo>
                  <a:cubicBezTo>
                    <a:pt x="2800" y="10632"/>
                    <a:pt x="577" y="14139"/>
                    <a:pt x="100" y="16447"/>
                  </a:cubicBezTo>
                  <a:cubicBezTo>
                    <a:pt x="-376" y="18755"/>
                    <a:pt x="895" y="19862"/>
                    <a:pt x="2959" y="20509"/>
                  </a:cubicBezTo>
                  <a:cubicBezTo>
                    <a:pt x="5024" y="21155"/>
                    <a:pt x="7883" y="21339"/>
                    <a:pt x="10742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5111749" y="533399"/>
              <a:ext cx="2032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4058"/>
                    <a:pt x="8100" y="8116"/>
                    <a:pt x="11700" y="11716"/>
                  </a:cubicBezTo>
                  <a:cubicBezTo>
                    <a:pt x="15300" y="15316"/>
                    <a:pt x="18450" y="184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5105400" y="488949"/>
              <a:ext cx="20955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64" y="2432"/>
                    <a:pt x="15927" y="4865"/>
                    <a:pt x="12982" y="7686"/>
                  </a:cubicBezTo>
                  <a:cubicBezTo>
                    <a:pt x="10036" y="10508"/>
                    <a:pt x="6982" y="13719"/>
                    <a:pt x="4800" y="16103"/>
                  </a:cubicBezTo>
                  <a:cubicBezTo>
                    <a:pt x="2618" y="18486"/>
                    <a:pt x="1309" y="200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5391149" y="755649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5855233" y="432889"/>
              <a:ext cx="215367" cy="420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474" fill="norm" stroke="1" extrusionOk="0">
                  <a:moveTo>
                    <a:pt x="21547" y="916"/>
                  </a:moveTo>
                  <a:cubicBezTo>
                    <a:pt x="20700" y="592"/>
                    <a:pt x="19853" y="268"/>
                    <a:pt x="18159" y="106"/>
                  </a:cubicBezTo>
                  <a:cubicBezTo>
                    <a:pt x="16465" y="-56"/>
                    <a:pt x="13923" y="-56"/>
                    <a:pt x="11700" y="268"/>
                  </a:cubicBezTo>
                  <a:cubicBezTo>
                    <a:pt x="9476" y="592"/>
                    <a:pt x="7571" y="1240"/>
                    <a:pt x="5771" y="2698"/>
                  </a:cubicBezTo>
                  <a:cubicBezTo>
                    <a:pt x="3971" y="4156"/>
                    <a:pt x="2276" y="6424"/>
                    <a:pt x="1323" y="9178"/>
                  </a:cubicBezTo>
                  <a:cubicBezTo>
                    <a:pt x="371" y="11932"/>
                    <a:pt x="159" y="15172"/>
                    <a:pt x="53" y="17278"/>
                  </a:cubicBezTo>
                  <a:cubicBezTo>
                    <a:pt x="-53" y="19384"/>
                    <a:pt x="-53" y="20356"/>
                    <a:pt x="582" y="20896"/>
                  </a:cubicBezTo>
                  <a:cubicBezTo>
                    <a:pt x="1218" y="21436"/>
                    <a:pt x="2488" y="21544"/>
                    <a:pt x="4500" y="21436"/>
                  </a:cubicBezTo>
                  <a:cubicBezTo>
                    <a:pt x="6512" y="21328"/>
                    <a:pt x="9265" y="21004"/>
                    <a:pt x="12018" y="20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5816600" y="673099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6128225" y="432441"/>
              <a:ext cx="240826" cy="44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41" fill="norm" stroke="1" extrusionOk="0">
                  <a:moveTo>
                    <a:pt x="21370" y="577"/>
                  </a:moveTo>
                  <a:cubicBezTo>
                    <a:pt x="18553" y="375"/>
                    <a:pt x="15735" y="172"/>
                    <a:pt x="13763" y="70"/>
                  </a:cubicBezTo>
                  <a:cubicBezTo>
                    <a:pt x="11791" y="-31"/>
                    <a:pt x="10664" y="-31"/>
                    <a:pt x="9725" y="121"/>
                  </a:cubicBezTo>
                  <a:cubicBezTo>
                    <a:pt x="8786" y="273"/>
                    <a:pt x="8034" y="577"/>
                    <a:pt x="7471" y="1389"/>
                  </a:cubicBezTo>
                  <a:cubicBezTo>
                    <a:pt x="6907" y="2200"/>
                    <a:pt x="6532" y="3518"/>
                    <a:pt x="6062" y="5293"/>
                  </a:cubicBezTo>
                  <a:cubicBezTo>
                    <a:pt x="5593" y="7068"/>
                    <a:pt x="5029" y="9299"/>
                    <a:pt x="4090" y="11631"/>
                  </a:cubicBezTo>
                  <a:cubicBezTo>
                    <a:pt x="3151" y="13963"/>
                    <a:pt x="1836" y="16397"/>
                    <a:pt x="991" y="18070"/>
                  </a:cubicBezTo>
                  <a:cubicBezTo>
                    <a:pt x="146" y="19744"/>
                    <a:pt x="-230" y="20656"/>
                    <a:pt x="146" y="21113"/>
                  </a:cubicBezTo>
                  <a:cubicBezTo>
                    <a:pt x="521" y="21569"/>
                    <a:pt x="1648" y="21569"/>
                    <a:pt x="3620" y="21518"/>
                  </a:cubicBezTo>
                  <a:cubicBezTo>
                    <a:pt x="5593" y="21468"/>
                    <a:pt x="8410" y="21366"/>
                    <a:pt x="11227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6419850" y="546099"/>
              <a:ext cx="1968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8" y="3185"/>
                    <a:pt x="7897" y="6369"/>
                    <a:pt x="11497" y="9969"/>
                  </a:cubicBezTo>
                  <a:cubicBezTo>
                    <a:pt x="15097" y="13569"/>
                    <a:pt x="18348" y="175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6426200" y="603249"/>
              <a:ext cx="1587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56" y="1379"/>
                    <a:pt x="14112" y="2757"/>
                    <a:pt x="10800" y="5285"/>
                  </a:cubicBezTo>
                  <a:cubicBezTo>
                    <a:pt x="7488" y="7813"/>
                    <a:pt x="4608" y="11489"/>
                    <a:pt x="2880" y="14400"/>
                  </a:cubicBezTo>
                  <a:cubicBezTo>
                    <a:pt x="1152" y="17311"/>
                    <a:pt x="576" y="194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6642100" y="457670"/>
              <a:ext cx="166761" cy="450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577" fill="norm" stroke="1" extrusionOk="0">
                  <a:moveTo>
                    <a:pt x="0" y="2715"/>
                  </a:moveTo>
                  <a:cubicBezTo>
                    <a:pt x="270" y="2208"/>
                    <a:pt x="540" y="1701"/>
                    <a:pt x="2160" y="1245"/>
                  </a:cubicBezTo>
                  <a:cubicBezTo>
                    <a:pt x="3780" y="788"/>
                    <a:pt x="6750" y="383"/>
                    <a:pt x="9045" y="180"/>
                  </a:cubicBezTo>
                  <a:cubicBezTo>
                    <a:pt x="11340" y="-23"/>
                    <a:pt x="12960" y="-23"/>
                    <a:pt x="14445" y="28"/>
                  </a:cubicBezTo>
                  <a:cubicBezTo>
                    <a:pt x="15930" y="78"/>
                    <a:pt x="17280" y="180"/>
                    <a:pt x="17955" y="585"/>
                  </a:cubicBezTo>
                  <a:cubicBezTo>
                    <a:pt x="18630" y="991"/>
                    <a:pt x="18630" y="1701"/>
                    <a:pt x="18900" y="3171"/>
                  </a:cubicBezTo>
                  <a:cubicBezTo>
                    <a:pt x="19170" y="4642"/>
                    <a:pt x="19710" y="6873"/>
                    <a:pt x="20115" y="9307"/>
                  </a:cubicBezTo>
                  <a:cubicBezTo>
                    <a:pt x="20520" y="11740"/>
                    <a:pt x="20790" y="14377"/>
                    <a:pt x="21060" y="16202"/>
                  </a:cubicBezTo>
                  <a:cubicBezTo>
                    <a:pt x="21330" y="18028"/>
                    <a:pt x="21600" y="19042"/>
                    <a:pt x="20115" y="19802"/>
                  </a:cubicBezTo>
                  <a:cubicBezTo>
                    <a:pt x="18630" y="20563"/>
                    <a:pt x="15390" y="21070"/>
                    <a:pt x="12960" y="21323"/>
                  </a:cubicBezTo>
                  <a:cubicBezTo>
                    <a:pt x="10530" y="21577"/>
                    <a:pt x="8910" y="21577"/>
                    <a:pt x="7290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6908800" y="400050"/>
              <a:ext cx="195163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600" fill="norm" stroke="1" extrusionOk="0">
                  <a:moveTo>
                    <a:pt x="0" y="0"/>
                  </a:moveTo>
                  <a:cubicBezTo>
                    <a:pt x="1800" y="434"/>
                    <a:pt x="3600" y="867"/>
                    <a:pt x="6975" y="2472"/>
                  </a:cubicBezTo>
                  <a:cubicBezTo>
                    <a:pt x="10350" y="4077"/>
                    <a:pt x="15300" y="6853"/>
                    <a:pt x="18113" y="9586"/>
                  </a:cubicBezTo>
                  <a:cubicBezTo>
                    <a:pt x="20925" y="12318"/>
                    <a:pt x="21600" y="15007"/>
                    <a:pt x="19575" y="17002"/>
                  </a:cubicBezTo>
                  <a:cubicBezTo>
                    <a:pt x="17550" y="18998"/>
                    <a:pt x="12825" y="20299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7388135" y="404627"/>
              <a:ext cx="142965" cy="516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97" fill="norm" stroke="1" extrusionOk="0">
                  <a:moveTo>
                    <a:pt x="21455" y="2983"/>
                  </a:moveTo>
                  <a:cubicBezTo>
                    <a:pt x="21455" y="2366"/>
                    <a:pt x="21455" y="1748"/>
                    <a:pt x="20820" y="1219"/>
                  </a:cubicBezTo>
                  <a:cubicBezTo>
                    <a:pt x="20184" y="690"/>
                    <a:pt x="18914" y="250"/>
                    <a:pt x="17484" y="73"/>
                  </a:cubicBezTo>
                  <a:cubicBezTo>
                    <a:pt x="16055" y="-103"/>
                    <a:pt x="14467" y="-15"/>
                    <a:pt x="12084" y="911"/>
                  </a:cubicBezTo>
                  <a:cubicBezTo>
                    <a:pt x="9702" y="1837"/>
                    <a:pt x="6526" y="3600"/>
                    <a:pt x="4143" y="5980"/>
                  </a:cubicBezTo>
                  <a:cubicBezTo>
                    <a:pt x="1761" y="8361"/>
                    <a:pt x="173" y="11358"/>
                    <a:pt x="14" y="13871"/>
                  </a:cubicBezTo>
                  <a:cubicBezTo>
                    <a:pt x="-145" y="16384"/>
                    <a:pt x="1126" y="18411"/>
                    <a:pt x="3031" y="19601"/>
                  </a:cubicBezTo>
                  <a:cubicBezTo>
                    <a:pt x="4937" y="20792"/>
                    <a:pt x="7479" y="21144"/>
                    <a:pt x="1002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7664450" y="488949"/>
              <a:ext cx="1333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4000"/>
                    <a:pt x="7543" y="8000"/>
                    <a:pt x="11143" y="11600"/>
                  </a:cubicBezTo>
                  <a:cubicBezTo>
                    <a:pt x="14743" y="15200"/>
                    <a:pt x="18171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7747000" y="463549"/>
              <a:ext cx="13335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432"/>
                    <a:pt x="15429" y="4865"/>
                    <a:pt x="12514" y="7589"/>
                  </a:cubicBezTo>
                  <a:cubicBezTo>
                    <a:pt x="9600" y="10314"/>
                    <a:pt x="6857" y="13330"/>
                    <a:pt x="4800" y="15714"/>
                  </a:cubicBezTo>
                  <a:cubicBezTo>
                    <a:pt x="2743" y="18097"/>
                    <a:pt x="1371" y="198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7962900" y="761999"/>
              <a:ext cx="209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8459476" y="445679"/>
              <a:ext cx="265424" cy="436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95" fill="norm" stroke="1" extrusionOk="0">
                  <a:moveTo>
                    <a:pt x="21497" y="1194"/>
                  </a:moveTo>
                  <a:cubicBezTo>
                    <a:pt x="20983" y="777"/>
                    <a:pt x="20468" y="359"/>
                    <a:pt x="19268" y="151"/>
                  </a:cubicBezTo>
                  <a:cubicBezTo>
                    <a:pt x="18068" y="-58"/>
                    <a:pt x="16183" y="-58"/>
                    <a:pt x="13954" y="203"/>
                  </a:cubicBezTo>
                  <a:cubicBezTo>
                    <a:pt x="11726" y="464"/>
                    <a:pt x="9154" y="985"/>
                    <a:pt x="7011" y="2342"/>
                  </a:cubicBezTo>
                  <a:cubicBezTo>
                    <a:pt x="4868" y="3699"/>
                    <a:pt x="3154" y="5890"/>
                    <a:pt x="2040" y="8342"/>
                  </a:cubicBezTo>
                  <a:cubicBezTo>
                    <a:pt x="926" y="10794"/>
                    <a:pt x="411" y="13507"/>
                    <a:pt x="154" y="15594"/>
                  </a:cubicBezTo>
                  <a:cubicBezTo>
                    <a:pt x="-103" y="17681"/>
                    <a:pt x="-103" y="19142"/>
                    <a:pt x="668" y="20081"/>
                  </a:cubicBezTo>
                  <a:cubicBezTo>
                    <a:pt x="1440" y="21020"/>
                    <a:pt x="2983" y="21438"/>
                    <a:pt x="5383" y="21490"/>
                  </a:cubicBezTo>
                  <a:cubicBezTo>
                    <a:pt x="7783" y="21542"/>
                    <a:pt x="11040" y="21229"/>
                    <a:pt x="14297" y="20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8477250" y="698499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8789194" y="446219"/>
              <a:ext cx="234156" cy="49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03" fill="norm" stroke="1" extrusionOk="0">
                  <a:moveTo>
                    <a:pt x="21527" y="1033"/>
                  </a:moveTo>
                  <a:cubicBezTo>
                    <a:pt x="18219" y="571"/>
                    <a:pt x="14911" y="110"/>
                    <a:pt x="12284" y="17"/>
                  </a:cubicBezTo>
                  <a:cubicBezTo>
                    <a:pt x="9657" y="-75"/>
                    <a:pt x="7711" y="202"/>
                    <a:pt x="6641" y="848"/>
                  </a:cubicBezTo>
                  <a:cubicBezTo>
                    <a:pt x="5570" y="1494"/>
                    <a:pt x="5376" y="2510"/>
                    <a:pt x="5084" y="4679"/>
                  </a:cubicBezTo>
                  <a:cubicBezTo>
                    <a:pt x="4792" y="6848"/>
                    <a:pt x="4403" y="10171"/>
                    <a:pt x="3722" y="12663"/>
                  </a:cubicBezTo>
                  <a:cubicBezTo>
                    <a:pt x="3041" y="15156"/>
                    <a:pt x="2068" y="16817"/>
                    <a:pt x="1386" y="17925"/>
                  </a:cubicBezTo>
                  <a:cubicBezTo>
                    <a:pt x="705" y="19033"/>
                    <a:pt x="316" y="19587"/>
                    <a:pt x="122" y="20094"/>
                  </a:cubicBezTo>
                  <a:cubicBezTo>
                    <a:pt x="-73" y="20602"/>
                    <a:pt x="-73" y="21063"/>
                    <a:pt x="413" y="21294"/>
                  </a:cubicBezTo>
                  <a:cubicBezTo>
                    <a:pt x="900" y="21525"/>
                    <a:pt x="1873" y="21525"/>
                    <a:pt x="4792" y="21479"/>
                  </a:cubicBezTo>
                  <a:cubicBezTo>
                    <a:pt x="7711" y="21433"/>
                    <a:pt x="12576" y="21340"/>
                    <a:pt x="17441" y="21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9150350" y="539749"/>
              <a:ext cx="1270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9222576" y="539749"/>
              <a:ext cx="143674" cy="351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63" fill="norm" stroke="1" extrusionOk="0">
                  <a:moveTo>
                    <a:pt x="21249" y="0"/>
                  </a:moveTo>
                  <a:cubicBezTo>
                    <a:pt x="18119" y="2457"/>
                    <a:pt x="14988" y="4915"/>
                    <a:pt x="11701" y="8019"/>
                  </a:cubicBezTo>
                  <a:cubicBezTo>
                    <a:pt x="8414" y="11123"/>
                    <a:pt x="4971" y="14874"/>
                    <a:pt x="2779" y="17267"/>
                  </a:cubicBezTo>
                  <a:cubicBezTo>
                    <a:pt x="588" y="19660"/>
                    <a:pt x="-351" y="20695"/>
                    <a:pt x="119" y="21147"/>
                  </a:cubicBezTo>
                  <a:cubicBezTo>
                    <a:pt x="588" y="21600"/>
                    <a:pt x="2466" y="21471"/>
                    <a:pt x="4345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9436099" y="501099"/>
              <a:ext cx="174902" cy="41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20" fill="norm" stroke="1" extrusionOk="0">
                  <a:moveTo>
                    <a:pt x="0" y="1657"/>
                  </a:moveTo>
                  <a:cubicBezTo>
                    <a:pt x="781" y="1223"/>
                    <a:pt x="1561" y="788"/>
                    <a:pt x="4164" y="463"/>
                  </a:cubicBezTo>
                  <a:cubicBezTo>
                    <a:pt x="6766" y="137"/>
                    <a:pt x="11190" y="-80"/>
                    <a:pt x="13923" y="29"/>
                  </a:cubicBezTo>
                  <a:cubicBezTo>
                    <a:pt x="16655" y="137"/>
                    <a:pt x="17696" y="571"/>
                    <a:pt x="18347" y="1765"/>
                  </a:cubicBezTo>
                  <a:cubicBezTo>
                    <a:pt x="18998" y="2959"/>
                    <a:pt x="19258" y="4913"/>
                    <a:pt x="19648" y="7518"/>
                  </a:cubicBezTo>
                  <a:cubicBezTo>
                    <a:pt x="20039" y="10123"/>
                    <a:pt x="20559" y="13379"/>
                    <a:pt x="20949" y="15442"/>
                  </a:cubicBezTo>
                  <a:cubicBezTo>
                    <a:pt x="21340" y="17504"/>
                    <a:pt x="21600" y="18372"/>
                    <a:pt x="21470" y="19078"/>
                  </a:cubicBezTo>
                  <a:cubicBezTo>
                    <a:pt x="21340" y="19783"/>
                    <a:pt x="20819" y="20326"/>
                    <a:pt x="19778" y="20597"/>
                  </a:cubicBezTo>
                  <a:cubicBezTo>
                    <a:pt x="18737" y="20869"/>
                    <a:pt x="17176" y="20869"/>
                    <a:pt x="15745" y="20923"/>
                  </a:cubicBezTo>
                  <a:cubicBezTo>
                    <a:pt x="14313" y="20977"/>
                    <a:pt x="13012" y="21086"/>
                    <a:pt x="11190" y="21140"/>
                  </a:cubicBezTo>
                  <a:cubicBezTo>
                    <a:pt x="9369" y="21194"/>
                    <a:pt x="7027" y="21194"/>
                    <a:pt x="6636" y="21249"/>
                  </a:cubicBezTo>
                  <a:cubicBezTo>
                    <a:pt x="6246" y="21303"/>
                    <a:pt x="7807" y="21411"/>
                    <a:pt x="9369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9690100" y="462327"/>
              <a:ext cx="136804" cy="496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561" fill="norm" stroke="1" extrusionOk="0">
                  <a:moveTo>
                    <a:pt x="0" y="329"/>
                  </a:moveTo>
                  <a:cubicBezTo>
                    <a:pt x="1934" y="145"/>
                    <a:pt x="3869" y="-39"/>
                    <a:pt x="5481" y="7"/>
                  </a:cubicBezTo>
                  <a:cubicBezTo>
                    <a:pt x="7093" y="53"/>
                    <a:pt x="8382" y="329"/>
                    <a:pt x="11122" y="1753"/>
                  </a:cubicBezTo>
                  <a:cubicBezTo>
                    <a:pt x="13863" y="3178"/>
                    <a:pt x="18054" y="5752"/>
                    <a:pt x="19827" y="8417"/>
                  </a:cubicBezTo>
                  <a:cubicBezTo>
                    <a:pt x="21600" y="11083"/>
                    <a:pt x="20955" y="13840"/>
                    <a:pt x="18537" y="16046"/>
                  </a:cubicBezTo>
                  <a:cubicBezTo>
                    <a:pt x="16119" y="18252"/>
                    <a:pt x="11928" y="19907"/>
                    <a:pt x="9027" y="20734"/>
                  </a:cubicBezTo>
                  <a:cubicBezTo>
                    <a:pt x="6125" y="21561"/>
                    <a:pt x="4513" y="21561"/>
                    <a:pt x="2901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9785350" y="337729"/>
              <a:ext cx="268903" cy="678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13" fill="norm" stroke="1" extrusionOk="0">
                  <a:moveTo>
                    <a:pt x="9112" y="768"/>
                  </a:moveTo>
                  <a:cubicBezTo>
                    <a:pt x="12319" y="500"/>
                    <a:pt x="15525" y="231"/>
                    <a:pt x="17550" y="97"/>
                  </a:cubicBezTo>
                  <a:cubicBezTo>
                    <a:pt x="19575" y="-37"/>
                    <a:pt x="20419" y="-37"/>
                    <a:pt x="20925" y="131"/>
                  </a:cubicBezTo>
                  <a:cubicBezTo>
                    <a:pt x="21431" y="298"/>
                    <a:pt x="21600" y="634"/>
                    <a:pt x="21262" y="1841"/>
                  </a:cubicBezTo>
                  <a:cubicBezTo>
                    <a:pt x="20925" y="3049"/>
                    <a:pt x="20081" y="5128"/>
                    <a:pt x="19153" y="7342"/>
                  </a:cubicBezTo>
                  <a:cubicBezTo>
                    <a:pt x="18225" y="9556"/>
                    <a:pt x="17212" y="11903"/>
                    <a:pt x="16453" y="13782"/>
                  </a:cubicBezTo>
                  <a:cubicBezTo>
                    <a:pt x="15694" y="15660"/>
                    <a:pt x="15187" y="17069"/>
                    <a:pt x="14934" y="18175"/>
                  </a:cubicBezTo>
                  <a:cubicBezTo>
                    <a:pt x="14681" y="19282"/>
                    <a:pt x="14681" y="20087"/>
                    <a:pt x="14428" y="20624"/>
                  </a:cubicBezTo>
                  <a:cubicBezTo>
                    <a:pt x="14175" y="21161"/>
                    <a:pt x="13669" y="21429"/>
                    <a:pt x="11222" y="21496"/>
                  </a:cubicBezTo>
                  <a:cubicBezTo>
                    <a:pt x="8775" y="21563"/>
                    <a:pt x="4387" y="21429"/>
                    <a:pt x="0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3721100" y="1231899"/>
              <a:ext cx="57975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" y="21120"/>
                    <a:pt x="552" y="20640"/>
                    <a:pt x="836" y="20160"/>
                  </a:cubicBezTo>
                  <a:cubicBezTo>
                    <a:pt x="1120" y="19680"/>
                    <a:pt x="1412" y="19200"/>
                    <a:pt x="1703" y="18600"/>
                  </a:cubicBezTo>
                  <a:cubicBezTo>
                    <a:pt x="1995" y="18000"/>
                    <a:pt x="2287" y="17280"/>
                    <a:pt x="2567" y="16680"/>
                  </a:cubicBezTo>
                  <a:cubicBezTo>
                    <a:pt x="2847" y="16080"/>
                    <a:pt x="3115" y="15600"/>
                    <a:pt x="3395" y="15120"/>
                  </a:cubicBezTo>
                  <a:cubicBezTo>
                    <a:pt x="3675" y="14640"/>
                    <a:pt x="3967" y="14160"/>
                    <a:pt x="4282" y="13560"/>
                  </a:cubicBezTo>
                  <a:cubicBezTo>
                    <a:pt x="4598" y="12960"/>
                    <a:pt x="4937" y="12240"/>
                    <a:pt x="5276" y="11640"/>
                  </a:cubicBezTo>
                  <a:cubicBezTo>
                    <a:pt x="5615" y="11040"/>
                    <a:pt x="5954" y="10560"/>
                    <a:pt x="6238" y="10200"/>
                  </a:cubicBezTo>
                  <a:cubicBezTo>
                    <a:pt x="6522" y="9840"/>
                    <a:pt x="6750" y="9600"/>
                    <a:pt x="6991" y="9360"/>
                  </a:cubicBezTo>
                  <a:cubicBezTo>
                    <a:pt x="7232" y="9120"/>
                    <a:pt x="7484" y="8880"/>
                    <a:pt x="7736" y="8520"/>
                  </a:cubicBezTo>
                  <a:cubicBezTo>
                    <a:pt x="7989" y="8160"/>
                    <a:pt x="8241" y="7680"/>
                    <a:pt x="8513" y="7200"/>
                  </a:cubicBezTo>
                  <a:cubicBezTo>
                    <a:pt x="8785" y="6720"/>
                    <a:pt x="9077" y="6240"/>
                    <a:pt x="9365" y="5880"/>
                  </a:cubicBezTo>
                  <a:cubicBezTo>
                    <a:pt x="9653" y="5520"/>
                    <a:pt x="9936" y="5280"/>
                    <a:pt x="10232" y="5040"/>
                  </a:cubicBezTo>
                  <a:cubicBezTo>
                    <a:pt x="10528" y="4800"/>
                    <a:pt x="10835" y="4560"/>
                    <a:pt x="11139" y="4200"/>
                  </a:cubicBezTo>
                  <a:cubicBezTo>
                    <a:pt x="11443" y="3840"/>
                    <a:pt x="11742" y="3360"/>
                    <a:pt x="12054" y="3000"/>
                  </a:cubicBezTo>
                  <a:cubicBezTo>
                    <a:pt x="12365" y="2640"/>
                    <a:pt x="12689" y="2400"/>
                    <a:pt x="13004" y="2160"/>
                  </a:cubicBezTo>
                  <a:cubicBezTo>
                    <a:pt x="13320" y="1920"/>
                    <a:pt x="13627" y="1680"/>
                    <a:pt x="13939" y="1560"/>
                  </a:cubicBezTo>
                  <a:cubicBezTo>
                    <a:pt x="14250" y="1440"/>
                    <a:pt x="14566" y="1440"/>
                    <a:pt x="14873" y="1320"/>
                  </a:cubicBezTo>
                  <a:cubicBezTo>
                    <a:pt x="15181" y="1200"/>
                    <a:pt x="15480" y="960"/>
                    <a:pt x="15784" y="840"/>
                  </a:cubicBezTo>
                  <a:cubicBezTo>
                    <a:pt x="16088" y="720"/>
                    <a:pt x="16395" y="720"/>
                    <a:pt x="16687" y="720"/>
                  </a:cubicBezTo>
                  <a:cubicBezTo>
                    <a:pt x="16979" y="720"/>
                    <a:pt x="17255" y="720"/>
                    <a:pt x="17535" y="600"/>
                  </a:cubicBezTo>
                  <a:cubicBezTo>
                    <a:pt x="17815" y="480"/>
                    <a:pt x="18099" y="240"/>
                    <a:pt x="18426" y="120"/>
                  </a:cubicBezTo>
                  <a:cubicBezTo>
                    <a:pt x="18753" y="0"/>
                    <a:pt x="19124" y="0"/>
                    <a:pt x="19459" y="0"/>
                  </a:cubicBezTo>
                  <a:cubicBezTo>
                    <a:pt x="19794" y="0"/>
                    <a:pt x="20094" y="0"/>
                    <a:pt x="20425" y="120"/>
                  </a:cubicBezTo>
                  <a:cubicBezTo>
                    <a:pt x="20756" y="240"/>
                    <a:pt x="21119" y="480"/>
                    <a:pt x="21320" y="480"/>
                  </a:cubicBezTo>
                  <a:cubicBezTo>
                    <a:pt x="21521" y="480"/>
                    <a:pt x="21561" y="2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4375150" y="1571343"/>
              <a:ext cx="1746250" cy="1002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0" y="16616"/>
                  </a:moveTo>
                  <a:cubicBezTo>
                    <a:pt x="131" y="17664"/>
                    <a:pt x="262" y="18712"/>
                    <a:pt x="380" y="19464"/>
                  </a:cubicBezTo>
                  <a:cubicBezTo>
                    <a:pt x="497" y="20216"/>
                    <a:pt x="602" y="20672"/>
                    <a:pt x="707" y="21013"/>
                  </a:cubicBezTo>
                  <a:cubicBezTo>
                    <a:pt x="812" y="21355"/>
                    <a:pt x="916" y="21583"/>
                    <a:pt x="995" y="21583"/>
                  </a:cubicBezTo>
                  <a:cubicBezTo>
                    <a:pt x="1073" y="21583"/>
                    <a:pt x="1126" y="21355"/>
                    <a:pt x="1191" y="20535"/>
                  </a:cubicBezTo>
                  <a:cubicBezTo>
                    <a:pt x="1257" y="19715"/>
                    <a:pt x="1335" y="18302"/>
                    <a:pt x="1361" y="16593"/>
                  </a:cubicBezTo>
                  <a:cubicBezTo>
                    <a:pt x="1388" y="14884"/>
                    <a:pt x="1361" y="12879"/>
                    <a:pt x="1335" y="11034"/>
                  </a:cubicBezTo>
                  <a:cubicBezTo>
                    <a:pt x="1309" y="9188"/>
                    <a:pt x="1283" y="7502"/>
                    <a:pt x="1231" y="6112"/>
                  </a:cubicBezTo>
                  <a:cubicBezTo>
                    <a:pt x="1178" y="4722"/>
                    <a:pt x="1100" y="3629"/>
                    <a:pt x="995" y="2922"/>
                  </a:cubicBezTo>
                  <a:cubicBezTo>
                    <a:pt x="890" y="2216"/>
                    <a:pt x="759" y="1897"/>
                    <a:pt x="733" y="1829"/>
                  </a:cubicBezTo>
                  <a:cubicBezTo>
                    <a:pt x="707" y="1760"/>
                    <a:pt x="785" y="1942"/>
                    <a:pt x="890" y="2034"/>
                  </a:cubicBezTo>
                  <a:cubicBezTo>
                    <a:pt x="995" y="2125"/>
                    <a:pt x="1126" y="2125"/>
                    <a:pt x="1689" y="1942"/>
                  </a:cubicBezTo>
                  <a:cubicBezTo>
                    <a:pt x="2252" y="1760"/>
                    <a:pt x="3247" y="1396"/>
                    <a:pt x="4268" y="1122"/>
                  </a:cubicBezTo>
                  <a:cubicBezTo>
                    <a:pt x="5289" y="849"/>
                    <a:pt x="6336" y="667"/>
                    <a:pt x="7331" y="553"/>
                  </a:cubicBezTo>
                  <a:cubicBezTo>
                    <a:pt x="8326" y="439"/>
                    <a:pt x="9268" y="393"/>
                    <a:pt x="10198" y="348"/>
                  </a:cubicBezTo>
                  <a:cubicBezTo>
                    <a:pt x="11127" y="302"/>
                    <a:pt x="12044" y="256"/>
                    <a:pt x="13065" y="211"/>
                  </a:cubicBezTo>
                  <a:cubicBezTo>
                    <a:pt x="14086" y="165"/>
                    <a:pt x="15212" y="120"/>
                    <a:pt x="16259" y="74"/>
                  </a:cubicBezTo>
                  <a:cubicBezTo>
                    <a:pt x="17306" y="29"/>
                    <a:pt x="18275" y="-17"/>
                    <a:pt x="19152" y="6"/>
                  </a:cubicBezTo>
                  <a:cubicBezTo>
                    <a:pt x="20029" y="29"/>
                    <a:pt x="20815" y="120"/>
                    <a:pt x="21600" y="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4740034" y="1859056"/>
              <a:ext cx="320916" cy="610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68" fill="norm" stroke="1" extrusionOk="0">
                  <a:moveTo>
                    <a:pt x="656" y="2511"/>
                  </a:moveTo>
                  <a:cubicBezTo>
                    <a:pt x="371" y="1990"/>
                    <a:pt x="87" y="1468"/>
                    <a:pt x="16" y="1505"/>
                  </a:cubicBezTo>
                  <a:cubicBezTo>
                    <a:pt x="-55" y="1543"/>
                    <a:pt x="87" y="2138"/>
                    <a:pt x="869" y="3628"/>
                  </a:cubicBezTo>
                  <a:cubicBezTo>
                    <a:pt x="1650" y="5118"/>
                    <a:pt x="3071" y="7501"/>
                    <a:pt x="4421" y="10220"/>
                  </a:cubicBezTo>
                  <a:cubicBezTo>
                    <a:pt x="5771" y="12938"/>
                    <a:pt x="7050" y="15992"/>
                    <a:pt x="7832" y="17743"/>
                  </a:cubicBezTo>
                  <a:cubicBezTo>
                    <a:pt x="8613" y="19493"/>
                    <a:pt x="8898" y="19940"/>
                    <a:pt x="9253" y="20424"/>
                  </a:cubicBezTo>
                  <a:cubicBezTo>
                    <a:pt x="9608" y="20908"/>
                    <a:pt x="10034" y="21430"/>
                    <a:pt x="10461" y="21467"/>
                  </a:cubicBezTo>
                  <a:cubicBezTo>
                    <a:pt x="10887" y="21504"/>
                    <a:pt x="11313" y="21057"/>
                    <a:pt x="11953" y="19530"/>
                  </a:cubicBezTo>
                  <a:cubicBezTo>
                    <a:pt x="12592" y="18003"/>
                    <a:pt x="13445" y="15396"/>
                    <a:pt x="14369" y="12938"/>
                  </a:cubicBezTo>
                  <a:cubicBezTo>
                    <a:pt x="15292" y="10481"/>
                    <a:pt x="16287" y="8172"/>
                    <a:pt x="17140" y="6310"/>
                  </a:cubicBezTo>
                  <a:cubicBezTo>
                    <a:pt x="17992" y="4447"/>
                    <a:pt x="18703" y="3032"/>
                    <a:pt x="19342" y="1952"/>
                  </a:cubicBezTo>
                  <a:cubicBezTo>
                    <a:pt x="19982" y="872"/>
                    <a:pt x="20550" y="127"/>
                    <a:pt x="20834" y="16"/>
                  </a:cubicBezTo>
                  <a:cubicBezTo>
                    <a:pt x="21119" y="-96"/>
                    <a:pt x="21119" y="425"/>
                    <a:pt x="21190" y="872"/>
                  </a:cubicBezTo>
                  <a:cubicBezTo>
                    <a:pt x="21261" y="1319"/>
                    <a:pt x="21403" y="1692"/>
                    <a:pt x="21545" y="2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4984750" y="2164011"/>
              <a:ext cx="133350" cy="17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2" fill="norm" stroke="1" extrusionOk="0">
                  <a:moveTo>
                    <a:pt x="21600" y="164"/>
                  </a:moveTo>
                  <a:cubicBezTo>
                    <a:pt x="18171" y="-96"/>
                    <a:pt x="14743" y="-356"/>
                    <a:pt x="11143" y="1986"/>
                  </a:cubicBezTo>
                  <a:cubicBezTo>
                    <a:pt x="7543" y="4328"/>
                    <a:pt x="3771" y="9273"/>
                    <a:pt x="1886" y="12396"/>
                  </a:cubicBezTo>
                  <a:cubicBezTo>
                    <a:pt x="0" y="15519"/>
                    <a:pt x="0" y="16820"/>
                    <a:pt x="0" y="18121"/>
                  </a:cubicBezTo>
                  <a:cubicBezTo>
                    <a:pt x="0" y="19422"/>
                    <a:pt x="0" y="20724"/>
                    <a:pt x="857" y="20984"/>
                  </a:cubicBezTo>
                  <a:cubicBezTo>
                    <a:pt x="1714" y="21244"/>
                    <a:pt x="3429" y="20463"/>
                    <a:pt x="5486" y="18251"/>
                  </a:cubicBezTo>
                  <a:cubicBezTo>
                    <a:pt x="7543" y="16039"/>
                    <a:pt x="9943" y="12396"/>
                    <a:pt x="11657" y="10054"/>
                  </a:cubicBezTo>
                  <a:cubicBezTo>
                    <a:pt x="13371" y="7711"/>
                    <a:pt x="14400" y="6671"/>
                    <a:pt x="15257" y="6801"/>
                  </a:cubicBezTo>
                  <a:cubicBezTo>
                    <a:pt x="16114" y="6931"/>
                    <a:pt x="16800" y="8232"/>
                    <a:pt x="17657" y="10574"/>
                  </a:cubicBezTo>
                  <a:cubicBezTo>
                    <a:pt x="18514" y="12916"/>
                    <a:pt x="19543" y="16299"/>
                    <a:pt x="20571" y="19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5143499" y="2101850"/>
              <a:ext cx="177801" cy="20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8016"/>
                  </a:moveTo>
                  <a:cubicBezTo>
                    <a:pt x="1543" y="9798"/>
                    <a:pt x="3086" y="11579"/>
                    <a:pt x="4500" y="13249"/>
                  </a:cubicBezTo>
                  <a:cubicBezTo>
                    <a:pt x="5914" y="14920"/>
                    <a:pt x="7200" y="16478"/>
                    <a:pt x="7971" y="18037"/>
                  </a:cubicBezTo>
                  <a:cubicBezTo>
                    <a:pt x="8743" y="19596"/>
                    <a:pt x="9000" y="21155"/>
                    <a:pt x="8614" y="21377"/>
                  </a:cubicBezTo>
                  <a:cubicBezTo>
                    <a:pt x="8229" y="21600"/>
                    <a:pt x="7200" y="20487"/>
                    <a:pt x="6814" y="18482"/>
                  </a:cubicBezTo>
                  <a:cubicBezTo>
                    <a:pt x="6429" y="16478"/>
                    <a:pt x="6686" y="13584"/>
                    <a:pt x="9257" y="10355"/>
                  </a:cubicBezTo>
                  <a:cubicBezTo>
                    <a:pt x="11829" y="7126"/>
                    <a:pt x="16714" y="35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5434619" y="1939192"/>
              <a:ext cx="121632" cy="346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449" fill="norm" stroke="1" extrusionOk="0">
                  <a:moveTo>
                    <a:pt x="20687" y="2205"/>
                  </a:moveTo>
                  <a:cubicBezTo>
                    <a:pt x="20327" y="1420"/>
                    <a:pt x="19967" y="634"/>
                    <a:pt x="18887" y="242"/>
                  </a:cubicBezTo>
                  <a:cubicBezTo>
                    <a:pt x="17807" y="-151"/>
                    <a:pt x="16007" y="-151"/>
                    <a:pt x="12947" y="896"/>
                  </a:cubicBezTo>
                  <a:cubicBezTo>
                    <a:pt x="9887" y="1944"/>
                    <a:pt x="5567" y="4038"/>
                    <a:pt x="2867" y="6918"/>
                  </a:cubicBezTo>
                  <a:cubicBezTo>
                    <a:pt x="167" y="9798"/>
                    <a:pt x="-913" y="13464"/>
                    <a:pt x="887" y="16016"/>
                  </a:cubicBezTo>
                  <a:cubicBezTo>
                    <a:pt x="2687" y="18569"/>
                    <a:pt x="7367" y="20009"/>
                    <a:pt x="10607" y="20729"/>
                  </a:cubicBezTo>
                  <a:cubicBezTo>
                    <a:pt x="13847" y="21449"/>
                    <a:pt x="15647" y="21449"/>
                    <a:pt x="17447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5664200" y="2012950"/>
              <a:ext cx="1778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618"/>
                    <a:pt x="7200" y="5236"/>
                    <a:pt x="10800" y="8836"/>
                  </a:cubicBezTo>
                  <a:cubicBezTo>
                    <a:pt x="14400" y="12436"/>
                    <a:pt x="18000" y="170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5714999" y="1987550"/>
              <a:ext cx="13970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126"/>
                    <a:pt x="18327" y="253"/>
                    <a:pt x="15709" y="2021"/>
                  </a:cubicBezTo>
                  <a:cubicBezTo>
                    <a:pt x="13091" y="3789"/>
                    <a:pt x="9491" y="7200"/>
                    <a:pt x="6709" y="10737"/>
                  </a:cubicBezTo>
                  <a:cubicBezTo>
                    <a:pt x="3927" y="14274"/>
                    <a:pt x="1964" y="179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5918200" y="1885950"/>
              <a:ext cx="123879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0" y="0"/>
                  </a:moveTo>
                  <a:cubicBezTo>
                    <a:pt x="5125" y="1355"/>
                    <a:pt x="10251" y="2711"/>
                    <a:pt x="14278" y="4659"/>
                  </a:cubicBezTo>
                  <a:cubicBezTo>
                    <a:pt x="18305" y="6607"/>
                    <a:pt x="21234" y="9148"/>
                    <a:pt x="21417" y="11647"/>
                  </a:cubicBezTo>
                  <a:cubicBezTo>
                    <a:pt x="21600" y="14146"/>
                    <a:pt x="19037" y="16602"/>
                    <a:pt x="15559" y="18254"/>
                  </a:cubicBezTo>
                  <a:cubicBezTo>
                    <a:pt x="12081" y="19906"/>
                    <a:pt x="7688" y="20753"/>
                    <a:pt x="32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6762750" y="21399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7067550" y="1543050"/>
              <a:ext cx="1429014" cy="819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45" fill="norm" stroke="1" extrusionOk="0">
                  <a:moveTo>
                    <a:pt x="0" y="17369"/>
                  </a:moveTo>
                  <a:cubicBezTo>
                    <a:pt x="192" y="18427"/>
                    <a:pt x="383" y="19485"/>
                    <a:pt x="543" y="20153"/>
                  </a:cubicBezTo>
                  <a:cubicBezTo>
                    <a:pt x="703" y="20821"/>
                    <a:pt x="831" y="21099"/>
                    <a:pt x="975" y="21294"/>
                  </a:cubicBezTo>
                  <a:cubicBezTo>
                    <a:pt x="1118" y="21489"/>
                    <a:pt x="1278" y="21600"/>
                    <a:pt x="1390" y="21516"/>
                  </a:cubicBezTo>
                  <a:cubicBezTo>
                    <a:pt x="1502" y="21433"/>
                    <a:pt x="1566" y="21155"/>
                    <a:pt x="1678" y="20041"/>
                  </a:cubicBezTo>
                  <a:cubicBezTo>
                    <a:pt x="1789" y="18928"/>
                    <a:pt x="1949" y="16979"/>
                    <a:pt x="2045" y="14864"/>
                  </a:cubicBezTo>
                  <a:cubicBezTo>
                    <a:pt x="2141" y="12748"/>
                    <a:pt x="2173" y="10466"/>
                    <a:pt x="2141" y="8601"/>
                  </a:cubicBezTo>
                  <a:cubicBezTo>
                    <a:pt x="2109" y="6736"/>
                    <a:pt x="2013" y="5289"/>
                    <a:pt x="1965" y="4287"/>
                  </a:cubicBezTo>
                  <a:cubicBezTo>
                    <a:pt x="1917" y="3285"/>
                    <a:pt x="1917" y="2728"/>
                    <a:pt x="2061" y="2505"/>
                  </a:cubicBezTo>
                  <a:cubicBezTo>
                    <a:pt x="2205" y="2282"/>
                    <a:pt x="2492" y="2394"/>
                    <a:pt x="3163" y="2310"/>
                  </a:cubicBezTo>
                  <a:cubicBezTo>
                    <a:pt x="3834" y="2227"/>
                    <a:pt x="4889" y="1948"/>
                    <a:pt x="5975" y="1698"/>
                  </a:cubicBezTo>
                  <a:cubicBezTo>
                    <a:pt x="7062" y="1447"/>
                    <a:pt x="8180" y="1225"/>
                    <a:pt x="9266" y="1058"/>
                  </a:cubicBezTo>
                  <a:cubicBezTo>
                    <a:pt x="10353" y="891"/>
                    <a:pt x="11407" y="779"/>
                    <a:pt x="12493" y="668"/>
                  </a:cubicBezTo>
                  <a:cubicBezTo>
                    <a:pt x="13580" y="557"/>
                    <a:pt x="14698" y="445"/>
                    <a:pt x="15864" y="334"/>
                  </a:cubicBezTo>
                  <a:cubicBezTo>
                    <a:pt x="17031" y="223"/>
                    <a:pt x="18245" y="111"/>
                    <a:pt x="19156" y="56"/>
                  </a:cubicBezTo>
                  <a:cubicBezTo>
                    <a:pt x="20066" y="0"/>
                    <a:pt x="20673" y="0"/>
                    <a:pt x="21057" y="0"/>
                  </a:cubicBezTo>
                  <a:cubicBezTo>
                    <a:pt x="21440" y="0"/>
                    <a:pt x="21600" y="0"/>
                    <a:pt x="21568" y="84"/>
                  </a:cubicBezTo>
                  <a:cubicBezTo>
                    <a:pt x="21536" y="167"/>
                    <a:pt x="21312" y="334"/>
                    <a:pt x="21089" y="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7372350" y="1816100"/>
              <a:ext cx="23495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130"/>
                  </a:moveTo>
                  <a:cubicBezTo>
                    <a:pt x="1557" y="5322"/>
                    <a:pt x="3114" y="7513"/>
                    <a:pt x="4573" y="10383"/>
                  </a:cubicBezTo>
                  <a:cubicBezTo>
                    <a:pt x="6032" y="13252"/>
                    <a:pt x="7395" y="16800"/>
                    <a:pt x="8368" y="18887"/>
                  </a:cubicBezTo>
                  <a:cubicBezTo>
                    <a:pt x="9341" y="20974"/>
                    <a:pt x="9924" y="21600"/>
                    <a:pt x="10508" y="21600"/>
                  </a:cubicBezTo>
                  <a:cubicBezTo>
                    <a:pt x="11092" y="21600"/>
                    <a:pt x="11676" y="20974"/>
                    <a:pt x="12746" y="18730"/>
                  </a:cubicBezTo>
                  <a:cubicBezTo>
                    <a:pt x="13816" y="16487"/>
                    <a:pt x="15373" y="12626"/>
                    <a:pt x="16930" y="9235"/>
                  </a:cubicBezTo>
                  <a:cubicBezTo>
                    <a:pt x="18486" y="5843"/>
                    <a:pt x="20043" y="29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7602538" y="2052703"/>
              <a:ext cx="125413" cy="152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0458" fill="norm" stroke="1" extrusionOk="0">
                  <a:moveTo>
                    <a:pt x="17010" y="631"/>
                  </a:moveTo>
                  <a:cubicBezTo>
                    <a:pt x="14850" y="62"/>
                    <a:pt x="12690" y="-506"/>
                    <a:pt x="9810" y="773"/>
                  </a:cubicBezTo>
                  <a:cubicBezTo>
                    <a:pt x="6930" y="2052"/>
                    <a:pt x="3330" y="5178"/>
                    <a:pt x="1530" y="8589"/>
                  </a:cubicBezTo>
                  <a:cubicBezTo>
                    <a:pt x="-270" y="11999"/>
                    <a:pt x="-270" y="15694"/>
                    <a:pt x="450" y="17968"/>
                  </a:cubicBezTo>
                  <a:cubicBezTo>
                    <a:pt x="1170" y="20241"/>
                    <a:pt x="2610" y="21094"/>
                    <a:pt x="4950" y="19957"/>
                  </a:cubicBezTo>
                  <a:cubicBezTo>
                    <a:pt x="7290" y="18820"/>
                    <a:pt x="10530" y="15694"/>
                    <a:pt x="12330" y="13278"/>
                  </a:cubicBezTo>
                  <a:cubicBezTo>
                    <a:pt x="14130" y="10862"/>
                    <a:pt x="14490" y="9157"/>
                    <a:pt x="14850" y="7594"/>
                  </a:cubicBezTo>
                  <a:cubicBezTo>
                    <a:pt x="15210" y="6031"/>
                    <a:pt x="15570" y="4610"/>
                    <a:pt x="15750" y="4752"/>
                  </a:cubicBezTo>
                  <a:cubicBezTo>
                    <a:pt x="15930" y="4894"/>
                    <a:pt x="15930" y="6599"/>
                    <a:pt x="16830" y="8873"/>
                  </a:cubicBezTo>
                  <a:cubicBezTo>
                    <a:pt x="17730" y="11147"/>
                    <a:pt x="19530" y="13989"/>
                    <a:pt x="21330" y="16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7791449" y="2032000"/>
              <a:ext cx="133351" cy="227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3535"/>
                  </a:moveTo>
                  <a:cubicBezTo>
                    <a:pt x="3429" y="6873"/>
                    <a:pt x="6857" y="10211"/>
                    <a:pt x="8914" y="12960"/>
                  </a:cubicBezTo>
                  <a:cubicBezTo>
                    <a:pt x="10971" y="15709"/>
                    <a:pt x="11657" y="17869"/>
                    <a:pt x="11486" y="19342"/>
                  </a:cubicBezTo>
                  <a:cubicBezTo>
                    <a:pt x="11314" y="20815"/>
                    <a:pt x="10286" y="21600"/>
                    <a:pt x="9600" y="20815"/>
                  </a:cubicBezTo>
                  <a:cubicBezTo>
                    <a:pt x="8914" y="20029"/>
                    <a:pt x="8571" y="17673"/>
                    <a:pt x="9429" y="14335"/>
                  </a:cubicBezTo>
                  <a:cubicBezTo>
                    <a:pt x="10286" y="10996"/>
                    <a:pt x="12343" y="6676"/>
                    <a:pt x="14571" y="4124"/>
                  </a:cubicBezTo>
                  <a:cubicBezTo>
                    <a:pt x="16800" y="1571"/>
                    <a:pt x="19200" y="7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8041207" y="1856154"/>
              <a:ext cx="105844" cy="39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494" fill="norm" stroke="1" extrusionOk="0">
                  <a:moveTo>
                    <a:pt x="20771" y="1608"/>
                  </a:moveTo>
                  <a:cubicBezTo>
                    <a:pt x="18694" y="1037"/>
                    <a:pt x="16617" y="465"/>
                    <a:pt x="14333" y="180"/>
                  </a:cubicBezTo>
                  <a:cubicBezTo>
                    <a:pt x="12048" y="-106"/>
                    <a:pt x="9556" y="-106"/>
                    <a:pt x="7271" y="580"/>
                  </a:cubicBezTo>
                  <a:cubicBezTo>
                    <a:pt x="4986" y="1265"/>
                    <a:pt x="2909" y="2637"/>
                    <a:pt x="1456" y="4980"/>
                  </a:cubicBezTo>
                  <a:cubicBezTo>
                    <a:pt x="2" y="7323"/>
                    <a:pt x="-829" y="10637"/>
                    <a:pt x="1248" y="13551"/>
                  </a:cubicBezTo>
                  <a:cubicBezTo>
                    <a:pt x="3325" y="16465"/>
                    <a:pt x="8309" y="18980"/>
                    <a:pt x="13294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8229600" y="1898650"/>
              <a:ext cx="1397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8313887" y="1911350"/>
              <a:ext cx="150663" cy="358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42" fill="norm" stroke="1" extrusionOk="0">
                  <a:moveTo>
                    <a:pt x="21354" y="0"/>
                  </a:moveTo>
                  <a:cubicBezTo>
                    <a:pt x="16854" y="4066"/>
                    <a:pt x="12354" y="8132"/>
                    <a:pt x="8754" y="11499"/>
                  </a:cubicBezTo>
                  <a:cubicBezTo>
                    <a:pt x="5154" y="14866"/>
                    <a:pt x="2454" y="17534"/>
                    <a:pt x="1104" y="19186"/>
                  </a:cubicBezTo>
                  <a:cubicBezTo>
                    <a:pt x="-246" y="20838"/>
                    <a:pt x="-246" y="21473"/>
                    <a:pt x="504" y="21536"/>
                  </a:cubicBezTo>
                  <a:cubicBezTo>
                    <a:pt x="1254" y="21600"/>
                    <a:pt x="2754" y="21092"/>
                    <a:pt x="4254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8451850" y="1771650"/>
              <a:ext cx="101203" cy="55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0" h="21600" fill="norm" stroke="1" extrusionOk="0">
                  <a:moveTo>
                    <a:pt x="2541" y="0"/>
                  </a:moveTo>
                  <a:cubicBezTo>
                    <a:pt x="8047" y="2814"/>
                    <a:pt x="13553" y="5628"/>
                    <a:pt x="16941" y="8193"/>
                  </a:cubicBezTo>
                  <a:cubicBezTo>
                    <a:pt x="20329" y="10759"/>
                    <a:pt x="21600" y="13076"/>
                    <a:pt x="18424" y="15269"/>
                  </a:cubicBezTo>
                  <a:cubicBezTo>
                    <a:pt x="15247" y="17462"/>
                    <a:pt x="7624" y="195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3415597" y="0"/>
              <a:ext cx="7152487" cy="133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600" fill="norm" stroke="1" extrusionOk="0">
                  <a:moveTo>
                    <a:pt x="19373" y="1228"/>
                  </a:moveTo>
                  <a:cubicBezTo>
                    <a:pt x="19347" y="1092"/>
                    <a:pt x="19322" y="955"/>
                    <a:pt x="19248" y="853"/>
                  </a:cubicBezTo>
                  <a:cubicBezTo>
                    <a:pt x="19175" y="751"/>
                    <a:pt x="19053" y="682"/>
                    <a:pt x="18884" y="597"/>
                  </a:cubicBezTo>
                  <a:cubicBezTo>
                    <a:pt x="18715" y="512"/>
                    <a:pt x="18498" y="409"/>
                    <a:pt x="18281" y="341"/>
                  </a:cubicBezTo>
                  <a:cubicBezTo>
                    <a:pt x="18064" y="273"/>
                    <a:pt x="17846" y="239"/>
                    <a:pt x="17626" y="205"/>
                  </a:cubicBezTo>
                  <a:cubicBezTo>
                    <a:pt x="17406" y="171"/>
                    <a:pt x="17182" y="136"/>
                    <a:pt x="16949" y="102"/>
                  </a:cubicBezTo>
                  <a:cubicBezTo>
                    <a:pt x="16716" y="68"/>
                    <a:pt x="16473" y="34"/>
                    <a:pt x="16221" y="17"/>
                  </a:cubicBezTo>
                  <a:cubicBezTo>
                    <a:pt x="15969" y="0"/>
                    <a:pt x="15707" y="0"/>
                    <a:pt x="15442" y="0"/>
                  </a:cubicBezTo>
                  <a:cubicBezTo>
                    <a:pt x="15177" y="0"/>
                    <a:pt x="14908" y="0"/>
                    <a:pt x="14656" y="0"/>
                  </a:cubicBezTo>
                  <a:cubicBezTo>
                    <a:pt x="14404" y="0"/>
                    <a:pt x="14168" y="0"/>
                    <a:pt x="13925" y="0"/>
                  </a:cubicBezTo>
                  <a:cubicBezTo>
                    <a:pt x="13682" y="0"/>
                    <a:pt x="13433" y="0"/>
                    <a:pt x="13181" y="0"/>
                  </a:cubicBezTo>
                  <a:cubicBezTo>
                    <a:pt x="12929" y="0"/>
                    <a:pt x="12673" y="0"/>
                    <a:pt x="12414" y="0"/>
                  </a:cubicBezTo>
                  <a:cubicBezTo>
                    <a:pt x="12156" y="0"/>
                    <a:pt x="11894" y="0"/>
                    <a:pt x="11635" y="17"/>
                  </a:cubicBezTo>
                  <a:cubicBezTo>
                    <a:pt x="11377" y="34"/>
                    <a:pt x="11121" y="68"/>
                    <a:pt x="10862" y="136"/>
                  </a:cubicBezTo>
                  <a:cubicBezTo>
                    <a:pt x="10604" y="205"/>
                    <a:pt x="10342" y="307"/>
                    <a:pt x="10086" y="409"/>
                  </a:cubicBezTo>
                  <a:cubicBezTo>
                    <a:pt x="9831" y="512"/>
                    <a:pt x="9582" y="614"/>
                    <a:pt x="9342" y="717"/>
                  </a:cubicBezTo>
                  <a:cubicBezTo>
                    <a:pt x="9103" y="819"/>
                    <a:pt x="8873" y="921"/>
                    <a:pt x="8649" y="1007"/>
                  </a:cubicBezTo>
                  <a:cubicBezTo>
                    <a:pt x="8426" y="1092"/>
                    <a:pt x="8209" y="1160"/>
                    <a:pt x="7963" y="1263"/>
                  </a:cubicBezTo>
                  <a:cubicBezTo>
                    <a:pt x="7717" y="1365"/>
                    <a:pt x="7442" y="1501"/>
                    <a:pt x="7177" y="1638"/>
                  </a:cubicBezTo>
                  <a:cubicBezTo>
                    <a:pt x="6912" y="1774"/>
                    <a:pt x="6657" y="1911"/>
                    <a:pt x="6398" y="2047"/>
                  </a:cubicBezTo>
                  <a:cubicBezTo>
                    <a:pt x="6139" y="2184"/>
                    <a:pt x="5878" y="2320"/>
                    <a:pt x="5625" y="2491"/>
                  </a:cubicBezTo>
                  <a:cubicBezTo>
                    <a:pt x="5373" y="2662"/>
                    <a:pt x="5130" y="2866"/>
                    <a:pt x="4872" y="3071"/>
                  </a:cubicBezTo>
                  <a:cubicBezTo>
                    <a:pt x="4613" y="3276"/>
                    <a:pt x="4338" y="3481"/>
                    <a:pt x="4080" y="3702"/>
                  </a:cubicBezTo>
                  <a:cubicBezTo>
                    <a:pt x="3821" y="3924"/>
                    <a:pt x="3578" y="4163"/>
                    <a:pt x="3329" y="4385"/>
                  </a:cubicBezTo>
                  <a:cubicBezTo>
                    <a:pt x="3080" y="4607"/>
                    <a:pt x="2825" y="4811"/>
                    <a:pt x="2588" y="5033"/>
                  </a:cubicBezTo>
                  <a:cubicBezTo>
                    <a:pt x="2352" y="5255"/>
                    <a:pt x="2135" y="5494"/>
                    <a:pt x="1924" y="5784"/>
                  </a:cubicBezTo>
                  <a:cubicBezTo>
                    <a:pt x="1713" y="6074"/>
                    <a:pt x="1509" y="6415"/>
                    <a:pt x="1298" y="6893"/>
                  </a:cubicBezTo>
                  <a:cubicBezTo>
                    <a:pt x="1088" y="7371"/>
                    <a:pt x="870" y="7985"/>
                    <a:pt x="679" y="8667"/>
                  </a:cubicBezTo>
                  <a:cubicBezTo>
                    <a:pt x="487" y="9350"/>
                    <a:pt x="321" y="10100"/>
                    <a:pt x="203" y="10971"/>
                  </a:cubicBezTo>
                  <a:cubicBezTo>
                    <a:pt x="85" y="11841"/>
                    <a:pt x="15" y="12830"/>
                    <a:pt x="2" y="13564"/>
                  </a:cubicBezTo>
                  <a:cubicBezTo>
                    <a:pt x="-11" y="14298"/>
                    <a:pt x="34" y="14775"/>
                    <a:pt x="142" y="15287"/>
                  </a:cubicBezTo>
                  <a:cubicBezTo>
                    <a:pt x="251" y="15799"/>
                    <a:pt x="423" y="16345"/>
                    <a:pt x="628" y="16806"/>
                  </a:cubicBezTo>
                  <a:cubicBezTo>
                    <a:pt x="832" y="17266"/>
                    <a:pt x="1068" y="17642"/>
                    <a:pt x="1298" y="17949"/>
                  </a:cubicBezTo>
                  <a:cubicBezTo>
                    <a:pt x="1528" y="18256"/>
                    <a:pt x="1752" y="18495"/>
                    <a:pt x="1982" y="18717"/>
                  </a:cubicBezTo>
                  <a:cubicBezTo>
                    <a:pt x="2212" y="18938"/>
                    <a:pt x="2448" y="19143"/>
                    <a:pt x="2687" y="19314"/>
                  </a:cubicBezTo>
                  <a:cubicBezTo>
                    <a:pt x="2927" y="19484"/>
                    <a:pt x="3170" y="19621"/>
                    <a:pt x="3400" y="19723"/>
                  </a:cubicBezTo>
                  <a:cubicBezTo>
                    <a:pt x="3629" y="19826"/>
                    <a:pt x="3847" y="19894"/>
                    <a:pt x="4064" y="19962"/>
                  </a:cubicBezTo>
                  <a:cubicBezTo>
                    <a:pt x="4281" y="20030"/>
                    <a:pt x="4498" y="20099"/>
                    <a:pt x="4715" y="20150"/>
                  </a:cubicBezTo>
                  <a:cubicBezTo>
                    <a:pt x="4932" y="20201"/>
                    <a:pt x="5149" y="20235"/>
                    <a:pt x="5395" y="20269"/>
                  </a:cubicBezTo>
                  <a:cubicBezTo>
                    <a:pt x="5641" y="20303"/>
                    <a:pt x="5916" y="20337"/>
                    <a:pt x="6181" y="20372"/>
                  </a:cubicBezTo>
                  <a:cubicBezTo>
                    <a:pt x="6446" y="20406"/>
                    <a:pt x="6701" y="20440"/>
                    <a:pt x="6957" y="20474"/>
                  </a:cubicBezTo>
                  <a:cubicBezTo>
                    <a:pt x="7212" y="20508"/>
                    <a:pt x="7468" y="20542"/>
                    <a:pt x="7727" y="20610"/>
                  </a:cubicBezTo>
                  <a:cubicBezTo>
                    <a:pt x="7985" y="20679"/>
                    <a:pt x="8247" y="20781"/>
                    <a:pt x="8515" y="20900"/>
                  </a:cubicBezTo>
                  <a:cubicBezTo>
                    <a:pt x="8784" y="21020"/>
                    <a:pt x="9058" y="21156"/>
                    <a:pt x="9326" y="21259"/>
                  </a:cubicBezTo>
                  <a:cubicBezTo>
                    <a:pt x="9595" y="21361"/>
                    <a:pt x="9857" y="21429"/>
                    <a:pt x="10102" y="21481"/>
                  </a:cubicBezTo>
                  <a:cubicBezTo>
                    <a:pt x="10348" y="21532"/>
                    <a:pt x="10578" y="21566"/>
                    <a:pt x="10827" y="21583"/>
                  </a:cubicBezTo>
                  <a:cubicBezTo>
                    <a:pt x="11076" y="21600"/>
                    <a:pt x="11345" y="21600"/>
                    <a:pt x="11610" y="21600"/>
                  </a:cubicBezTo>
                  <a:cubicBezTo>
                    <a:pt x="11875" y="21600"/>
                    <a:pt x="12137" y="21600"/>
                    <a:pt x="12398" y="21600"/>
                  </a:cubicBezTo>
                  <a:cubicBezTo>
                    <a:pt x="12660" y="21600"/>
                    <a:pt x="12922" y="21600"/>
                    <a:pt x="13174" y="21583"/>
                  </a:cubicBezTo>
                  <a:cubicBezTo>
                    <a:pt x="13427" y="21566"/>
                    <a:pt x="13669" y="21532"/>
                    <a:pt x="13919" y="21515"/>
                  </a:cubicBezTo>
                  <a:cubicBezTo>
                    <a:pt x="14168" y="21498"/>
                    <a:pt x="14423" y="21498"/>
                    <a:pt x="14675" y="21464"/>
                  </a:cubicBezTo>
                  <a:cubicBezTo>
                    <a:pt x="14928" y="21429"/>
                    <a:pt x="15177" y="21361"/>
                    <a:pt x="15423" y="21276"/>
                  </a:cubicBezTo>
                  <a:cubicBezTo>
                    <a:pt x="15668" y="21191"/>
                    <a:pt x="15911" y="21088"/>
                    <a:pt x="16157" y="20952"/>
                  </a:cubicBezTo>
                  <a:cubicBezTo>
                    <a:pt x="16403" y="20815"/>
                    <a:pt x="16652" y="20645"/>
                    <a:pt x="16892" y="20474"/>
                  </a:cubicBezTo>
                  <a:cubicBezTo>
                    <a:pt x="17131" y="20303"/>
                    <a:pt x="17361" y="20133"/>
                    <a:pt x="17585" y="19962"/>
                  </a:cubicBezTo>
                  <a:cubicBezTo>
                    <a:pt x="17808" y="19791"/>
                    <a:pt x="18025" y="19621"/>
                    <a:pt x="18249" y="19399"/>
                  </a:cubicBezTo>
                  <a:cubicBezTo>
                    <a:pt x="18472" y="19177"/>
                    <a:pt x="18702" y="18904"/>
                    <a:pt x="18910" y="18614"/>
                  </a:cubicBezTo>
                  <a:cubicBezTo>
                    <a:pt x="19117" y="18324"/>
                    <a:pt x="19303" y="18017"/>
                    <a:pt x="19488" y="17676"/>
                  </a:cubicBezTo>
                  <a:cubicBezTo>
                    <a:pt x="19673" y="17335"/>
                    <a:pt x="19858" y="16959"/>
                    <a:pt x="20047" y="16482"/>
                  </a:cubicBezTo>
                  <a:cubicBezTo>
                    <a:pt x="20235" y="16004"/>
                    <a:pt x="20427" y="15424"/>
                    <a:pt x="20593" y="14844"/>
                  </a:cubicBezTo>
                  <a:cubicBezTo>
                    <a:pt x="20759" y="14264"/>
                    <a:pt x="20899" y="13683"/>
                    <a:pt x="21043" y="12847"/>
                  </a:cubicBezTo>
                  <a:cubicBezTo>
                    <a:pt x="21187" y="12011"/>
                    <a:pt x="21334" y="10919"/>
                    <a:pt x="21429" y="9896"/>
                  </a:cubicBezTo>
                  <a:cubicBezTo>
                    <a:pt x="21525" y="8872"/>
                    <a:pt x="21570" y="7917"/>
                    <a:pt x="21579" y="6995"/>
                  </a:cubicBezTo>
                  <a:cubicBezTo>
                    <a:pt x="21589" y="6074"/>
                    <a:pt x="21563" y="5187"/>
                    <a:pt x="21471" y="4419"/>
                  </a:cubicBezTo>
                  <a:cubicBezTo>
                    <a:pt x="21378" y="3651"/>
                    <a:pt x="21219" y="3003"/>
                    <a:pt x="21021" y="2525"/>
                  </a:cubicBezTo>
                  <a:cubicBezTo>
                    <a:pt x="20823" y="2047"/>
                    <a:pt x="20586" y="1740"/>
                    <a:pt x="20331" y="1501"/>
                  </a:cubicBezTo>
                  <a:cubicBezTo>
                    <a:pt x="20075" y="1263"/>
                    <a:pt x="19801" y="1092"/>
                    <a:pt x="19529" y="990"/>
                  </a:cubicBezTo>
                  <a:cubicBezTo>
                    <a:pt x="19258" y="887"/>
                    <a:pt x="18990" y="853"/>
                    <a:pt x="18814" y="853"/>
                  </a:cubicBezTo>
                  <a:cubicBezTo>
                    <a:pt x="18638" y="853"/>
                    <a:pt x="18555" y="887"/>
                    <a:pt x="18472" y="9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10211395" y="1136120"/>
              <a:ext cx="177205" cy="254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66" fill="norm" stroke="1" extrusionOk="0">
                  <a:moveTo>
                    <a:pt x="21528" y="1651"/>
                  </a:moveTo>
                  <a:cubicBezTo>
                    <a:pt x="20757" y="937"/>
                    <a:pt x="19985" y="223"/>
                    <a:pt x="18571" y="45"/>
                  </a:cubicBezTo>
                  <a:cubicBezTo>
                    <a:pt x="17157" y="-134"/>
                    <a:pt x="15099" y="223"/>
                    <a:pt x="13042" y="1116"/>
                  </a:cubicBezTo>
                  <a:cubicBezTo>
                    <a:pt x="10985" y="2008"/>
                    <a:pt x="8928" y="3436"/>
                    <a:pt x="6742" y="5935"/>
                  </a:cubicBezTo>
                  <a:cubicBezTo>
                    <a:pt x="4557" y="8435"/>
                    <a:pt x="2242" y="12005"/>
                    <a:pt x="1085" y="14236"/>
                  </a:cubicBezTo>
                  <a:cubicBezTo>
                    <a:pt x="-72" y="16468"/>
                    <a:pt x="-72" y="17360"/>
                    <a:pt x="57" y="18253"/>
                  </a:cubicBezTo>
                  <a:cubicBezTo>
                    <a:pt x="185" y="19145"/>
                    <a:pt x="442" y="20038"/>
                    <a:pt x="1599" y="20573"/>
                  </a:cubicBezTo>
                  <a:cubicBezTo>
                    <a:pt x="2757" y="21109"/>
                    <a:pt x="4814" y="21287"/>
                    <a:pt x="6871" y="214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10378243" y="1187449"/>
              <a:ext cx="105607" cy="221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159" fill="norm" stroke="1" extrusionOk="0">
                  <a:moveTo>
                    <a:pt x="21131" y="0"/>
                  </a:moveTo>
                  <a:cubicBezTo>
                    <a:pt x="16049" y="1211"/>
                    <a:pt x="10966" y="2422"/>
                    <a:pt x="7155" y="4946"/>
                  </a:cubicBezTo>
                  <a:cubicBezTo>
                    <a:pt x="3343" y="7469"/>
                    <a:pt x="802" y="11305"/>
                    <a:pt x="166" y="14232"/>
                  </a:cubicBezTo>
                  <a:cubicBezTo>
                    <a:pt x="-469" y="17159"/>
                    <a:pt x="802" y="19178"/>
                    <a:pt x="2496" y="20288"/>
                  </a:cubicBezTo>
                  <a:cubicBezTo>
                    <a:pt x="4190" y="21398"/>
                    <a:pt x="6307" y="21600"/>
                    <a:pt x="9060" y="19985"/>
                  </a:cubicBezTo>
                  <a:cubicBezTo>
                    <a:pt x="11813" y="18370"/>
                    <a:pt x="15202" y="14938"/>
                    <a:pt x="16896" y="12617"/>
                  </a:cubicBezTo>
                  <a:cubicBezTo>
                    <a:pt x="18590" y="10295"/>
                    <a:pt x="18590" y="9084"/>
                    <a:pt x="17743" y="8176"/>
                  </a:cubicBezTo>
                  <a:cubicBezTo>
                    <a:pt x="16896" y="7267"/>
                    <a:pt x="15202" y="6662"/>
                    <a:pt x="13507" y="60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10547350" y="1206499"/>
              <a:ext cx="107950" cy="209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0"/>
                  </a:moveTo>
                  <a:cubicBezTo>
                    <a:pt x="2118" y="6480"/>
                    <a:pt x="4235" y="12960"/>
                    <a:pt x="5506" y="16740"/>
                  </a:cubicBezTo>
                  <a:cubicBezTo>
                    <a:pt x="6776" y="20520"/>
                    <a:pt x="7200" y="21600"/>
                    <a:pt x="7835" y="21276"/>
                  </a:cubicBezTo>
                  <a:cubicBezTo>
                    <a:pt x="8471" y="20952"/>
                    <a:pt x="9318" y="19224"/>
                    <a:pt x="10165" y="16416"/>
                  </a:cubicBezTo>
                  <a:cubicBezTo>
                    <a:pt x="11012" y="13608"/>
                    <a:pt x="11859" y="9720"/>
                    <a:pt x="13765" y="6912"/>
                  </a:cubicBezTo>
                  <a:cubicBezTo>
                    <a:pt x="15671" y="4104"/>
                    <a:pt x="18635" y="2376"/>
                    <a:pt x="21600" y="6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10696855" y="1240137"/>
              <a:ext cx="110846" cy="150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32" fill="norm" stroke="1" extrusionOk="0">
                  <a:moveTo>
                    <a:pt x="15229" y="4232"/>
                  </a:moveTo>
                  <a:cubicBezTo>
                    <a:pt x="14821" y="2732"/>
                    <a:pt x="14414" y="1232"/>
                    <a:pt x="13191" y="482"/>
                  </a:cubicBezTo>
                  <a:cubicBezTo>
                    <a:pt x="11968" y="-268"/>
                    <a:pt x="9931" y="-268"/>
                    <a:pt x="7689" y="1382"/>
                  </a:cubicBezTo>
                  <a:cubicBezTo>
                    <a:pt x="5448" y="3032"/>
                    <a:pt x="3002" y="6332"/>
                    <a:pt x="1576" y="9182"/>
                  </a:cubicBezTo>
                  <a:cubicBezTo>
                    <a:pt x="150" y="12032"/>
                    <a:pt x="-258" y="14432"/>
                    <a:pt x="150" y="16232"/>
                  </a:cubicBezTo>
                  <a:cubicBezTo>
                    <a:pt x="557" y="18032"/>
                    <a:pt x="1780" y="19232"/>
                    <a:pt x="3002" y="19232"/>
                  </a:cubicBezTo>
                  <a:cubicBezTo>
                    <a:pt x="4225" y="19232"/>
                    <a:pt x="5448" y="18032"/>
                    <a:pt x="6670" y="16682"/>
                  </a:cubicBezTo>
                  <a:cubicBezTo>
                    <a:pt x="7893" y="15332"/>
                    <a:pt x="9116" y="13832"/>
                    <a:pt x="10542" y="12332"/>
                  </a:cubicBezTo>
                  <a:cubicBezTo>
                    <a:pt x="11968" y="10832"/>
                    <a:pt x="13599" y="9332"/>
                    <a:pt x="14821" y="10082"/>
                  </a:cubicBezTo>
                  <a:cubicBezTo>
                    <a:pt x="16044" y="10832"/>
                    <a:pt x="16859" y="13832"/>
                    <a:pt x="17878" y="16082"/>
                  </a:cubicBezTo>
                  <a:cubicBezTo>
                    <a:pt x="18897" y="18332"/>
                    <a:pt x="20119" y="19832"/>
                    <a:pt x="21342" y="21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10852149" y="1244599"/>
              <a:ext cx="101601" cy="16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0"/>
                  </a:moveTo>
                  <a:cubicBezTo>
                    <a:pt x="2250" y="281"/>
                    <a:pt x="4500" y="561"/>
                    <a:pt x="7425" y="3506"/>
                  </a:cubicBezTo>
                  <a:cubicBezTo>
                    <a:pt x="10350" y="6452"/>
                    <a:pt x="13950" y="12062"/>
                    <a:pt x="15525" y="15709"/>
                  </a:cubicBezTo>
                  <a:cubicBezTo>
                    <a:pt x="17100" y="19356"/>
                    <a:pt x="16650" y="21039"/>
                    <a:pt x="15525" y="21319"/>
                  </a:cubicBezTo>
                  <a:cubicBezTo>
                    <a:pt x="14400" y="21600"/>
                    <a:pt x="12600" y="20478"/>
                    <a:pt x="11475" y="19216"/>
                  </a:cubicBezTo>
                  <a:cubicBezTo>
                    <a:pt x="10350" y="17953"/>
                    <a:pt x="9900" y="16551"/>
                    <a:pt x="11700" y="14026"/>
                  </a:cubicBezTo>
                  <a:cubicBezTo>
                    <a:pt x="13500" y="11501"/>
                    <a:pt x="17550" y="7855"/>
                    <a:pt x="21600" y="42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11023600" y="1257299"/>
              <a:ext cx="1" cy="1778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11049000" y="1193799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11080749" y="1289107"/>
              <a:ext cx="226485" cy="13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7267" y="7078"/>
                  </a:moveTo>
                  <a:cubicBezTo>
                    <a:pt x="7267" y="5391"/>
                    <a:pt x="7267" y="3703"/>
                    <a:pt x="6662" y="2690"/>
                  </a:cubicBezTo>
                  <a:cubicBezTo>
                    <a:pt x="6056" y="1678"/>
                    <a:pt x="4845" y="1341"/>
                    <a:pt x="3836" y="1847"/>
                  </a:cubicBezTo>
                  <a:cubicBezTo>
                    <a:pt x="2826" y="2353"/>
                    <a:pt x="2019" y="3703"/>
                    <a:pt x="1312" y="6234"/>
                  </a:cubicBezTo>
                  <a:cubicBezTo>
                    <a:pt x="606" y="8766"/>
                    <a:pt x="0" y="12478"/>
                    <a:pt x="0" y="15009"/>
                  </a:cubicBezTo>
                  <a:cubicBezTo>
                    <a:pt x="0" y="17541"/>
                    <a:pt x="606" y="18890"/>
                    <a:pt x="1413" y="19059"/>
                  </a:cubicBezTo>
                  <a:cubicBezTo>
                    <a:pt x="2221" y="19228"/>
                    <a:pt x="3230" y="18215"/>
                    <a:pt x="4037" y="17034"/>
                  </a:cubicBezTo>
                  <a:cubicBezTo>
                    <a:pt x="4845" y="15853"/>
                    <a:pt x="5450" y="14503"/>
                    <a:pt x="6258" y="12984"/>
                  </a:cubicBezTo>
                  <a:cubicBezTo>
                    <a:pt x="7065" y="11465"/>
                    <a:pt x="8075" y="9778"/>
                    <a:pt x="8378" y="9778"/>
                  </a:cubicBezTo>
                  <a:cubicBezTo>
                    <a:pt x="8680" y="9778"/>
                    <a:pt x="8277" y="11465"/>
                    <a:pt x="8075" y="13322"/>
                  </a:cubicBezTo>
                  <a:cubicBezTo>
                    <a:pt x="7873" y="15178"/>
                    <a:pt x="7873" y="17203"/>
                    <a:pt x="8378" y="18384"/>
                  </a:cubicBezTo>
                  <a:cubicBezTo>
                    <a:pt x="8882" y="19566"/>
                    <a:pt x="9892" y="19903"/>
                    <a:pt x="10699" y="19397"/>
                  </a:cubicBezTo>
                  <a:cubicBezTo>
                    <a:pt x="11507" y="18890"/>
                    <a:pt x="12112" y="17541"/>
                    <a:pt x="12819" y="16022"/>
                  </a:cubicBezTo>
                  <a:cubicBezTo>
                    <a:pt x="13525" y="14503"/>
                    <a:pt x="14333" y="12816"/>
                    <a:pt x="15039" y="11128"/>
                  </a:cubicBezTo>
                  <a:cubicBezTo>
                    <a:pt x="15746" y="9440"/>
                    <a:pt x="16351" y="7753"/>
                    <a:pt x="16553" y="7753"/>
                  </a:cubicBezTo>
                  <a:cubicBezTo>
                    <a:pt x="16755" y="7753"/>
                    <a:pt x="16553" y="9440"/>
                    <a:pt x="16049" y="11803"/>
                  </a:cubicBezTo>
                  <a:cubicBezTo>
                    <a:pt x="15544" y="14165"/>
                    <a:pt x="14736" y="17203"/>
                    <a:pt x="14333" y="17372"/>
                  </a:cubicBezTo>
                  <a:cubicBezTo>
                    <a:pt x="13929" y="17541"/>
                    <a:pt x="13929" y="14841"/>
                    <a:pt x="14636" y="11634"/>
                  </a:cubicBezTo>
                  <a:cubicBezTo>
                    <a:pt x="15342" y="8428"/>
                    <a:pt x="16755" y="4716"/>
                    <a:pt x="17966" y="2522"/>
                  </a:cubicBezTo>
                  <a:cubicBezTo>
                    <a:pt x="19178" y="328"/>
                    <a:pt x="20187" y="-347"/>
                    <a:pt x="20793" y="159"/>
                  </a:cubicBezTo>
                  <a:cubicBezTo>
                    <a:pt x="21398" y="666"/>
                    <a:pt x="21600" y="2353"/>
                    <a:pt x="21600" y="6065"/>
                  </a:cubicBezTo>
                  <a:cubicBezTo>
                    <a:pt x="21600" y="9778"/>
                    <a:pt x="21398" y="15515"/>
                    <a:pt x="21196" y="212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11390213" y="1303705"/>
              <a:ext cx="287437" cy="182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71" fill="norm" stroke="1" extrusionOk="0">
                  <a:moveTo>
                    <a:pt x="7693" y="2750"/>
                  </a:moveTo>
                  <a:cubicBezTo>
                    <a:pt x="7063" y="1757"/>
                    <a:pt x="6432" y="764"/>
                    <a:pt x="5565" y="268"/>
                  </a:cubicBezTo>
                  <a:cubicBezTo>
                    <a:pt x="4698" y="-229"/>
                    <a:pt x="3594" y="-229"/>
                    <a:pt x="2569" y="2005"/>
                  </a:cubicBezTo>
                  <a:cubicBezTo>
                    <a:pt x="1544" y="4240"/>
                    <a:pt x="598" y="8709"/>
                    <a:pt x="204" y="11688"/>
                  </a:cubicBezTo>
                  <a:cubicBezTo>
                    <a:pt x="-190" y="14668"/>
                    <a:pt x="-32" y="16157"/>
                    <a:pt x="835" y="17150"/>
                  </a:cubicBezTo>
                  <a:cubicBezTo>
                    <a:pt x="1702" y="18143"/>
                    <a:pt x="3279" y="18640"/>
                    <a:pt x="5801" y="17026"/>
                  </a:cubicBezTo>
                  <a:cubicBezTo>
                    <a:pt x="8324" y="15412"/>
                    <a:pt x="11792" y="11688"/>
                    <a:pt x="13684" y="9205"/>
                  </a:cubicBezTo>
                  <a:cubicBezTo>
                    <a:pt x="15576" y="6723"/>
                    <a:pt x="15892" y="5481"/>
                    <a:pt x="16128" y="4240"/>
                  </a:cubicBezTo>
                  <a:cubicBezTo>
                    <a:pt x="16365" y="2999"/>
                    <a:pt x="16522" y="1757"/>
                    <a:pt x="16128" y="1385"/>
                  </a:cubicBezTo>
                  <a:cubicBezTo>
                    <a:pt x="15734" y="1012"/>
                    <a:pt x="14788" y="1509"/>
                    <a:pt x="13448" y="3619"/>
                  </a:cubicBezTo>
                  <a:cubicBezTo>
                    <a:pt x="12108" y="5730"/>
                    <a:pt x="10374" y="9454"/>
                    <a:pt x="9743" y="12433"/>
                  </a:cubicBezTo>
                  <a:cubicBezTo>
                    <a:pt x="9112" y="15412"/>
                    <a:pt x="9585" y="17647"/>
                    <a:pt x="11714" y="19012"/>
                  </a:cubicBezTo>
                  <a:cubicBezTo>
                    <a:pt x="13842" y="20378"/>
                    <a:pt x="17626" y="20874"/>
                    <a:pt x="21410" y="213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10403762" y="1723959"/>
              <a:ext cx="137238" cy="276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199" fill="norm" stroke="1" extrusionOk="0">
                  <a:moveTo>
                    <a:pt x="20903" y="4146"/>
                  </a:moveTo>
                  <a:cubicBezTo>
                    <a:pt x="20581" y="2847"/>
                    <a:pt x="20258" y="1548"/>
                    <a:pt x="19291" y="736"/>
                  </a:cubicBezTo>
                  <a:cubicBezTo>
                    <a:pt x="18324" y="-76"/>
                    <a:pt x="16712" y="-401"/>
                    <a:pt x="13488" y="736"/>
                  </a:cubicBezTo>
                  <a:cubicBezTo>
                    <a:pt x="10264" y="1873"/>
                    <a:pt x="5428" y="4471"/>
                    <a:pt x="2688" y="7719"/>
                  </a:cubicBezTo>
                  <a:cubicBezTo>
                    <a:pt x="-52" y="10967"/>
                    <a:pt x="-697" y="14865"/>
                    <a:pt x="754" y="17220"/>
                  </a:cubicBezTo>
                  <a:cubicBezTo>
                    <a:pt x="2204" y="19575"/>
                    <a:pt x="5751" y="20387"/>
                    <a:pt x="8330" y="20793"/>
                  </a:cubicBezTo>
                  <a:cubicBezTo>
                    <a:pt x="10909" y="21199"/>
                    <a:pt x="12521" y="21199"/>
                    <a:pt x="14133" y="211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10581873" y="1820953"/>
              <a:ext cx="131792" cy="16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0677" fill="norm" stroke="1" extrusionOk="0">
                  <a:moveTo>
                    <a:pt x="15758" y="186"/>
                  </a:moveTo>
                  <a:cubicBezTo>
                    <a:pt x="14071" y="-78"/>
                    <a:pt x="12383" y="-341"/>
                    <a:pt x="9683" y="1503"/>
                  </a:cubicBezTo>
                  <a:cubicBezTo>
                    <a:pt x="6983" y="3347"/>
                    <a:pt x="3271" y="7298"/>
                    <a:pt x="1414" y="10591"/>
                  </a:cubicBezTo>
                  <a:cubicBezTo>
                    <a:pt x="-442" y="13883"/>
                    <a:pt x="-442" y="16518"/>
                    <a:pt x="1245" y="18361"/>
                  </a:cubicBezTo>
                  <a:cubicBezTo>
                    <a:pt x="2933" y="20205"/>
                    <a:pt x="6308" y="21259"/>
                    <a:pt x="9683" y="20337"/>
                  </a:cubicBezTo>
                  <a:cubicBezTo>
                    <a:pt x="13058" y="19415"/>
                    <a:pt x="16433" y="16518"/>
                    <a:pt x="18458" y="13488"/>
                  </a:cubicBezTo>
                  <a:cubicBezTo>
                    <a:pt x="20483" y="10459"/>
                    <a:pt x="21158" y="7298"/>
                    <a:pt x="20989" y="5191"/>
                  </a:cubicBezTo>
                  <a:cubicBezTo>
                    <a:pt x="20820" y="3083"/>
                    <a:pt x="19808" y="2030"/>
                    <a:pt x="18795" y="1766"/>
                  </a:cubicBezTo>
                  <a:cubicBezTo>
                    <a:pt x="17783" y="1503"/>
                    <a:pt x="16770" y="2030"/>
                    <a:pt x="15758" y="25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0769600" y="1797049"/>
              <a:ext cx="165100" cy="23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589"/>
                  </a:moveTo>
                  <a:cubicBezTo>
                    <a:pt x="1385" y="5891"/>
                    <a:pt x="2769" y="11193"/>
                    <a:pt x="3877" y="14433"/>
                  </a:cubicBezTo>
                  <a:cubicBezTo>
                    <a:pt x="4985" y="17673"/>
                    <a:pt x="5815" y="18851"/>
                    <a:pt x="6646" y="19833"/>
                  </a:cubicBezTo>
                  <a:cubicBezTo>
                    <a:pt x="7477" y="20815"/>
                    <a:pt x="8308" y="21600"/>
                    <a:pt x="9138" y="21404"/>
                  </a:cubicBezTo>
                  <a:cubicBezTo>
                    <a:pt x="9969" y="21207"/>
                    <a:pt x="10800" y="20029"/>
                    <a:pt x="11631" y="17280"/>
                  </a:cubicBezTo>
                  <a:cubicBezTo>
                    <a:pt x="12462" y="14531"/>
                    <a:pt x="13292" y="10211"/>
                    <a:pt x="14954" y="7069"/>
                  </a:cubicBezTo>
                  <a:cubicBezTo>
                    <a:pt x="16615" y="3927"/>
                    <a:pt x="19108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11027833" y="1773299"/>
              <a:ext cx="122768" cy="303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21600" y="2992"/>
                  </a:moveTo>
                  <a:cubicBezTo>
                    <a:pt x="21600" y="1808"/>
                    <a:pt x="21600" y="625"/>
                    <a:pt x="20669" y="181"/>
                  </a:cubicBezTo>
                  <a:cubicBezTo>
                    <a:pt x="19738" y="-263"/>
                    <a:pt x="17876" y="33"/>
                    <a:pt x="14524" y="1956"/>
                  </a:cubicBezTo>
                  <a:cubicBezTo>
                    <a:pt x="11172" y="3879"/>
                    <a:pt x="6331" y="7430"/>
                    <a:pt x="3538" y="10611"/>
                  </a:cubicBezTo>
                  <a:cubicBezTo>
                    <a:pt x="745" y="13792"/>
                    <a:pt x="0" y="16603"/>
                    <a:pt x="0" y="18378"/>
                  </a:cubicBezTo>
                  <a:cubicBezTo>
                    <a:pt x="0" y="20153"/>
                    <a:pt x="745" y="20893"/>
                    <a:pt x="3166" y="21115"/>
                  </a:cubicBezTo>
                  <a:cubicBezTo>
                    <a:pt x="5586" y="21337"/>
                    <a:pt x="9683" y="21041"/>
                    <a:pt x="13779" y="207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1220449" y="1822450"/>
              <a:ext cx="1524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390"/>
                    <a:pt x="9000" y="8780"/>
                    <a:pt x="12600" y="12380"/>
                  </a:cubicBezTo>
                  <a:cubicBezTo>
                    <a:pt x="16200" y="15980"/>
                    <a:pt x="18900" y="187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1220450" y="1822450"/>
              <a:ext cx="17780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176"/>
                    <a:pt x="19029" y="351"/>
                    <a:pt x="17229" y="1668"/>
                  </a:cubicBezTo>
                  <a:cubicBezTo>
                    <a:pt x="15429" y="2985"/>
                    <a:pt x="13114" y="5444"/>
                    <a:pt x="10157" y="8956"/>
                  </a:cubicBezTo>
                  <a:cubicBezTo>
                    <a:pt x="7200" y="12468"/>
                    <a:pt x="3600" y="170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1353800" y="2057400"/>
              <a:ext cx="698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1576050" y="1809750"/>
              <a:ext cx="1079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1607800" y="1898650"/>
              <a:ext cx="13335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2847"/>
                    <a:pt x="14057" y="5693"/>
                    <a:pt x="10457" y="9293"/>
                  </a:cubicBezTo>
                  <a:cubicBezTo>
                    <a:pt x="6857" y="12893"/>
                    <a:pt x="3429" y="172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1684000" y="1892299"/>
              <a:ext cx="19561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600" fill="norm" stroke="1" extrusionOk="0">
                  <a:moveTo>
                    <a:pt x="16545" y="0"/>
                  </a:moveTo>
                  <a:cubicBezTo>
                    <a:pt x="18613" y="1588"/>
                    <a:pt x="20681" y="3176"/>
                    <a:pt x="21140" y="5506"/>
                  </a:cubicBezTo>
                  <a:cubicBezTo>
                    <a:pt x="21600" y="7835"/>
                    <a:pt x="20451" y="10906"/>
                    <a:pt x="16660" y="13712"/>
                  </a:cubicBezTo>
                  <a:cubicBezTo>
                    <a:pt x="12868" y="16518"/>
                    <a:pt x="6434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0" y="3384550"/>
              <a:ext cx="12376150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037"/>
                  </a:moveTo>
                  <a:cubicBezTo>
                    <a:pt x="118" y="17138"/>
                    <a:pt x="236" y="17239"/>
                    <a:pt x="362" y="17341"/>
                  </a:cubicBezTo>
                  <a:cubicBezTo>
                    <a:pt x="488" y="17442"/>
                    <a:pt x="621" y="17544"/>
                    <a:pt x="759" y="17493"/>
                  </a:cubicBezTo>
                  <a:cubicBezTo>
                    <a:pt x="898" y="17442"/>
                    <a:pt x="1042" y="17239"/>
                    <a:pt x="1184" y="16935"/>
                  </a:cubicBezTo>
                  <a:cubicBezTo>
                    <a:pt x="1326" y="16631"/>
                    <a:pt x="1467" y="16225"/>
                    <a:pt x="1592" y="15820"/>
                  </a:cubicBezTo>
                  <a:cubicBezTo>
                    <a:pt x="1718" y="15414"/>
                    <a:pt x="1829" y="15008"/>
                    <a:pt x="1941" y="14603"/>
                  </a:cubicBezTo>
                  <a:cubicBezTo>
                    <a:pt x="2054" y="14197"/>
                    <a:pt x="2168" y="13792"/>
                    <a:pt x="2290" y="13386"/>
                  </a:cubicBezTo>
                  <a:cubicBezTo>
                    <a:pt x="2412" y="12980"/>
                    <a:pt x="2542" y="12575"/>
                    <a:pt x="2686" y="12068"/>
                  </a:cubicBezTo>
                  <a:cubicBezTo>
                    <a:pt x="2830" y="11561"/>
                    <a:pt x="2989" y="10952"/>
                    <a:pt x="3147" y="10394"/>
                  </a:cubicBezTo>
                  <a:cubicBezTo>
                    <a:pt x="3306" y="9837"/>
                    <a:pt x="3465" y="9330"/>
                    <a:pt x="3596" y="8924"/>
                  </a:cubicBezTo>
                  <a:cubicBezTo>
                    <a:pt x="3727" y="8518"/>
                    <a:pt x="3831" y="8214"/>
                    <a:pt x="3923" y="7961"/>
                  </a:cubicBezTo>
                  <a:cubicBezTo>
                    <a:pt x="4016" y="7707"/>
                    <a:pt x="4097" y="7504"/>
                    <a:pt x="4187" y="7251"/>
                  </a:cubicBezTo>
                  <a:cubicBezTo>
                    <a:pt x="4278" y="6997"/>
                    <a:pt x="4378" y="6693"/>
                    <a:pt x="4477" y="6439"/>
                  </a:cubicBezTo>
                  <a:cubicBezTo>
                    <a:pt x="4577" y="6186"/>
                    <a:pt x="4677" y="5983"/>
                    <a:pt x="4777" y="5780"/>
                  </a:cubicBezTo>
                  <a:cubicBezTo>
                    <a:pt x="4876" y="5577"/>
                    <a:pt x="4976" y="5375"/>
                    <a:pt x="5085" y="5172"/>
                  </a:cubicBezTo>
                  <a:cubicBezTo>
                    <a:pt x="5194" y="4969"/>
                    <a:pt x="5312" y="4766"/>
                    <a:pt x="5427" y="4563"/>
                  </a:cubicBezTo>
                  <a:cubicBezTo>
                    <a:pt x="5541" y="4361"/>
                    <a:pt x="5652" y="4158"/>
                    <a:pt x="5759" y="3955"/>
                  </a:cubicBezTo>
                  <a:cubicBezTo>
                    <a:pt x="5866" y="3752"/>
                    <a:pt x="5970" y="3549"/>
                    <a:pt x="6083" y="3346"/>
                  </a:cubicBezTo>
                  <a:cubicBezTo>
                    <a:pt x="6195" y="3144"/>
                    <a:pt x="6317" y="2941"/>
                    <a:pt x="6437" y="2789"/>
                  </a:cubicBezTo>
                  <a:cubicBezTo>
                    <a:pt x="6557" y="2637"/>
                    <a:pt x="6675" y="2535"/>
                    <a:pt x="6797" y="2434"/>
                  </a:cubicBezTo>
                  <a:cubicBezTo>
                    <a:pt x="6919" y="2332"/>
                    <a:pt x="7045" y="2231"/>
                    <a:pt x="7165" y="2079"/>
                  </a:cubicBezTo>
                  <a:cubicBezTo>
                    <a:pt x="7285" y="1927"/>
                    <a:pt x="7399" y="1724"/>
                    <a:pt x="7523" y="1572"/>
                  </a:cubicBezTo>
                  <a:cubicBezTo>
                    <a:pt x="7647" y="1420"/>
                    <a:pt x="7780" y="1318"/>
                    <a:pt x="7911" y="1268"/>
                  </a:cubicBezTo>
                  <a:cubicBezTo>
                    <a:pt x="8042" y="1217"/>
                    <a:pt x="8172" y="1217"/>
                    <a:pt x="8305" y="1166"/>
                  </a:cubicBezTo>
                  <a:cubicBezTo>
                    <a:pt x="8438" y="1115"/>
                    <a:pt x="8574" y="1014"/>
                    <a:pt x="8707" y="913"/>
                  </a:cubicBezTo>
                  <a:cubicBezTo>
                    <a:pt x="8840" y="811"/>
                    <a:pt x="8970" y="710"/>
                    <a:pt x="9108" y="608"/>
                  </a:cubicBezTo>
                  <a:cubicBezTo>
                    <a:pt x="9247" y="507"/>
                    <a:pt x="9394" y="406"/>
                    <a:pt x="9538" y="355"/>
                  </a:cubicBezTo>
                  <a:cubicBezTo>
                    <a:pt x="9683" y="304"/>
                    <a:pt x="9823" y="304"/>
                    <a:pt x="9969" y="254"/>
                  </a:cubicBezTo>
                  <a:cubicBezTo>
                    <a:pt x="10115" y="203"/>
                    <a:pt x="10266" y="101"/>
                    <a:pt x="10410" y="51"/>
                  </a:cubicBezTo>
                  <a:cubicBezTo>
                    <a:pt x="10554" y="0"/>
                    <a:pt x="10691" y="0"/>
                    <a:pt x="10839" y="0"/>
                  </a:cubicBezTo>
                  <a:cubicBezTo>
                    <a:pt x="10987" y="0"/>
                    <a:pt x="11145" y="0"/>
                    <a:pt x="11301" y="0"/>
                  </a:cubicBezTo>
                  <a:cubicBezTo>
                    <a:pt x="11456" y="0"/>
                    <a:pt x="11607" y="0"/>
                    <a:pt x="11762" y="0"/>
                  </a:cubicBezTo>
                  <a:cubicBezTo>
                    <a:pt x="11917" y="0"/>
                    <a:pt x="12076" y="0"/>
                    <a:pt x="12228" y="0"/>
                  </a:cubicBezTo>
                  <a:cubicBezTo>
                    <a:pt x="12379" y="0"/>
                    <a:pt x="12523" y="0"/>
                    <a:pt x="12677" y="51"/>
                  </a:cubicBezTo>
                  <a:cubicBezTo>
                    <a:pt x="12830" y="101"/>
                    <a:pt x="12993" y="203"/>
                    <a:pt x="13151" y="304"/>
                  </a:cubicBezTo>
                  <a:cubicBezTo>
                    <a:pt x="13310" y="406"/>
                    <a:pt x="13465" y="507"/>
                    <a:pt x="13622" y="608"/>
                  </a:cubicBezTo>
                  <a:cubicBezTo>
                    <a:pt x="13779" y="710"/>
                    <a:pt x="13938" y="811"/>
                    <a:pt x="14088" y="913"/>
                  </a:cubicBezTo>
                  <a:cubicBezTo>
                    <a:pt x="14237" y="1014"/>
                    <a:pt x="14378" y="1115"/>
                    <a:pt x="14529" y="1268"/>
                  </a:cubicBezTo>
                  <a:cubicBezTo>
                    <a:pt x="14681" y="1420"/>
                    <a:pt x="14843" y="1623"/>
                    <a:pt x="15000" y="1775"/>
                  </a:cubicBezTo>
                  <a:cubicBezTo>
                    <a:pt x="15157" y="1927"/>
                    <a:pt x="15309" y="2028"/>
                    <a:pt x="15460" y="2180"/>
                  </a:cubicBezTo>
                  <a:cubicBezTo>
                    <a:pt x="15612" y="2332"/>
                    <a:pt x="15763" y="2535"/>
                    <a:pt x="15909" y="2738"/>
                  </a:cubicBezTo>
                  <a:cubicBezTo>
                    <a:pt x="16055" y="2941"/>
                    <a:pt x="16195" y="3144"/>
                    <a:pt x="16343" y="3397"/>
                  </a:cubicBezTo>
                  <a:cubicBezTo>
                    <a:pt x="16491" y="3651"/>
                    <a:pt x="16646" y="3955"/>
                    <a:pt x="16796" y="4259"/>
                  </a:cubicBezTo>
                  <a:cubicBezTo>
                    <a:pt x="16945" y="4563"/>
                    <a:pt x="17089" y="4868"/>
                    <a:pt x="17233" y="5172"/>
                  </a:cubicBezTo>
                  <a:cubicBezTo>
                    <a:pt x="17378" y="5476"/>
                    <a:pt x="17522" y="5780"/>
                    <a:pt x="17658" y="6085"/>
                  </a:cubicBezTo>
                  <a:cubicBezTo>
                    <a:pt x="17795" y="6389"/>
                    <a:pt x="17924" y="6693"/>
                    <a:pt x="18061" y="7048"/>
                  </a:cubicBezTo>
                  <a:cubicBezTo>
                    <a:pt x="18198" y="7403"/>
                    <a:pt x="18342" y="7808"/>
                    <a:pt x="18547" y="8468"/>
                  </a:cubicBezTo>
                  <a:cubicBezTo>
                    <a:pt x="18752" y="9127"/>
                    <a:pt x="19018" y="10039"/>
                    <a:pt x="19210" y="10699"/>
                  </a:cubicBezTo>
                  <a:cubicBezTo>
                    <a:pt x="19402" y="11358"/>
                    <a:pt x="19520" y="11763"/>
                    <a:pt x="19644" y="12220"/>
                  </a:cubicBezTo>
                  <a:cubicBezTo>
                    <a:pt x="19768" y="12676"/>
                    <a:pt x="19897" y="13183"/>
                    <a:pt x="20078" y="13944"/>
                  </a:cubicBezTo>
                  <a:cubicBezTo>
                    <a:pt x="20259" y="14704"/>
                    <a:pt x="20492" y="15718"/>
                    <a:pt x="20706" y="16732"/>
                  </a:cubicBezTo>
                  <a:cubicBezTo>
                    <a:pt x="20920" y="17746"/>
                    <a:pt x="21116" y="18761"/>
                    <a:pt x="21262" y="19572"/>
                  </a:cubicBezTo>
                  <a:cubicBezTo>
                    <a:pt x="21408" y="20383"/>
                    <a:pt x="21504" y="209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450367" y="4076033"/>
              <a:ext cx="203684" cy="437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343" fill="norm" stroke="1" extrusionOk="0">
                  <a:moveTo>
                    <a:pt x="21209" y="3753"/>
                  </a:moveTo>
                  <a:cubicBezTo>
                    <a:pt x="21209" y="3237"/>
                    <a:pt x="21209" y="2720"/>
                    <a:pt x="20878" y="2100"/>
                  </a:cubicBezTo>
                  <a:cubicBezTo>
                    <a:pt x="20548" y="1480"/>
                    <a:pt x="19887" y="756"/>
                    <a:pt x="19005" y="343"/>
                  </a:cubicBezTo>
                  <a:cubicBezTo>
                    <a:pt x="18123" y="-71"/>
                    <a:pt x="17021" y="-174"/>
                    <a:pt x="15258" y="394"/>
                  </a:cubicBezTo>
                  <a:cubicBezTo>
                    <a:pt x="13495" y="963"/>
                    <a:pt x="11070" y="2203"/>
                    <a:pt x="8425" y="4528"/>
                  </a:cubicBezTo>
                  <a:cubicBezTo>
                    <a:pt x="5780" y="6854"/>
                    <a:pt x="2915" y="10264"/>
                    <a:pt x="1372" y="13055"/>
                  </a:cubicBezTo>
                  <a:cubicBezTo>
                    <a:pt x="-171" y="15845"/>
                    <a:pt x="-391" y="18015"/>
                    <a:pt x="601" y="19359"/>
                  </a:cubicBezTo>
                  <a:cubicBezTo>
                    <a:pt x="1593" y="20703"/>
                    <a:pt x="3797" y="21219"/>
                    <a:pt x="5450" y="21323"/>
                  </a:cubicBezTo>
                  <a:cubicBezTo>
                    <a:pt x="7103" y="21426"/>
                    <a:pt x="8205" y="21116"/>
                    <a:pt x="9307" y="208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633873" y="4344348"/>
              <a:ext cx="126604" cy="182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0982" fill="norm" stroke="1" extrusionOk="0">
                  <a:moveTo>
                    <a:pt x="9592" y="2075"/>
                  </a:moveTo>
                  <a:cubicBezTo>
                    <a:pt x="8547" y="1104"/>
                    <a:pt x="7502" y="134"/>
                    <a:pt x="6283" y="12"/>
                  </a:cubicBezTo>
                  <a:cubicBezTo>
                    <a:pt x="5063" y="-109"/>
                    <a:pt x="3670" y="619"/>
                    <a:pt x="2276" y="3410"/>
                  </a:cubicBezTo>
                  <a:cubicBezTo>
                    <a:pt x="883" y="6201"/>
                    <a:pt x="-511" y="11055"/>
                    <a:pt x="186" y="14331"/>
                  </a:cubicBezTo>
                  <a:cubicBezTo>
                    <a:pt x="883" y="17608"/>
                    <a:pt x="3670" y="19307"/>
                    <a:pt x="5934" y="20278"/>
                  </a:cubicBezTo>
                  <a:cubicBezTo>
                    <a:pt x="8199" y="21248"/>
                    <a:pt x="9941" y="21491"/>
                    <a:pt x="12379" y="19185"/>
                  </a:cubicBezTo>
                  <a:cubicBezTo>
                    <a:pt x="14818" y="16880"/>
                    <a:pt x="17954" y="12026"/>
                    <a:pt x="19521" y="8992"/>
                  </a:cubicBezTo>
                  <a:cubicBezTo>
                    <a:pt x="21089" y="5958"/>
                    <a:pt x="21089" y="4745"/>
                    <a:pt x="20392" y="3531"/>
                  </a:cubicBezTo>
                  <a:cubicBezTo>
                    <a:pt x="19695" y="2318"/>
                    <a:pt x="18302" y="1104"/>
                    <a:pt x="17257" y="740"/>
                  </a:cubicBezTo>
                  <a:cubicBezTo>
                    <a:pt x="16212" y="376"/>
                    <a:pt x="15515" y="862"/>
                    <a:pt x="14818" y="13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812800" y="4273550"/>
              <a:ext cx="139700" cy="188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7920"/>
                  </a:moveTo>
                  <a:cubicBezTo>
                    <a:pt x="2291" y="10080"/>
                    <a:pt x="4582" y="12240"/>
                    <a:pt x="6545" y="14280"/>
                  </a:cubicBezTo>
                  <a:cubicBezTo>
                    <a:pt x="8509" y="16320"/>
                    <a:pt x="10145" y="18240"/>
                    <a:pt x="11618" y="19560"/>
                  </a:cubicBezTo>
                  <a:cubicBezTo>
                    <a:pt x="13091" y="20880"/>
                    <a:pt x="14400" y="21600"/>
                    <a:pt x="15218" y="21360"/>
                  </a:cubicBezTo>
                  <a:cubicBezTo>
                    <a:pt x="16036" y="21120"/>
                    <a:pt x="16364" y="19920"/>
                    <a:pt x="16691" y="16680"/>
                  </a:cubicBezTo>
                  <a:cubicBezTo>
                    <a:pt x="17018" y="13440"/>
                    <a:pt x="17345" y="8160"/>
                    <a:pt x="18164" y="5040"/>
                  </a:cubicBezTo>
                  <a:cubicBezTo>
                    <a:pt x="18982" y="1920"/>
                    <a:pt x="20291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1142483" y="4040487"/>
              <a:ext cx="127518" cy="448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510" fill="norm" stroke="1" extrusionOk="0">
                  <a:moveTo>
                    <a:pt x="20988" y="1431"/>
                  </a:moveTo>
                  <a:cubicBezTo>
                    <a:pt x="20988" y="924"/>
                    <a:pt x="20988" y="417"/>
                    <a:pt x="20117" y="164"/>
                  </a:cubicBezTo>
                  <a:cubicBezTo>
                    <a:pt x="19246" y="-90"/>
                    <a:pt x="17504" y="-90"/>
                    <a:pt x="15240" y="468"/>
                  </a:cubicBezTo>
                  <a:cubicBezTo>
                    <a:pt x="12975" y="1025"/>
                    <a:pt x="10188" y="2141"/>
                    <a:pt x="7227" y="4372"/>
                  </a:cubicBezTo>
                  <a:cubicBezTo>
                    <a:pt x="4265" y="6603"/>
                    <a:pt x="1130" y="9949"/>
                    <a:pt x="259" y="12890"/>
                  </a:cubicBezTo>
                  <a:cubicBezTo>
                    <a:pt x="-612" y="15831"/>
                    <a:pt x="782" y="18366"/>
                    <a:pt x="3394" y="19735"/>
                  </a:cubicBezTo>
                  <a:cubicBezTo>
                    <a:pt x="6007" y="21104"/>
                    <a:pt x="9840" y="21307"/>
                    <a:pt x="13672" y="215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1346200" y="4165599"/>
              <a:ext cx="2222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09" y="4226"/>
                    <a:pt x="7817" y="8452"/>
                    <a:pt x="11417" y="12052"/>
                  </a:cubicBezTo>
                  <a:cubicBezTo>
                    <a:pt x="15017" y="15652"/>
                    <a:pt x="18309" y="186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1416050" y="4083049"/>
              <a:ext cx="1524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090"/>
                    <a:pt x="15600" y="4181"/>
                    <a:pt x="12450" y="7026"/>
                  </a:cubicBezTo>
                  <a:cubicBezTo>
                    <a:pt x="9300" y="9871"/>
                    <a:pt x="6000" y="13471"/>
                    <a:pt x="3900" y="16026"/>
                  </a:cubicBezTo>
                  <a:cubicBezTo>
                    <a:pt x="1800" y="18581"/>
                    <a:pt x="900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1638300" y="4413249"/>
              <a:ext cx="825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1828800" y="4032249"/>
              <a:ext cx="952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1943100" y="4057650"/>
              <a:ext cx="88900" cy="381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21600" y="0"/>
                  </a:moveTo>
                  <a:cubicBezTo>
                    <a:pt x="16457" y="4131"/>
                    <a:pt x="11314" y="8262"/>
                    <a:pt x="8229" y="11154"/>
                  </a:cubicBezTo>
                  <a:cubicBezTo>
                    <a:pt x="5143" y="14046"/>
                    <a:pt x="4114" y="15698"/>
                    <a:pt x="2829" y="17351"/>
                  </a:cubicBezTo>
                  <a:cubicBezTo>
                    <a:pt x="1543" y="19003"/>
                    <a:pt x="0" y="20656"/>
                    <a:pt x="0" y="21128"/>
                  </a:cubicBezTo>
                  <a:cubicBezTo>
                    <a:pt x="0" y="21600"/>
                    <a:pt x="1543" y="20892"/>
                    <a:pt x="3086" y="20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2152649" y="3987799"/>
              <a:ext cx="88422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1600" fill="norm" stroke="1" extrusionOk="0">
                  <a:moveTo>
                    <a:pt x="0" y="0"/>
                  </a:moveTo>
                  <a:cubicBezTo>
                    <a:pt x="5891" y="1844"/>
                    <a:pt x="11782" y="3688"/>
                    <a:pt x="15709" y="6102"/>
                  </a:cubicBezTo>
                  <a:cubicBezTo>
                    <a:pt x="19636" y="8517"/>
                    <a:pt x="21600" y="11502"/>
                    <a:pt x="19882" y="14137"/>
                  </a:cubicBezTo>
                  <a:cubicBezTo>
                    <a:pt x="18164" y="16771"/>
                    <a:pt x="12764" y="19054"/>
                    <a:pt x="8836" y="20239"/>
                  </a:cubicBezTo>
                  <a:cubicBezTo>
                    <a:pt x="4909" y="21424"/>
                    <a:pt x="2455" y="215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1873250" y="4159250"/>
              <a:ext cx="825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2540000" y="4267200"/>
              <a:ext cx="1587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2590799" y="4413249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3479800" y="3961268"/>
              <a:ext cx="260350" cy="444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1600" y="976"/>
                  </a:moveTo>
                  <a:cubicBezTo>
                    <a:pt x="18088" y="464"/>
                    <a:pt x="14576" y="-48"/>
                    <a:pt x="12117" y="3"/>
                  </a:cubicBezTo>
                  <a:cubicBezTo>
                    <a:pt x="9659" y="54"/>
                    <a:pt x="8254" y="669"/>
                    <a:pt x="6937" y="2307"/>
                  </a:cubicBezTo>
                  <a:cubicBezTo>
                    <a:pt x="5620" y="3944"/>
                    <a:pt x="4390" y="6606"/>
                    <a:pt x="3249" y="9472"/>
                  </a:cubicBezTo>
                  <a:cubicBezTo>
                    <a:pt x="2107" y="12339"/>
                    <a:pt x="1054" y="15410"/>
                    <a:pt x="527" y="17201"/>
                  </a:cubicBezTo>
                  <a:cubicBezTo>
                    <a:pt x="0" y="18993"/>
                    <a:pt x="0" y="19505"/>
                    <a:pt x="0" y="20016"/>
                  </a:cubicBezTo>
                  <a:cubicBezTo>
                    <a:pt x="0" y="20528"/>
                    <a:pt x="0" y="21040"/>
                    <a:pt x="615" y="21296"/>
                  </a:cubicBezTo>
                  <a:cubicBezTo>
                    <a:pt x="1229" y="21552"/>
                    <a:pt x="2459" y="21552"/>
                    <a:pt x="4566" y="21296"/>
                  </a:cubicBezTo>
                  <a:cubicBezTo>
                    <a:pt x="6673" y="21040"/>
                    <a:pt x="9659" y="20528"/>
                    <a:pt x="11415" y="20119"/>
                  </a:cubicBezTo>
                  <a:cubicBezTo>
                    <a:pt x="13171" y="19709"/>
                    <a:pt x="13698" y="19402"/>
                    <a:pt x="14224" y="190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3479800" y="4222749"/>
              <a:ext cx="1143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6457"/>
                    <a:pt x="10400" y="11314"/>
                    <a:pt x="14000" y="7714"/>
                  </a:cubicBezTo>
                  <a:cubicBezTo>
                    <a:pt x="17600" y="4114"/>
                    <a:pt x="196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3871129" y="3878634"/>
              <a:ext cx="326221" cy="615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05" fill="norm" stroke="1" extrusionOk="0">
                  <a:moveTo>
                    <a:pt x="21477" y="486"/>
                  </a:moveTo>
                  <a:cubicBezTo>
                    <a:pt x="19944" y="264"/>
                    <a:pt x="18411" y="42"/>
                    <a:pt x="16321" y="5"/>
                  </a:cubicBezTo>
                  <a:cubicBezTo>
                    <a:pt x="14231" y="-32"/>
                    <a:pt x="11583" y="116"/>
                    <a:pt x="9562" y="523"/>
                  </a:cubicBezTo>
                  <a:cubicBezTo>
                    <a:pt x="7542" y="930"/>
                    <a:pt x="6148" y="1595"/>
                    <a:pt x="5312" y="2816"/>
                  </a:cubicBezTo>
                  <a:cubicBezTo>
                    <a:pt x="4476" y="4036"/>
                    <a:pt x="4197" y="5812"/>
                    <a:pt x="3988" y="7809"/>
                  </a:cubicBezTo>
                  <a:cubicBezTo>
                    <a:pt x="3779" y="9806"/>
                    <a:pt x="3640" y="12026"/>
                    <a:pt x="3152" y="13986"/>
                  </a:cubicBezTo>
                  <a:cubicBezTo>
                    <a:pt x="2664" y="15946"/>
                    <a:pt x="1828" y="17647"/>
                    <a:pt x="1271" y="18683"/>
                  </a:cubicBezTo>
                  <a:cubicBezTo>
                    <a:pt x="713" y="19719"/>
                    <a:pt x="434" y="20089"/>
                    <a:pt x="225" y="20458"/>
                  </a:cubicBezTo>
                  <a:cubicBezTo>
                    <a:pt x="16" y="20828"/>
                    <a:pt x="-123" y="21198"/>
                    <a:pt x="156" y="21383"/>
                  </a:cubicBezTo>
                  <a:cubicBezTo>
                    <a:pt x="434" y="21568"/>
                    <a:pt x="1131" y="21568"/>
                    <a:pt x="3361" y="21198"/>
                  </a:cubicBezTo>
                  <a:cubicBezTo>
                    <a:pt x="5591" y="20828"/>
                    <a:pt x="9353" y="20089"/>
                    <a:pt x="13116" y="193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4266692" y="3971707"/>
              <a:ext cx="152908" cy="397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554" fill="norm" stroke="1" extrusionOk="0">
                  <a:moveTo>
                    <a:pt x="21086" y="528"/>
                  </a:moveTo>
                  <a:cubicBezTo>
                    <a:pt x="19627" y="299"/>
                    <a:pt x="18167" y="69"/>
                    <a:pt x="16708" y="11"/>
                  </a:cubicBezTo>
                  <a:cubicBezTo>
                    <a:pt x="15248" y="-46"/>
                    <a:pt x="13789" y="69"/>
                    <a:pt x="11308" y="1218"/>
                  </a:cubicBezTo>
                  <a:cubicBezTo>
                    <a:pt x="8827" y="2367"/>
                    <a:pt x="5324" y="4550"/>
                    <a:pt x="2989" y="7250"/>
                  </a:cubicBezTo>
                  <a:cubicBezTo>
                    <a:pt x="654" y="9950"/>
                    <a:pt x="-514" y="13167"/>
                    <a:pt x="216" y="15637"/>
                  </a:cubicBezTo>
                  <a:cubicBezTo>
                    <a:pt x="945" y="18107"/>
                    <a:pt x="3572" y="19831"/>
                    <a:pt x="6200" y="215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4457700" y="4038600"/>
              <a:ext cx="20320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3247"/>
                    <a:pt x="6300" y="6494"/>
                    <a:pt x="9900" y="10094"/>
                  </a:cubicBezTo>
                  <a:cubicBezTo>
                    <a:pt x="13500" y="13694"/>
                    <a:pt x="17550" y="176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4479835" y="4013199"/>
              <a:ext cx="174716" cy="393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76" fill="norm" stroke="1" extrusionOk="0">
                  <a:moveTo>
                    <a:pt x="21481" y="0"/>
                  </a:moveTo>
                  <a:cubicBezTo>
                    <a:pt x="17838" y="3102"/>
                    <a:pt x="14194" y="6204"/>
                    <a:pt x="11071" y="9306"/>
                  </a:cubicBezTo>
                  <a:cubicBezTo>
                    <a:pt x="7948" y="12409"/>
                    <a:pt x="5346" y="15511"/>
                    <a:pt x="3394" y="17636"/>
                  </a:cubicBezTo>
                  <a:cubicBezTo>
                    <a:pt x="1442" y="19762"/>
                    <a:pt x="141" y="20911"/>
                    <a:pt x="11" y="21255"/>
                  </a:cubicBezTo>
                  <a:cubicBezTo>
                    <a:pt x="-119" y="21600"/>
                    <a:pt x="922" y="21140"/>
                    <a:pt x="1963" y="206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4781550" y="4222749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5113032" y="3994149"/>
              <a:ext cx="189218" cy="39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08" fill="norm" stroke="1" extrusionOk="0">
                  <a:moveTo>
                    <a:pt x="21455" y="0"/>
                  </a:moveTo>
                  <a:cubicBezTo>
                    <a:pt x="17375" y="0"/>
                    <a:pt x="13295" y="0"/>
                    <a:pt x="10295" y="400"/>
                  </a:cubicBezTo>
                  <a:cubicBezTo>
                    <a:pt x="7295" y="800"/>
                    <a:pt x="5375" y="1600"/>
                    <a:pt x="4295" y="3486"/>
                  </a:cubicBezTo>
                  <a:cubicBezTo>
                    <a:pt x="3215" y="5371"/>
                    <a:pt x="2975" y="8343"/>
                    <a:pt x="2375" y="11200"/>
                  </a:cubicBezTo>
                  <a:cubicBezTo>
                    <a:pt x="1775" y="14057"/>
                    <a:pt x="815" y="16800"/>
                    <a:pt x="335" y="18514"/>
                  </a:cubicBezTo>
                  <a:cubicBezTo>
                    <a:pt x="-145" y="20229"/>
                    <a:pt x="-145" y="20914"/>
                    <a:pt x="575" y="21257"/>
                  </a:cubicBezTo>
                  <a:cubicBezTo>
                    <a:pt x="1295" y="21600"/>
                    <a:pt x="2735" y="21600"/>
                    <a:pt x="4895" y="21200"/>
                  </a:cubicBezTo>
                  <a:cubicBezTo>
                    <a:pt x="7055" y="20800"/>
                    <a:pt x="9935" y="20000"/>
                    <a:pt x="12815" y="19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5111749" y="4184649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6457"/>
                    <a:pt x="11270" y="11314"/>
                    <a:pt x="14870" y="7714"/>
                  </a:cubicBezTo>
                  <a:cubicBezTo>
                    <a:pt x="18470" y="4114"/>
                    <a:pt x="2003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5358267" y="3959137"/>
              <a:ext cx="274183" cy="390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46" fill="norm" stroke="1" extrusionOk="0">
                  <a:moveTo>
                    <a:pt x="21358" y="1230"/>
                  </a:moveTo>
                  <a:cubicBezTo>
                    <a:pt x="19709" y="647"/>
                    <a:pt x="18060" y="63"/>
                    <a:pt x="15999" y="4"/>
                  </a:cubicBezTo>
                  <a:cubicBezTo>
                    <a:pt x="13938" y="-54"/>
                    <a:pt x="11465" y="413"/>
                    <a:pt x="9816" y="1639"/>
                  </a:cubicBezTo>
                  <a:cubicBezTo>
                    <a:pt x="8167" y="2865"/>
                    <a:pt x="7343" y="4850"/>
                    <a:pt x="6271" y="7127"/>
                  </a:cubicBezTo>
                  <a:cubicBezTo>
                    <a:pt x="5199" y="9403"/>
                    <a:pt x="3880" y="11972"/>
                    <a:pt x="2973" y="13548"/>
                  </a:cubicBezTo>
                  <a:cubicBezTo>
                    <a:pt x="2066" y="15124"/>
                    <a:pt x="1572" y="15708"/>
                    <a:pt x="995" y="16701"/>
                  </a:cubicBezTo>
                  <a:cubicBezTo>
                    <a:pt x="418" y="17693"/>
                    <a:pt x="-242" y="19094"/>
                    <a:pt x="88" y="19911"/>
                  </a:cubicBezTo>
                  <a:cubicBezTo>
                    <a:pt x="418" y="20729"/>
                    <a:pt x="1737" y="20962"/>
                    <a:pt x="3550" y="21137"/>
                  </a:cubicBezTo>
                  <a:cubicBezTo>
                    <a:pt x="5364" y="21312"/>
                    <a:pt x="7673" y="21429"/>
                    <a:pt x="9981" y="215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5651499" y="4076700"/>
              <a:ext cx="1587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72" y="4800"/>
                    <a:pt x="10944" y="9600"/>
                    <a:pt x="14544" y="13200"/>
                  </a:cubicBezTo>
                  <a:cubicBezTo>
                    <a:pt x="18144" y="16800"/>
                    <a:pt x="19872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5689600" y="4108450"/>
              <a:ext cx="1206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2520"/>
                    <a:pt x="11747" y="5040"/>
                    <a:pt x="8147" y="8640"/>
                  </a:cubicBezTo>
                  <a:cubicBezTo>
                    <a:pt x="4547" y="12240"/>
                    <a:pt x="2274" y="169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5892799" y="3956049"/>
              <a:ext cx="17320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0" y="1662"/>
                  </a:moveTo>
                  <a:cubicBezTo>
                    <a:pt x="4164" y="1108"/>
                    <a:pt x="8328" y="554"/>
                    <a:pt x="11060" y="277"/>
                  </a:cubicBezTo>
                  <a:cubicBezTo>
                    <a:pt x="13793" y="0"/>
                    <a:pt x="15094" y="0"/>
                    <a:pt x="16395" y="0"/>
                  </a:cubicBezTo>
                  <a:cubicBezTo>
                    <a:pt x="17696" y="0"/>
                    <a:pt x="18998" y="0"/>
                    <a:pt x="19778" y="277"/>
                  </a:cubicBezTo>
                  <a:cubicBezTo>
                    <a:pt x="20559" y="554"/>
                    <a:pt x="20819" y="1108"/>
                    <a:pt x="20559" y="3046"/>
                  </a:cubicBezTo>
                  <a:cubicBezTo>
                    <a:pt x="20299" y="4985"/>
                    <a:pt x="19518" y="8308"/>
                    <a:pt x="19258" y="11188"/>
                  </a:cubicBezTo>
                  <a:cubicBezTo>
                    <a:pt x="18998" y="14068"/>
                    <a:pt x="19258" y="16505"/>
                    <a:pt x="19908" y="18111"/>
                  </a:cubicBezTo>
                  <a:cubicBezTo>
                    <a:pt x="20559" y="19717"/>
                    <a:pt x="21600" y="20492"/>
                    <a:pt x="21210" y="20880"/>
                  </a:cubicBezTo>
                  <a:cubicBezTo>
                    <a:pt x="20819" y="21268"/>
                    <a:pt x="18998" y="21268"/>
                    <a:pt x="16525" y="21323"/>
                  </a:cubicBezTo>
                  <a:cubicBezTo>
                    <a:pt x="14053" y="21378"/>
                    <a:pt x="10930" y="21489"/>
                    <a:pt x="780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6191250" y="3941804"/>
              <a:ext cx="85511" cy="477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479" fill="norm" stroke="1" extrusionOk="0">
                  <a:moveTo>
                    <a:pt x="0" y="69"/>
                  </a:moveTo>
                  <a:cubicBezTo>
                    <a:pt x="2571" y="-26"/>
                    <a:pt x="5143" y="-121"/>
                    <a:pt x="8229" y="498"/>
                  </a:cubicBezTo>
                  <a:cubicBezTo>
                    <a:pt x="11314" y="1116"/>
                    <a:pt x="14914" y="2448"/>
                    <a:pt x="17486" y="4779"/>
                  </a:cubicBezTo>
                  <a:cubicBezTo>
                    <a:pt x="20057" y="7111"/>
                    <a:pt x="21600" y="10441"/>
                    <a:pt x="20314" y="13296"/>
                  </a:cubicBezTo>
                  <a:cubicBezTo>
                    <a:pt x="19029" y="16150"/>
                    <a:pt x="14914" y="18529"/>
                    <a:pt x="11571" y="19814"/>
                  </a:cubicBezTo>
                  <a:cubicBezTo>
                    <a:pt x="8229" y="21098"/>
                    <a:pt x="5657" y="21289"/>
                    <a:pt x="3086" y="21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6438900" y="427355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6741265" y="3932299"/>
              <a:ext cx="135785" cy="438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295" fill="norm" stroke="1" extrusionOk="0">
                  <a:moveTo>
                    <a:pt x="21318" y="2080"/>
                  </a:moveTo>
                  <a:cubicBezTo>
                    <a:pt x="21318" y="1257"/>
                    <a:pt x="21318" y="434"/>
                    <a:pt x="20487" y="126"/>
                  </a:cubicBezTo>
                  <a:cubicBezTo>
                    <a:pt x="19656" y="-183"/>
                    <a:pt x="17995" y="23"/>
                    <a:pt x="14838" y="1360"/>
                  </a:cubicBezTo>
                  <a:cubicBezTo>
                    <a:pt x="11681" y="2697"/>
                    <a:pt x="7029" y="5166"/>
                    <a:pt x="4038" y="8148"/>
                  </a:cubicBezTo>
                  <a:cubicBezTo>
                    <a:pt x="1047" y="11131"/>
                    <a:pt x="-282" y="14628"/>
                    <a:pt x="50" y="16943"/>
                  </a:cubicBezTo>
                  <a:cubicBezTo>
                    <a:pt x="383" y="19257"/>
                    <a:pt x="2376" y="20388"/>
                    <a:pt x="5367" y="20903"/>
                  </a:cubicBezTo>
                  <a:cubicBezTo>
                    <a:pt x="8358" y="21417"/>
                    <a:pt x="12346" y="21314"/>
                    <a:pt x="16333" y="212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7035800" y="3936999"/>
              <a:ext cx="1397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91" y="1646"/>
                    <a:pt x="4582" y="3291"/>
                    <a:pt x="8182" y="6891"/>
                  </a:cubicBezTo>
                  <a:cubicBezTo>
                    <a:pt x="11782" y="10491"/>
                    <a:pt x="16691" y="16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7148104" y="3968750"/>
              <a:ext cx="122647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600" fill="norm" stroke="1" extrusionOk="0">
                  <a:moveTo>
                    <a:pt x="21213" y="0"/>
                  </a:moveTo>
                  <a:cubicBezTo>
                    <a:pt x="16820" y="3368"/>
                    <a:pt x="12427" y="6735"/>
                    <a:pt x="8766" y="10045"/>
                  </a:cubicBezTo>
                  <a:cubicBezTo>
                    <a:pt x="5105" y="13355"/>
                    <a:pt x="2176" y="16606"/>
                    <a:pt x="894" y="18523"/>
                  </a:cubicBezTo>
                  <a:cubicBezTo>
                    <a:pt x="-387" y="20439"/>
                    <a:pt x="-21" y="21019"/>
                    <a:pt x="34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7505700" y="4191000"/>
              <a:ext cx="1841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7937863" y="3934588"/>
              <a:ext cx="215538" cy="429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64" fill="norm" stroke="1" extrusionOk="0">
                  <a:moveTo>
                    <a:pt x="21354" y="1074"/>
                  </a:moveTo>
                  <a:cubicBezTo>
                    <a:pt x="20725" y="650"/>
                    <a:pt x="20096" y="227"/>
                    <a:pt x="18104" y="68"/>
                  </a:cubicBezTo>
                  <a:cubicBezTo>
                    <a:pt x="16111" y="-91"/>
                    <a:pt x="12756" y="15"/>
                    <a:pt x="9820" y="544"/>
                  </a:cubicBezTo>
                  <a:cubicBezTo>
                    <a:pt x="6884" y="1074"/>
                    <a:pt x="4368" y="2027"/>
                    <a:pt x="2900" y="4038"/>
                  </a:cubicBezTo>
                  <a:cubicBezTo>
                    <a:pt x="1432" y="6050"/>
                    <a:pt x="1012" y="9121"/>
                    <a:pt x="593" y="12085"/>
                  </a:cubicBezTo>
                  <a:cubicBezTo>
                    <a:pt x="173" y="15050"/>
                    <a:pt x="-246" y="17909"/>
                    <a:pt x="173" y="19497"/>
                  </a:cubicBezTo>
                  <a:cubicBezTo>
                    <a:pt x="593" y="21085"/>
                    <a:pt x="1851" y="21403"/>
                    <a:pt x="4577" y="21456"/>
                  </a:cubicBezTo>
                  <a:cubicBezTo>
                    <a:pt x="7304" y="21509"/>
                    <a:pt x="11498" y="21297"/>
                    <a:pt x="15692" y="210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7931150" y="4133850"/>
              <a:ext cx="1651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8252629" y="3882936"/>
              <a:ext cx="256371" cy="523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27" fill="norm" stroke="1" extrusionOk="0">
                  <a:moveTo>
                    <a:pt x="21444" y="918"/>
                  </a:moveTo>
                  <a:cubicBezTo>
                    <a:pt x="18611" y="483"/>
                    <a:pt x="15778" y="47"/>
                    <a:pt x="13565" y="4"/>
                  </a:cubicBezTo>
                  <a:cubicBezTo>
                    <a:pt x="11352" y="-40"/>
                    <a:pt x="9759" y="308"/>
                    <a:pt x="8608" y="918"/>
                  </a:cubicBezTo>
                  <a:cubicBezTo>
                    <a:pt x="7457" y="1528"/>
                    <a:pt x="6749" y="2399"/>
                    <a:pt x="6218" y="4184"/>
                  </a:cubicBezTo>
                  <a:cubicBezTo>
                    <a:pt x="5687" y="5970"/>
                    <a:pt x="5333" y="8670"/>
                    <a:pt x="4536" y="11239"/>
                  </a:cubicBezTo>
                  <a:cubicBezTo>
                    <a:pt x="3739" y="13808"/>
                    <a:pt x="2500" y="16247"/>
                    <a:pt x="1703" y="17728"/>
                  </a:cubicBezTo>
                  <a:cubicBezTo>
                    <a:pt x="906" y="19208"/>
                    <a:pt x="552" y="19731"/>
                    <a:pt x="287" y="20210"/>
                  </a:cubicBezTo>
                  <a:cubicBezTo>
                    <a:pt x="21" y="20689"/>
                    <a:pt x="-156" y="21125"/>
                    <a:pt x="198" y="21342"/>
                  </a:cubicBezTo>
                  <a:cubicBezTo>
                    <a:pt x="552" y="21560"/>
                    <a:pt x="1437" y="21560"/>
                    <a:pt x="4005" y="21473"/>
                  </a:cubicBezTo>
                  <a:cubicBezTo>
                    <a:pt x="6572" y="21386"/>
                    <a:pt x="10821" y="21212"/>
                    <a:pt x="15070" y="210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8693150" y="3949700"/>
              <a:ext cx="1079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4154"/>
                    <a:pt x="10165" y="8308"/>
                    <a:pt x="13765" y="11908"/>
                  </a:cubicBezTo>
                  <a:cubicBezTo>
                    <a:pt x="17365" y="15508"/>
                    <a:pt x="19482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8737600" y="3981450"/>
              <a:ext cx="15240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00" y="3716"/>
                    <a:pt x="11400" y="7432"/>
                    <a:pt x="7800" y="11032"/>
                  </a:cubicBezTo>
                  <a:cubicBezTo>
                    <a:pt x="4200" y="14632"/>
                    <a:pt x="2100" y="181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8972550" y="3886705"/>
              <a:ext cx="182971" cy="551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80" fill="norm" stroke="1" extrusionOk="0">
                  <a:moveTo>
                    <a:pt x="0" y="2214"/>
                  </a:moveTo>
                  <a:cubicBezTo>
                    <a:pt x="4469" y="1552"/>
                    <a:pt x="8938" y="890"/>
                    <a:pt x="11917" y="518"/>
                  </a:cubicBezTo>
                  <a:cubicBezTo>
                    <a:pt x="14897" y="146"/>
                    <a:pt x="16386" y="63"/>
                    <a:pt x="17752" y="21"/>
                  </a:cubicBezTo>
                  <a:cubicBezTo>
                    <a:pt x="19117" y="-20"/>
                    <a:pt x="20359" y="-20"/>
                    <a:pt x="20979" y="187"/>
                  </a:cubicBezTo>
                  <a:cubicBezTo>
                    <a:pt x="21600" y="394"/>
                    <a:pt x="21600" y="808"/>
                    <a:pt x="21103" y="2132"/>
                  </a:cubicBezTo>
                  <a:cubicBezTo>
                    <a:pt x="20607" y="3456"/>
                    <a:pt x="19614" y="5690"/>
                    <a:pt x="18745" y="8173"/>
                  </a:cubicBezTo>
                  <a:cubicBezTo>
                    <a:pt x="17876" y="10656"/>
                    <a:pt x="17131" y="13387"/>
                    <a:pt x="17131" y="15414"/>
                  </a:cubicBezTo>
                  <a:cubicBezTo>
                    <a:pt x="17131" y="17442"/>
                    <a:pt x="17876" y="18766"/>
                    <a:pt x="18621" y="19594"/>
                  </a:cubicBezTo>
                  <a:cubicBezTo>
                    <a:pt x="19366" y="20421"/>
                    <a:pt x="20110" y="20752"/>
                    <a:pt x="19862" y="20918"/>
                  </a:cubicBezTo>
                  <a:cubicBezTo>
                    <a:pt x="19614" y="21083"/>
                    <a:pt x="18372" y="21083"/>
                    <a:pt x="15641" y="21166"/>
                  </a:cubicBezTo>
                  <a:cubicBezTo>
                    <a:pt x="12910" y="21249"/>
                    <a:pt x="8690" y="21414"/>
                    <a:pt x="4469" y="215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9258300" y="3879849"/>
              <a:ext cx="112558" cy="530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491" fill="norm" stroke="1" extrusionOk="0">
                  <a:moveTo>
                    <a:pt x="0" y="514"/>
                  </a:moveTo>
                  <a:cubicBezTo>
                    <a:pt x="1571" y="257"/>
                    <a:pt x="3142" y="0"/>
                    <a:pt x="4713" y="0"/>
                  </a:cubicBezTo>
                  <a:cubicBezTo>
                    <a:pt x="6284" y="0"/>
                    <a:pt x="7855" y="257"/>
                    <a:pt x="10800" y="1671"/>
                  </a:cubicBezTo>
                  <a:cubicBezTo>
                    <a:pt x="13745" y="3086"/>
                    <a:pt x="18065" y="5657"/>
                    <a:pt x="19833" y="8443"/>
                  </a:cubicBezTo>
                  <a:cubicBezTo>
                    <a:pt x="21600" y="11229"/>
                    <a:pt x="20815" y="14229"/>
                    <a:pt x="19833" y="16286"/>
                  </a:cubicBezTo>
                  <a:cubicBezTo>
                    <a:pt x="18851" y="18343"/>
                    <a:pt x="17673" y="19457"/>
                    <a:pt x="16495" y="20271"/>
                  </a:cubicBezTo>
                  <a:cubicBezTo>
                    <a:pt x="15316" y="21086"/>
                    <a:pt x="14138" y="21600"/>
                    <a:pt x="13156" y="21471"/>
                  </a:cubicBezTo>
                  <a:cubicBezTo>
                    <a:pt x="12175" y="21343"/>
                    <a:pt x="11389" y="20571"/>
                    <a:pt x="10604" y="198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9315450" y="3748516"/>
              <a:ext cx="310645" cy="796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14" fill="norm" stroke="1" extrusionOk="0">
                  <a:moveTo>
                    <a:pt x="12343" y="1660"/>
                  </a:moveTo>
                  <a:cubicBezTo>
                    <a:pt x="14694" y="1089"/>
                    <a:pt x="17045" y="517"/>
                    <a:pt x="18588" y="232"/>
                  </a:cubicBezTo>
                  <a:cubicBezTo>
                    <a:pt x="20131" y="-54"/>
                    <a:pt x="20865" y="-54"/>
                    <a:pt x="21233" y="117"/>
                  </a:cubicBezTo>
                  <a:cubicBezTo>
                    <a:pt x="21600" y="289"/>
                    <a:pt x="21600" y="632"/>
                    <a:pt x="21527" y="1775"/>
                  </a:cubicBezTo>
                  <a:cubicBezTo>
                    <a:pt x="21453" y="2917"/>
                    <a:pt x="21306" y="4860"/>
                    <a:pt x="20792" y="6889"/>
                  </a:cubicBezTo>
                  <a:cubicBezTo>
                    <a:pt x="20278" y="8917"/>
                    <a:pt x="19396" y="11032"/>
                    <a:pt x="18882" y="13032"/>
                  </a:cubicBezTo>
                  <a:cubicBezTo>
                    <a:pt x="18367" y="15032"/>
                    <a:pt x="18220" y="16917"/>
                    <a:pt x="18367" y="18175"/>
                  </a:cubicBezTo>
                  <a:cubicBezTo>
                    <a:pt x="18514" y="19432"/>
                    <a:pt x="18955" y="20060"/>
                    <a:pt x="19322" y="20517"/>
                  </a:cubicBezTo>
                  <a:cubicBezTo>
                    <a:pt x="19690" y="20975"/>
                    <a:pt x="19984" y="21260"/>
                    <a:pt x="19690" y="21403"/>
                  </a:cubicBezTo>
                  <a:cubicBezTo>
                    <a:pt x="19396" y="21546"/>
                    <a:pt x="18514" y="21546"/>
                    <a:pt x="15649" y="21432"/>
                  </a:cubicBezTo>
                  <a:cubicBezTo>
                    <a:pt x="12784" y="21317"/>
                    <a:pt x="7935" y="21089"/>
                    <a:pt x="4996" y="20917"/>
                  </a:cubicBezTo>
                  <a:cubicBezTo>
                    <a:pt x="2057" y="20746"/>
                    <a:pt x="1029" y="20632"/>
                    <a:pt x="0" y="205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5111749" y="4527549"/>
              <a:ext cx="584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48" y="14400"/>
                    <a:pt x="4696" y="7200"/>
                    <a:pt x="7317" y="3600"/>
                  </a:cubicBezTo>
                  <a:cubicBezTo>
                    <a:pt x="9939" y="0"/>
                    <a:pt x="12835" y="0"/>
                    <a:pt x="15261" y="0"/>
                  </a:cubicBezTo>
                  <a:cubicBezTo>
                    <a:pt x="17687" y="0"/>
                    <a:pt x="196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5194299" y="4572000"/>
              <a:ext cx="539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72" y="17100"/>
                    <a:pt x="4744" y="12600"/>
                    <a:pt x="7708" y="9000"/>
                  </a:cubicBezTo>
                  <a:cubicBezTo>
                    <a:pt x="10673" y="5400"/>
                    <a:pt x="14231" y="2700"/>
                    <a:pt x="16645" y="135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7937500" y="4557183"/>
              <a:ext cx="857250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3" y="17280"/>
                    <a:pt x="4267" y="12960"/>
                    <a:pt x="6347" y="8640"/>
                  </a:cubicBezTo>
                  <a:cubicBezTo>
                    <a:pt x="8427" y="4320"/>
                    <a:pt x="10453" y="0"/>
                    <a:pt x="12560" y="0"/>
                  </a:cubicBezTo>
                  <a:cubicBezTo>
                    <a:pt x="14667" y="0"/>
                    <a:pt x="16853" y="4320"/>
                    <a:pt x="18373" y="8640"/>
                  </a:cubicBezTo>
                  <a:cubicBezTo>
                    <a:pt x="19893" y="12960"/>
                    <a:pt x="20747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8134350" y="4641849"/>
              <a:ext cx="457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00" y="18000"/>
                    <a:pt x="6800" y="14400"/>
                    <a:pt x="10400" y="10800"/>
                  </a:cubicBezTo>
                  <a:cubicBezTo>
                    <a:pt x="14000" y="7200"/>
                    <a:pt x="17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5422900" y="4728436"/>
              <a:ext cx="260350" cy="265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20085"/>
                  </a:moveTo>
                  <a:cubicBezTo>
                    <a:pt x="2459" y="16174"/>
                    <a:pt x="4917" y="12262"/>
                    <a:pt x="6410" y="9455"/>
                  </a:cubicBezTo>
                  <a:cubicBezTo>
                    <a:pt x="7902" y="6649"/>
                    <a:pt x="8429" y="4948"/>
                    <a:pt x="8868" y="3333"/>
                  </a:cubicBezTo>
                  <a:cubicBezTo>
                    <a:pt x="9307" y="1717"/>
                    <a:pt x="9659" y="186"/>
                    <a:pt x="9571" y="16"/>
                  </a:cubicBezTo>
                  <a:cubicBezTo>
                    <a:pt x="9483" y="-154"/>
                    <a:pt x="8956" y="1037"/>
                    <a:pt x="8429" y="4013"/>
                  </a:cubicBezTo>
                  <a:cubicBezTo>
                    <a:pt x="7902" y="6989"/>
                    <a:pt x="7376" y="11752"/>
                    <a:pt x="7112" y="14643"/>
                  </a:cubicBezTo>
                  <a:cubicBezTo>
                    <a:pt x="6849" y="17534"/>
                    <a:pt x="6849" y="18555"/>
                    <a:pt x="7112" y="19490"/>
                  </a:cubicBezTo>
                  <a:cubicBezTo>
                    <a:pt x="7376" y="20426"/>
                    <a:pt x="7902" y="21276"/>
                    <a:pt x="8605" y="21361"/>
                  </a:cubicBezTo>
                  <a:cubicBezTo>
                    <a:pt x="9307" y="21446"/>
                    <a:pt x="10185" y="20766"/>
                    <a:pt x="11590" y="18300"/>
                  </a:cubicBezTo>
                  <a:cubicBezTo>
                    <a:pt x="12995" y="15833"/>
                    <a:pt x="14927" y="11581"/>
                    <a:pt x="16156" y="9030"/>
                  </a:cubicBezTo>
                  <a:cubicBezTo>
                    <a:pt x="17385" y="6479"/>
                    <a:pt x="17912" y="5629"/>
                    <a:pt x="18439" y="4523"/>
                  </a:cubicBezTo>
                  <a:cubicBezTo>
                    <a:pt x="18966" y="3418"/>
                    <a:pt x="19493" y="2057"/>
                    <a:pt x="19580" y="1802"/>
                  </a:cubicBezTo>
                  <a:cubicBezTo>
                    <a:pt x="19668" y="1547"/>
                    <a:pt x="19317" y="2397"/>
                    <a:pt x="19054" y="4778"/>
                  </a:cubicBezTo>
                  <a:cubicBezTo>
                    <a:pt x="18790" y="7159"/>
                    <a:pt x="18615" y="11071"/>
                    <a:pt x="19054" y="13707"/>
                  </a:cubicBezTo>
                  <a:cubicBezTo>
                    <a:pt x="19493" y="16344"/>
                    <a:pt x="20546" y="17704"/>
                    <a:pt x="21600" y="190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5714999" y="4921250"/>
              <a:ext cx="1143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280"/>
                    <a:pt x="7200" y="10560"/>
                    <a:pt x="10800" y="14160"/>
                  </a:cubicBezTo>
                  <a:cubicBezTo>
                    <a:pt x="14400" y="17760"/>
                    <a:pt x="18000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5727700" y="4946649"/>
              <a:ext cx="889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14" y="5200"/>
                    <a:pt x="8229" y="10400"/>
                    <a:pt x="4629" y="14000"/>
                  </a:cubicBezTo>
                  <a:cubicBezTo>
                    <a:pt x="1029" y="17600"/>
                    <a:pt x="514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8331200" y="4784920"/>
              <a:ext cx="234950" cy="244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21125"/>
                  </a:moveTo>
                  <a:cubicBezTo>
                    <a:pt x="2335" y="16549"/>
                    <a:pt x="4670" y="11972"/>
                    <a:pt x="6130" y="8678"/>
                  </a:cubicBezTo>
                  <a:cubicBezTo>
                    <a:pt x="7589" y="5383"/>
                    <a:pt x="8173" y="3369"/>
                    <a:pt x="8562" y="1905"/>
                  </a:cubicBezTo>
                  <a:cubicBezTo>
                    <a:pt x="8951" y="440"/>
                    <a:pt x="9146" y="-475"/>
                    <a:pt x="8854" y="257"/>
                  </a:cubicBezTo>
                  <a:cubicBezTo>
                    <a:pt x="8562" y="989"/>
                    <a:pt x="7784" y="3369"/>
                    <a:pt x="7200" y="6298"/>
                  </a:cubicBezTo>
                  <a:cubicBezTo>
                    <a:pt x="6616" y="9227"/>
                    <a:pt x="6227" y="12705"/>
                    <a:pt x="6130" y="14993"/>
                  </a:cubicBezTo>
                  <a:cubicBezTo>
                    <a:pt x="6032" y="17281"/>
                    <a:pt x="6227" y="18379"/>
                    <a:pt x="6811" y="19020"/>
                  </a:cubicBezTo>
                  <a:cubicBezTo>
                    <a:pt x="7395" y="19661"/>
                    <a:pt x="8368" y="19844"/>
                    <a:pt x="9243" y="19569"/>
                  </a:cubicBezTo>
                  <a:cubicBezTo>
                    <a:pt x="10119" y="19294"/>
                    <a:pt x="10897" y="18562"/>
                    <a:pt x="12551" y="15817"/>
                  </a:cubicBezTo>
                  <a:cubicBezTo>
                    <a:pt x="14205" y="13071"/>
                    <a:pt x="16735" y="8311"/>
                    <a:pt x="18097" y="5383"/>
                  </a:cubicBezTo>
                  <a:cubicBezTo>
                    <a:pt x="19459" y="2454"/>
                    <a:pt x="19654" y="1356"/>
                    <a:pt x="19654" y="1630"/>
                  </a:cubicBezTo>
                  <a:cubicBezTo>
                    <a:pt x="19654" y="1905"/>
                    <a:pt x="19459" y="3552"/>
                    <a:pt x="19362" y="5840"/>
                  </a:cubicBezTo>
                  <a:cubicBezTo>
                    <a:pt x="19265" y="8128"/>
                    <a:pt x="19265" y="11057"/>
                    <a:pt x="19654" y="12888"/>
                  </a:cubicBezTo>
                  <a:cubicBezTo>
                    <a:pt x="20043" y="14718"/>
                    <a:pt x="20822" y="15450"/>
                    <a:pt x="21600" y="161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8648700" y="4940299"/>
              <a:ext cx="825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8680450" y="4959349"/>
              <a:ext cx="1079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2463800" y="5619750"/>
              <a:ext cx="2286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7280"/>
                    <a:pt x="1600" y="12960"/>
                    <a:pt x="5200" y="9360"/>
                  </a:cubicBezTo>
                  <a:cubicBezTo>
                    <a:pt x="8800" y="5760"/>
                    <a:pt x="152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2457449" y="579755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3369958" y="5401332"/>
              <a:ext cx="230493" cy="527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28" fill="norm" stroke="1" extrusionOk="0">
                  <a:moveTo>
                    <a:pt x="21383" y="1393"/>
                  </a:moveTo>
                  <a:cubicBezTo>
                    <a:pt x="21187" y="963"/>
                    <a:pt x="20990" y="532"/>
                    <a:pt x="20205" y="274"/>
                  </a:cubicBezTo>
                  <a:cubicBezTo>
                    <a:pt x="19419" y="16"/>
                    <a:pt x="18045" y="-70"/>
                    <a:pt x="16179" y="59"/>
                  </a:cubicBezTo>
                  <a:cubicBezTo>
                    <a:pt x="14314" y="188"/>
                    <a:pt x="11958" y="532"/>
                    <a:pt x="9503" y="1565"/>
                  </a:cubicBezTo>
                  <a:cubicBezTo>
                    <a:pt x="7048" y="2598"/>
                    <a:pt x="4496" y="4319"/>
                    <a:pt x="2925" y="6298"/>
                  </a:cubicBezTo>
                  <a:cubicBezTo>
                    <a:pt x="1354" y="8277"/>
                    <a:pt x="765" y="10515"/>
                    <a:pt x="372" y="12666"/>
                  </a:cubicBezTo>
                  <a:cubicBezTo>
                    <a:pt x="-21" y="14818"/>
                    <a:pt x="-217" y="16883"/>
                    <a:pt x="372" y="18346"/>
                  </a:cubicBezTo>
                  <a:cubicBezTo>
                    <a:pt x="961" y="19809"/>
                    <a:pt x="2336" y="20669"/>
                    <a:pt x="4005" y="21100"/>
                  </a:cubicBezTo>
                  <a:cubicBezTo>
                    <a:pt x="5674" y="21530"/>
                    <a:pt x="7638" y="21530"/>
                    <a:pt x="10092" y="21143"/>
                  </a:cubicBezTo>
                  <a:cubicBezTo>
                    <a:pt x="12547" y="20755"/>
                    <a:pt x="15492" y="19981"/>
                    <a:pt x="18438" y="192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3403600" y="5695950"/>
              <a:ext cx="1651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8000"/>
                    <a:pt x="2215" y="14400"/>
                    <a:pt x="5815" y="10800"/>
                  </a:cubicBezTo>
                  <a:cubicBezTo>
                    <a:pt x="9415" y="7200"/>
                    <a:pt x="1550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3780580" y="5354498"/>
              <a:ext cx="258020" cy="708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30" fill="norm" stroke="1" extrusionOk="0">
                  <a:moveTo>
                    <a:pt x="18773" y="1499"/>
                  </a:moveTo>
                  <a:cubicBezTo>
                    <a:pt x="18773" y="1177"/>
                    <a:pt x="18773" y="856"/>
                    <a:pt x="18422" y="599"/>
                  </a:cubicBezTo>
                  <a:cubicBezTo>
                    <a:pt x="18070" y="342"/>
                    <a:pt x="17368" y="149"/>
                    <a:pt x="15875" y="52"/>
                  </a:cubicBezTo>
                  <a:cubicBezTo>
                    <a:pt x="14383" y="-44"/>
                    <a:pt x="12100" y="-44"/>
                    <a:pt x="9641" y="374"/>
                  </a:cubicBezTo>
                  <a:cubicBezTo>
                    <a:pt x="7183" y="792"/>
                    <a:pt x="4548" y="1627"/>
                    <a:pt x="3231" y="2913"/>
                  </a:cubicBezTo>
                  <a:cubicBezTo>
                    <a:pt x="1914" y="4199"/>
                    <a:pt x="1914" y="5935"/>
                    <a:pt x="2002" y="8088"/>
                  </a:cubicBezTo>
                  <a:cubicBezTo>
                    <a:pt x="2090" y="10242"/>
                    <a:pt x="2266" y="12813"/>
                    <a:pt x="2090" y="14935"/>
                  </a:cubicBezTo>
                  <a:cubicBezTo>
                    <a:pt x="1914" y="17056"/>
                    <a:pt x="1387" y="18727"/>
                    <a:pt x="861" y="19756"/>
                  </a:cubicBezTo>
                  <a:cubicBezTo>
                    <a:pt x="334" y="20785"/>
                    <a:pt x="-193" y="21170"/>
                    <a:pt x="70" y="21363"/>
                  </a:cubicBezTo>
                  <a:cubicBezTo>
                    <a:pt x="334" y="21556"/>
                    <a:pt x="1387" y="21556"/>
                    <a:pt x="5075" y="21492"/>
                  </a:cubicBezTo>
                  <a:cubicBezTo>
                    <a:pt x="8763" y="21427"/>
                    <a:pt x="15085" y="21299"/>
                    <a:pt x="21407" y="211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4356100" y="3746970"/>
              <a:ext cx="1504950" cy="82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1477"/>
                  </a:moveTo>
                  <a:cubicBezTo>
                    <a:pt x="1276" y="20369"/>
                    <a:pt x="2552" y="19262"/>
                    <a:pt x="3797" y="18431"/>
                  </a:cubicBezTo>
                  <a:cubicBezTo>
                    <a:pt x="5043" y="17600"/>
                    <a:pt x="6258" y="17046"/>
                    <a:pt x="7504" y="16492"/>
                  </a:cubicBezTo>
                  <a:cubicBezTo>
                    <a:pt x="8749" y="15939"/>
                    <a:pt x="10025" y="15385"/>
                    <a:pt x="11271" y="14554"/>
                  </a:cubicBezTo>
                  <a:cubicBezTo>
                    <a:pt x="12516" y="13723"/>
                    <a:pt x="13732" y="12615"/>
                    <a:pt x="14886" y="11231"/>
                  </a:cubicBezTo>
                  <a:cubicBezTo>
                    <a:pt x="16041" y="9846"/>
                    <a:pt x="17134" y="8185"/>
                    <a:pt x="18182" y="6246"/>
                  </a:cubicBezTo>
                  <a:cubicBezTo>
                    <a:pt x="19230" y="4308"/>
                    <a:pt x="20233" y="2092"/>
                    <a:pt x="20825" y="985"/>
                  </a:cubicBezTo>
                  <a:cubicBezTo>
                    <a:pt x="21418" y="-123"/>
                    <a:pt x="21600" y="-123"/>
                    <a:pt x="21600" y="154"/>
                  </a:cubicBezTo>
                  <a:cubicBezTo>
                    <a:pt x="21600" y="431"/>
                    <a:pt x="21418" y="985"/>
                    <a:pt x="21235" y="1815"/>
                  </a:cubicBezTo>
                  <a:cubicBezTo>
                    <a:pt x="21053" y="2646"/>
                    <a:pt x="20871" y="3754"/>
                    <a:pt x="20689" y="48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7023100" y="3740149"/>
              <a:ext cx="2006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52" y="18000"/>
                    <a:pt x="1504" y="14400"/>
                    <a:pt x="2244" y="10800"/>
                  </a:cubicBezTo>
                  <a:cubicBezTo>
                    <a:pt x="2985" y="7200"/>
                    <a:pt x="3714" y="3600"/>
                    <a:pt x="4523" y="1800"/>
                  </a:cubicBezTo>
                  <a:cubicBezTo>
                    <a:pt x="5332" y="0"/>
                    <a:pt x="6220" y="0"/>
                    <a:pt x="7086" y="0"/>
                  </a:cubicBezTo>
                  <a:cubicBezTo>
                    <a:pt x="7952" y="0"/>
                    <a:pt x="8795" y="0"/>
                    <a:pt x="9649" y="1800"/>
                  </a:cubicBezTo>
                  <a:cubicBezTo>
                    <a:pt x="10504" y="3600"/>
                    <a:pt x="11370" y="7200"/>
                    <a:pt x="12235" y="10800"/>
                  </a:cubicBezTo>
                  <a:cubicBezTo>
                    <a:pt x="13101" y="14400"/>
                    <a:pt x="13967" y="18000"/>
                    <a:pt x="14901" y="19800"/>
                  </a:cubicBezTo>
                  <a:cubicBezTo>
                    <a:pt x="15835" y="21600"/>
                    <a:pt x="16838" y="21600"/>
                    <a:pt x="17772" y="21600"/>
                  </a:cubicBezTo>
                  <a:cubicBezTo>
                    <a:pt x="18706" y="21600"/>
                    <a:pt x="19572" y="21600"/>
                    <a:pt x="20199" y="20700"/>
                  </a:cubicBezTo>
                  <a:cubicBezTo>
                    <a:pt x="20825" y="19800"/>
                    <a:pt x="21213" y="180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4260850" y="5568950"/>
              <a:ext cx="228600" cy="383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0"/>
                  </a:moveTo>
                  <a:cubicBezTo>
                    <a:pt x="3000" y="2007"/>
                    <a:pt x="6000" y="4013"/>
                    <a:pt x="9000" y="6964"/>
                  </a:cubicBezTo>
                  <a:cubicBezTo>
                    <a:pt x="12000" y="9915"/>
                    <a:pt x="15000" y="13810"/>
                    <a:pt x="16600" y="16289"/>
                  </a:cubicBezTo>
                  <a:cubicBezTo>
                    <a:pt x="18200" y="18767"/>
                    <a:pt x="18400" y="19830"/>
                    <a:pt x="18900" y="20538"/>
                  </a:cubicBezTo>
                  <a:cubicBezTo>
                    <a:pt x="19400" y="21246"/>
                    <a:pt x="20200" y="21600"/>
                    <a:pt x="20700" y="21305"/>
                  </a:cubicBezTo>
                  <a:cubicBezTo>
                    <a:pt x="21200" y="21010"/>
                    <a:pt x="21400" y="20066"/>
                    <a:pt x="21600" y="191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4309099" y="5538149"/>
              <a:ext cx="231151" cy="415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01" fill="norm" stroke="1" extrusionOk="0">
                  <a:moveTo>
                    <a:pt x="21444" y="938"/>
                  </a:moveTo>
                  <a:cubicBezTo>
                    <a:pt x="20855" y="499"/>
                    <a:pt x="20266" y="61"/>
                    <a:pt x="19579" y="6"/>
                  </a:cubicBezTo>
                  <a:cubicBezTo>
                    <a:pt x="18891" y="-49"/>
                    <a:pt x="18106" y="280"/>
                    <a:pt x="16633" y="1705"/>
                  </a:cubicBezTo>
                  <a:cubicBezTo>
                    <a:pt x="15160" y="3131"/>
                    <a:pt x="13000" y="5653"/>
                    <a:pt x="10546" y="8448"/>
                  </a:cubicBezTo>
                  <a:cubicBezTo>
                    <a:pt x="8091" y="11244"/>
                    <a:pt x="5342" y="14314"/>
                    <a:pt x="3575" y="16343"/>
                  </a:cubicBezTo>
                  <a:cubicBezTo>
                    <a:pt x="1808" y="18371"/>
                    <a:pt x="1022" y="19358"/>
                    <a:pt x="531" y="20126"/>
                  </a:cubicBezTo>
                  <a:cubicBezTo>
                    <a:pt x="40" y="20893"/>
                    <a:pt x="-156" y="21441"/>
                    <a:pt x="139" y="21496"/>
                  </a:cubicBezTo>
                  <a:cubicBezTo>
                    <a:pt x="433" y="21551"/>
                    <a:pt x="1219" y="21112"/>
                    <a:pt x="2004" y="206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4679950" y="5537200"/>
              <a:ext cx="1587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6369"/>
                    <a:pt x="8064" y="12738"/>
                    <a:pt x="11664" y="16338"/>
                  </a:cubicBezTo>
                  <a:cubicBezTo>
                    <a:pt x="15264" y="19938"/>
                    <a:pt x="18432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4744394" y="5556250"/>
              <a:ext cx="170507" cy="389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01" fill="norm" stroke="1" extrusionOk="0">
                  <a:moveTo>
                    <a:pt x="21481" y="0"/>
                  </a:moveTo>
                  <a:cubicBezTo>
                    <a:pt x="19348" y="817"/>
                    <a:pt x="17214" y="1635"/>
                    <a:pt x="14948" y="3853"/>
                  </a:cubicBezTo>
                  <a:cubicBezTo>
                    <a:pt x="12681" y="6071"/>
                    <a:pt x="10281" y="9691"/>
                    <a:pt x="8014" y="12610"/>
                  </a:cubicBezTo>
                  <a:cubicBezTo>
                    <a:pt x="5748" y="15529"/>
                    <a:pt x="3614" y="17747"/>
                    <a:pt x="2148" y="19206"/>
                  </a:cubicBezTo>
                  <a:cubicBezTo>
                    <a:pt x="681" y="20666"/>
                    <a:pt x="-119" y="21366"/>
                    <a:pt x="14" y="21483"/>
                  </a:cubicBezTo>
                  <a:cubicBezTo>
                    <a:pt x="148" y="21600"/>
                    <a:pt x="1214" y="21133"/>
                    <a:pt x="2281" y="206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5219700" y="5784850"/>
              <a:ext cx="2984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5" y="14400"/>
                    <a:pt x="10111" y="7200"/>
                    <a:pt x="13711" y="3600"/>
                  </a:cubicBezTo>
                  <a:cubicBezTo>
                    <a:pt x="17311" y="0"/>
                    <a:pt x="1945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5778500" y="5587611"/>
              <a:ext cx="311150" cy="307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3" fill="norm" stroke="1" extrusionOk="0">
                  <a:moveTo>
                    <a:pt x="0" y="21043"/>
                  </a:moveTo>
                  <a:cubicBezTo>
                    <a:pt x="2351" y="16811"/>
                    <a:pt x="4702" y="12578"/>
                    <a:pt x="6171" y="9586"/>
                  </a:cubicBezTo>
                  <a:cubicBezTo>
                    <a:pt x="7641" y="6594"/>
                    <a:pt x="8229" y="4843"/>
                    <a:pt x="8522" y="3311"/>
                  </a:cubicBezTo>
                  <a:cubicBezTo>
                    <a:pt x="8816" y="1778"/>
                    <a:pt x="8816" y="465"/>
                    <a:pt x="8596" y="100"/>
                  </a:cubicBezTo>
                  <a:cubicBezTo>
                    <a:pt x="8376" y="-265"/>
                    <a:pt x="7935" y="319"/>
                    <a:pt x="7273" y="2727"/>
                  </a:cubicBezTo>
                  <a:cubicBezTo>
                    <a:pt x="6612" y="5135"/>
                    <a:pt x="5731" y="9367"/>
                    <a:pt x="5290" y="12505"/>
                  </a:cubicBezTo>
                  <a:cubicBezTo>
                    <a:pt x="4849" y="15643"/>
                    <a:pt x="4849" y="17686"/>
                    <a:pt x="5069" y="19000"/>
                  </a:cubicBezTo>
                  <a:cubicBezTo>
                    <a:pt x="5290" y="20313"/>
                    <a:pt x="5731" y="20897"/>
                    <a:pt x="6392" y="21116"/>
                  </a:cubicBezTo>
                  <a:cubicBezTo>
                    <a:pt x="7053" y="21335"/>
                    <a:pt x="7935" y="21189"/>
                    <a:pt x="9551" y="19292"/>
                  </a:cubicBezTo>
                  <a:cubicBezTo>
                    <a:pt x="11167" y="17394"/>
                    <a:pt x="13518" y="13746"/>
                    <a:pt x="15282" y="10827"/>
                  </a:cubicBezTo>
                  <a:cubicBezTo>
                    <a:pt x="17045" y="7908"/>
                    <a:pt x="18220" y="5719"/>
                    <a:pt x="18955" y="4113"/>
                  </a:cubicBezTo>
                  <a:cubicBezTo>
                    <a:pt x="19690" y="2508"/>
                    <a:pt x="19984" y="1486"/>
                    <a:pt x="20057" y="1340"/>
                  </a:cubicBezTo>
                  <a:cubicBezTo>
                    <a:pt x="20131" y="1194"/>
                    <a:pt x="19984" y="1924"/>
                    <a:pt x="19763" y="4332"/>
                  </a:cubicBezTo>
                  <a:cubicBezTo>
                    <a:pt x="19543" y="6740"/>
                    <a:pt x="19249" y="10827"/>
                    <a:pt x="19543" y="13600"/>
                  </a:cubicBezTo>
                  <a:cubicBezTo>
                    <a:pt x="19837" y="16373"/>
                    <a:pt x="20718" y="17832"/>
                    <a:pt x="21600" y="192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6121399" y="5816600"/>
              <a:ext cx="1270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4696"/>
                    <a:pt x="7920" y="9391"/>
                    <a:pt x="11520" y="12991"/>
                  </a:cubicBezTo>
                  <a:cubicBezTo>
                    <a:pt x="15120" y="16591"/>
                    <a:pt x="1836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6165850" y="5848350"/>
              <a:ext cx="1016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057"/>
                    <a:pt x="14400" y="4114"/>
                    <a:pt x="10800" y="7714"/>
                  </a:cubicBezTo>
                  <a:cubicBezTo>
                    <a:pt x="7200" y="11314"/>
                    <a:pt x="360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6483350" y="5759450"/>
              <a:ext cx="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6597650" y="5473700"/>
              <a:ext cx="1968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0"/>
                    <a:pt x="2323" y="0"/>
                    <a:pt x="4065" y="1459"/>
                  </a:cubicBezTo>
                  <a:cubicBezTo>
                    <a:pt x="5806" y="2919"/>
                    <a:pt x="8129" y="5838"/>
                    <a:pt x="11148" y="9438"/>
                  </a:cubicBezTo>
                  <a:cubicBezTo>
                    <a:pt x="14168" y="13038"/>
                    <a:pt x="17884" y="173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6762750" y="5518150"/>
              <a:ext cx="10160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688"/>
                    <a:pt x="16200" y="3375"/>
                    <a:pt x="13275" y="6019"/>
                  </a:cubicBezTo>
                  <a:cubicBezTo>
                    <a:pt x="10350" y="8662"/>
                    <a:pt x="7200" y="12262"/>
                    <a:pt x="4950" y="15019"/>
                  </a:cubicBezTo>
                  <a:cubicBezTo>
                    <a:pt x="2700" y="17775"/>
                    <a:pt x="1350" y="196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7194550" y="5791200"/>
              <a:ext cx="260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7708900" y="5577001"/>
              <a:ext cx="241300" cy="34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0" y="676"/>
                  </a:moveTo>
                  <a:cubicBezTo>
                    <a:pt x="758" y="285"/>
                    <a:pt x="1516" y="-105"/>
                    <a:pt x="2274" y="25"/>
                  </a:cubicBezTo>
                  <a:cubicBezTo>
                    <a:pt x="3032" y="155"/>
                    <a:pt x="3789" y="806"/>
                    <a:pt x="5684" y="3278"/>
                  </a:cubicBezTo>
                  <a:cubicBezTo>
                    <a:pt x="7579" y="5750"/>
                    <a:pt x="10611" y="10044"/>
                    <a:pt x="12789" y="13167"/>
                  </a:cubicBezTo>
                  <a:cubicBezTo>
                    <a:pt x="14968" y="16290"/>
                    <a:pt x="16295" y="18242"/>
                    <a:pt x="17432" y="19543"/>
                  </a:cubicBezTo>
                  <a:cubicBezTo>
                    <a:pt x="18568" y="20844"/>
                    <a:pt x="19516" y="21495"/>
                    <a:pt x="20179" y="21495"/>
                  </a:cubicBezTo>
                  <a:cubicBezTo>
                    <a:pt x="20842" y="21495"/>
                    <a:pt x="21221" y="20844"/>
                    <a:pt x="21600" y="201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7721600" y="5568950"/>
              <a:ext cx="29210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609"/>
                    <a:pt x="14713" y="5217"/>
                    <a:pt x="11583" y="8035"/>
                  </a:cubicBezTo>
                  <a:cubicBezTo>
                    <a:pt x="8452" y="10852"/>
                    <a:pt x="5635" y="13878"/>
                    <a:pt x="3757" y="16174"/>
                  </a:cubicBezTo>
                  <a:cubicBezTo>
                    <a:pt x="1878" y="18470"/>
                    <a:pt x="939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8089264" y="584835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8254999" y="5631344"/>
              <a:ext cx="300841" cy="324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33" fill="norm" stroke="1" extrusionOk="0">
                  <a:moveTo>
                    <a:pt x="0" y="21533"/>
                  </a:moveTo>
                  <a:cubicBezTo>
                    <a:pt x="1813" y="18588"/>
                    <a:pt x="3625" y="15642"/>
                    <a:pt x="5211" y="12416"/>
                  </a:cubicBezTo>
                  <a:cubicBezTo>
                    <a:pt x="6797" y="9190"/>
                    <a:pt x="8157" y="5684"/>
                    <a:pt x="9138" y="3369"/>
                  </a:cubicBezTo>
                  <a:cubicBezTo>
                    <a:pt x="10120" y="1055"/>
                    <a:pt x="10724" y="-67"/>
                    <a:pt x="10800" y="3"/>
                  </a:cubicBezTo>
                  <a:cubicBezTo>
                    <a:pt x="10876" y="73"/>
                    <a:pt x="10422" y="1336"/>
                    <a:pt x="9818" y="3860"/>
                  </a:cubicBezTo>
                  <a:cubicBezTo>
                    <a:pt x="9214" y="6385"/>
                    <a:pt x="8459" y="10172"/>
                    <a:pt x="8006" y="12486"/>
                  </a:cubicBezTo>
                  <a:cubicBezTo>
                    <a:pt x="7552" y="14801"/>
                    <a:pt x="7401" y="15642"/>
                    <a:pt x="7401" y="16414"/>
                  </a:cubicBezTo>
                  <a:cubicBezTo>
                    <a:pt x="7401" y="17185"/>
                    <a:pt x="7552" y="17886"/>
                    <a:pt x="8006" y="18097"/>
                  </a:cubicBezTo>
                  <a:cubicBezTo>
                    <a:pt x="8459" y="18307"/>
                    <a:pt x="9214" y="18027"/>
                    <a:pt x="10724" y="16554"/>
                  </a:cubicBezTo>
                  <a:cubicBezTo>
                    <a:pt x="12235" y="15081"/>
                    <a:pt x="14501" y="12416"/>
                    <a:pt x="16389" y="9821"/>
                  </a:cubicBezTo>
                  <a:cubicBezTo>
                    <a:pt x="18277" y="7227"/>
                    <a:pt x="19787" y="4702"/>
                    <a:pt x="20618" y="3089"/>
                  </a:cubicBezTo>
                  <a:cubicBezTo>
                    <a:pt x="21449" y="1476"/>
                    <a:pt x="21600" y="775"/>
                    <a:pt x="21373" y="2177"/>
                  </a:cubicBezTo>
                  <a:cubicBezTo>
                    <a:pt x="21147" y="3580"/>
                    <a:pt x="20543" y="7086"/>
                    <a:pt x="20467" y="9821"/>
                  </a:cubicBezTo>
                  <a:cubicBezTo>
                    <a:pt x="20392" y="12556"/>
                    <a:pt x="20845" y="14520"/>
                    <a:pt x="21298" y="16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8623300" y="5829300"/>
              <a:ext cx="698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09" y="4582"/>
                    <a:pt x="2618" y="9164"/>
                    <a:pt x="6218" y="12764"/>
                  </a:cubicBezTo>
                  <a:cubicBezTo>
                    <a:pt x="9818" y="16364"/>
                    <a:pt x="15709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8636000" y="5835650"/>
              <a:ext cx="11430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3600"/>
                    <a:pt x="13600" y="7200"/>
                    <a:pt x="10200" y="10710"/>
                  </a:cubicBezTo>
                  <a:cubicBezTo>
                    <a:pt x="6800" y="14220"/>
                    <a:pt x="4000" y="17640"/>
                    <a:pt x="2400" y="19440"/>
                  </a:cubicBezTo>
                  <a:cubicBezTo>
                    <a:pt x="800" y="21240"/>
                    <a:pt x="400" y="21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9080500" y="5759450"/>
              <a:ext cx="2159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6" y="18000"/>
                    <a:pt x="11012" y="14400"/>
                    <a:pt x="14612" y="10800"/>
                  </a:cubicBezTo>
                  <a:cubicBezTo>
                    <a:pt x="18212" y="7200"/>
                    <a:pt x="1990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9188399" y="5657850"/>
              <a:ext cx="25452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4215"/>
                    <a:pt x="3363" y="8429"/>
                    <a:pt x="870" y="12029"/>
                  </a:cubicBezTo>
                  <a:cubicBezTo>
                    <a:pt x="-1622" y="15629"/>
                    <a:pt x="1701" y="18615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9429750" y="5553936"/>
              <a:ext cx="336550" cy="345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1481"/>
                  </a:moveTo>
                  <a:cubicBezTo>
                    <a:pt x="1630" y="18452"/>
                    <a:pt x="3260" y="15422"/>
                    <a:pt x="4687" y="12459"/>
                  </a:cubicBezTo>
                  <a:cubicBezTo>
                    <a:pt x="6113" y="9496"/>
                    <a:pt x="7336" y="6598"/>
                    <a:pt x="8083" y="4688"/>
                  </a:cubicBezTo>
                  <a:cubicBezTo>
                    <a:pt x="8830" y="2779"/>
                    <a:pt x="9102" y="1857"/>
                    <a:pt x="9034" y="1659"/>
                  </a:cubicBezTo>
                  <a:cubicBezTo>
                    <a:pt x="8966" y="1461"/>
                    <a:pt x="8558" y="1988"/>
                    <a:pt x="8015" y="4227"/>
                  </a:cubicBezTo>
                  <a:cubicBezTo>
                    <a:pt x="7472" y="6466"/>
                    <a:pt x="6792" y="10418"/>
                    <a:pt x="6453" y="12722"/>
                  </a:cubicBezTo>
                  <a:cubicBezTo>
                    <a:pt x="6113" y="15027"/>
                    <a:pt x="6113" y="15686"/>
                    <a:pt x="6181" y="16476"/>
                  </a:cubicBezTo>
                  <a:cubicBezTo>
                    <a:pt x="6249" y="17266"/>
                    <a:pt x="6385" y="18188"/>
                    <a:pt x="6860" y="18715"/>
                  </a:cubicBezTo>
                  <a:cubicBezTo>
                    <a:pt x="7336" y="19242"/>
                    <a:pt x="8151" y="19374"/>
                    <a:pt x="9170" y="18715"/>
                  </a:cubicBezTo>
                  <a:cubicBezTo>
                    <a:pt x="10189" y="18057"/>
                    <a:pt x="11411" y="16608"/>
                    <a:pt x="12906" y="13776"/>
                  </a:cubicBezTo>
                  <a:cubicBezTo>
                    <a:pt x="14400" y="10944"/>
                    <a:pt x="16166" y="6730"/>
                    <a:pt x="17117" y="4030"/>
                  </a:cubicBezTo>
                  <a:cubicBezTo>
                    <a:pt x="18068" y="1330"/>
                    <a:pt x="18204" y="144"/>
                    <a:pt x="18000" y="13"/>
                  </a:cubicBezTo>
                  <a:cubicBezTo>
                    <a:pt x="17796" y="-119"/>
                    <a:pt x="17253" y="803"/>
                    <a:pt x="16913" y="3108"/>
                  </a:cubicBezTo>
                  <a:cubicBezTo>
                    <a:pt x="16574" y="5413"/>
                    <a:pt x="16438" y="9101"/>
                    <a:pt x="16642" y="11735"/>
                  </a:cubicBezTo>
                  <a:cubicBezTo>
                    <a:pt x="16845" y="14369"/>
                    <a:pt x="17389" y="15949"/>
                    <a:pt x="18272" y="16805"/>
                  </a:cubicBezTo>
                  <a:cubicBezTo>
                    <a:pt x="19155" y="17661"/>
                    <a:pt x="20377" y="17793"/>
                    <a:pt x="21600" y="179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9829799" y="5746750"/>
              <a:ext cx="1079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5635"/>
                    <a:pt x="7624" y="11270"/>
                    <a:pt x="10165" y="14870"/>
                  </a:cubicBezTo>
                  <a:cubicBezTo>
                    <a:pt x="12706" y="18470"/>
                    <a:pt x="13976" y="20035"/>
                    <a:pt x="15671" y="20817"/>
                  </a:cubicBezTo>
                  <a:cubicBezTo>
                    <a:pt x="17365" y="21600"/>
                    <a:pt x="19482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9801406" y="5765800"/>
              <a:ext cx="142695" cy="186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74" fill="norm" stroke="1" extrusionOk="0">
                  <a:moveTo>
                    <a:pt x="21414" y="0"/>
                  </a:moveTo>
                  <a:cubicBezTo>
                    <a:pt x="16014" y="4854"/>
                    <a:pt x="10614" y="9708"/>
                    <a:pt x="7438" y="12620"/>
                  </a:cubicBezTo>
                  <a:cubicBezTo>
                    <a:pt x="4261" y="15533"/>
                    <a:pt x="3308" y="16503"/>
                    <a:pt x="2355" y="17717"/>
                  </a:cubicBezTo>
                  <a:cubicBezTo>
                    <a:pt x="1402" y="18930"/>
                    <a:pt x="449" y="20387"/>
                    <a:pt x="132" y="20993"/>
                  </a:cubicBezTo>
                  <a:cubicBezTo>
                    <a:pt x="-186" y="21600"/>
                    <a:pt x="132" y="21357"/>
                    <a:pt x="449" y="211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10077449" y="5537200"/>
              <a:ext cx="2603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78" y="19520"/>
                    <a:pt x="1756" y="17440"/>
                    <a:pt x="2898" y="14880"/>
                  </a:cubicBezTo>
                  <a:cubicBezTo>
                    <a:pt x="4039" y="12320"/>
                    <a:pt x="5444" y="9280"/>
                    <a:pt x="6585" y="6880"/>
                  </a:cubicBezTo>
                  <a:cubicBezTo>
                    <a:pt x="7727" y="4480"/>
                    <a:pt x="8605" y="2720"/>
                    <a:pt x="8693" y="2160"/>
                  </a:cubicBezTo>
                  <a:cubicBezTo>
                    <a:pt x="8780" y="1600"/>
                    <a:pt x="8078" y="2240"/>
                    <a:pt x="7463" y="4720"/>
                  </a:cubicBezTo>
                  <a:cubicBezTo>
                    <a:pt x="6849" y="7200"/>
                    <a:pt x="6322" y="11520"/>
                    <a:pt x="6059" y="14080"/>
                  </a:cubicBezTo>
                  <a:cubicBezTo>
                    <a:pt x="5795" y="16640"/>
                    <a:pt x="5795" y="17440"/>
                    <a:pt x="6234" y="17920"/>
                  </a:cubicBezTo>
                  <a:cubicBezTo>
                    <a:pt x="6673" y="18400"/>
                    <a:pt x="7551" y="18560"/>
                    <a:pt x="9132" y="17520"/>
                  </a:cubicBezTo>
                  <a:cubicBezTo>
                    <a:pt x="10712" y="16480"/>
                    <a:pt x="12995" y="14240"/>
                    <a:pt x="15015" y="11440"/>
                  </a:cubicBezTo>
                  <a:cubicBezTo>
                    <a:pt x="17034" y="8640"/>
                    <a:pt x="18790" y="5280"/>
                    <a:pt x="19844" y="3120"/>
                  </a:cubicBezTo>
                  <a:cubicBezTo>
                    <a:pt x="20898" y="960"/>
                    <a:pt x="21249" y="0"/>
                    <a:pt x="21249" y="0"/>
                  </a:cubicBezTo>
                  <a:cubicBezTo>
                    <a:pt x="21249" y="0"/>
                    <a:pt x="20898" y="960"/>
                    <a:pt x="20459" y="3600"/>
                  </a:cubicBezTo>
                  <a:cubicBezTo>
                    <a:pt x="20020" y="6240"/>
                    <a:pt x="19493" y="10560"/>
                    <a:pt x="19229" y="13120"/>
                  </a:cubicBezTo>
                  <a:cubicBezTo>
                    <a:pt x="18966" y="15680"/>
                    <a:pt x="18966" y="16480"/>
                    <a:pt x="19405" y="17120"/>
                  </a:cubicBezTo>
                  <a:cubicBezTo>
                    <a:pt x="19844" y="17760"/>
                    <a:pt x="20722" y="18240"/>
                    <a:pt x="21600" y="187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10388600" y="5689600"/>
              <a:ext cx="508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10401299" y="5772150"/>
              <a:ext cx="1079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3130"/>
                    <a:pt x="12282" y="6261"/>
                    <a:pt x="8682" y="9078"/>
                  </a:cubicBezTo>
                  <a:cubicBezTo>
                    <a:pt x="5082" y="11896"/>
                    <a:pt x="2541" y="14400"/>
                    <a:pt x="1271" y="16435"/>
                  </a:cubicBezTo>
                  <a:cubicBezTo>
                    <a:pt x="0" y="18470"/>
                    <a:pt x="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10566400" y="5432135"/>
              <a:ext cx="210766" cy="625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01" fill="norm" stroke="1" extrusionOk="0">
                  <a:moveTo>
                    <a:pt x="3240" y="1428"/>
                  </a:moveTo>
                  <a:cubicBezTo>
                    <a:pt x="3888" y="1065"/>
                    <a:pt x="4536" y="701"/>
                    <a:pt x="6480" y="410"/>
                  </a:cubicBezTo>
                  <a:cubicBezTo>
                    <a:pt x="8424" y="119"/>
                    <a:pt x="11664" y="-99"/>
                    <a:pt x="14256" y="46"/>
                  </a:cubicBezTo>
                  <a:cubicBezTo>
                    <a:pt x="16848" y="192"/>
                    <a:pt x="18792" y="701"/>
                    <a:pt x="19980" y="1719"/>
                  </a:cubicBezTo>
                  <a:cubicBezTo>
                    <a:pt x="21168" y="2737"/>
                    <a:pt x="21600" y="4265"/>
                    <a:pt x="21492" y="6410"/>
                  </a:cubicBezTo>
                  <a:cubicBezTo>
                    <a:pt x="21384" y="8556"/>
                    <a:pt x="20736" y="11319"/>
                    <a:pt x="20196" y="13574"/>
                  </a:cubicBezTo>
                  <a:cubicBezTo>
                    <a:pt x="19656" y="15828"/>
                    <a:pt x="19224" y="17574"/>
                    <a:pt x="18900" y="18737"/>
                  </a:cubicBezTo>
                  <a:cubicBezTo>
                    <a:pt x="18576" y="19901"/>
                    <a:pt x="18360" y="20483"/>
                    <a:pt x="17712" y="20810"/>
                  </a:cubicBezTo>
                  <a:cubicBezTo>
                    <a:pt x="17064" y="21137"/>
                    <a:pt x="15984" y="21210"/>
                    <a:pt x="12960" y="21283"/>
                  </a:cubicBezTo>
                  <a:cubicBezTo>
                    <a:pt x="9936" y="21356"/>
                    <a:pt x="4968" y="21428"/>
                    <a:pt x="0" y="215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2362200" y="6743700"/>
              <a:ext cx="3683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7" y="17100"/>
                    <a:pt x="8193" y="12600"/>
                    <a:pt x="11793" y="9000"/>
                  </a:cubicBezTo>
                  <a:cubicBezTo>
                    <a:pt x="15393" y="5400"/>
                    <a:pt x="1849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2501900" y="6858000"/>
              <a:ext cx="2032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2336800" y="6356350"/>
              <a:ext cx="215900" cy="29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0"/>
                  </a:moveTo>
                  <a:cubicBezTo>
                    <a:pt x="0" y="4226"/>
                    <a:pt x="0" y="8452"/>
                    <a:pt x="0" y="11583"/>
                  </a:cubicBezTo>
                  <a:cubicBezTo>
                    <a:pt x="0" y="14713"/>
                    <a:pt x="0" y="16748"/>
                    <a:pt x="0" y="18235"/>
                  </a:cubicBezTo>
                  <a:cubicBezTo>
                    <a:pt x="0" y="19722"/>
                    <a:pt x="0" y="20661"/>
                    <a:pt x="741" y="21130"/>
                  </a:cubicBezTo>
                  <a:cubicBezTo>
                    <a:pt x="1482" y="21600"/>
                    <a:pt x="2965" y="21600"/>
                    <a:pt x="5929" y="21130"/>
                  </a:cubicBezTo>
                  <a:cubicBezTo>
                    <a:pt x="8894" y="20661"/>
                    <a:pt x="13341" y="19722"/>
                    <a:pt x="16200" y="19096"/>
                  </a:cubicBezTo>
                  <a:cubicBezTo>
                    <a:pt x="19059" y="18470"/>
                    <a:pt x="20329" y="18157"/>
                    <a:pt x="21600" y="178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2547395" y="6425636"/>
              <a:ext cx="111235" cy="17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0" h="21171" fill="norm" stroke="1" extrusionOk="0">
                  <a:moveTo>
                    <a:pt x="11381" y="861"/>
                  </a:moveTo>
                  <a:cubicBezTo>
                    <a:pt x="9067" y="334"/>
                    <a:pt x="6753" y="-193"/>
                    <a:pt x="5017" y="70"/>
                  </a:cubicBezTo>
                  <a:cubicBezTo>
                    <a:pt x="3281" y="334"/>
                    <a:pt x="2124" y="1387"/>
                    <a:pt x="1160" y="4548"/>
                  </a:cubicBezTo>
                  <a:cubicBezTo>
                    <a:pt x="195" y="7709"/>
                    <a:pt x="-576" y="12978"/>
                    <a:pt x="581" y="16402"/>
                  </a:cubicBezTo>
                  <a:cubicBezTo>
                    <a:pt x="1738" y="19827"/>
                    <a:pt x="4824" y="21407"/>
                    <a:pt x="8681" y="21144"/>
                  </a:cubicBezTo>
                  <a:cubicBezTo>
                    <a:pt x="12538" y="20880"/>
                    <a:pt x="17167" y="18773"/>
                    <a:pt x="19095" y="15348"/>
                  </a:cubicBezTo>
                  <a:cubicBezTo>
                    <a:pt x="21024" y="11924"/>
                    <a:pt x="20253" y="7183"/>
                    <a:pt x="19095" y="4417"/>
                  </a:cubicBezTo>
                  <a:cubicBezTo>
                    <a:pt x="17938" y="1651"/>
                    <a:pt x="16395" y="861"/>
                    <a:pt x="14660" y="597"/>
                  </a:cubicBezTo>
                  <a:cubicBezTo>
                    <a:pt x="12924" y="334"/>
                    <a:pt x="10995" y="597"/>
                    <a:pt x="9067" y="8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2693408" y="6322882"/>
              <a:ext cx="233942" cy="314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29" fill="norm" stroke="1" extrusionOk="0">
                  <a:moveTo>
                    <a:pt x="17421" y="2277"/>
                  </a:moveTo>
                  <a:cubicBezTo>
                    <a:pt x="17226" y="1557"/>
                    <a:pt x="17031" y="837"/>
                    <a:pt x="16253" y="405"/>
                  </a:cubicBezTo>
                  <a:cubicBezTo>
                    <a:pt x="15475" y="-27"/>
                    <a:pt x="14112" y="-171"/>
                    <a:pt x="12750" y="261"/>
                  </a:cubicBezTo>
                  <a:cubicBezTo>
                    <a:pt x="11388" y="693"/>
                    <a:pt x="10026" y="1701"/>
                    <a:pt x="8177" y="3789"/>
                  </a:cubicBezTo>
                  <a:cubicBezTo>
                    <a:pt x="6329" y="5877"/>
                    <a:pt x="3993" y="9045"/>
                    <a:pt x="2534" y="11421"/>
                  </a:cubicBezTo>
                  <a:cubicBezTo>
                    <a:pt x="1075" y="13797"/>
                    <a:pt x="491" y="15381"/>
                    <a:pt x="199" y="16821"/>
                  </a:cubicBezTo>
                  <a:cubicBezTo>
                    <a:pt x="-93" y="18261"/>
                    <a:pt x="-93" y="19557"/>
                    <a:pt x="393" y="20349"/>
                  </a:cubicBezTo>
                  <a:cubicBezTo>
                    <a:pt x="880" y="21141"/>
                    <a:pt x="1853" y="21429"/>
                    <a:pt x="4383" y="21429"/>
                  </a:cubicBezTo>
                  <a:cubicBezTo>
                    <a:pt x="6912" y="21429"/>
                    <a:pt x="10999" y="21141"/>
                    <a:pt x="14112" y="20781"/>
                  </a:cubicBezTo>
                  <a:cubicBezTo>
                    <a:pt x="17226" y="20421"/>
                    <a:pt x="19366" y="19989"/>
                    <a:pt x="21507" y="195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2686049" y="6477000"/>
              <a:ext cx="228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3556505" y="6654799"/>
              <a:ext cx="234446" cy="338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55" fill="norm" stroke="1" extrusionOk="0">
                  <a:moveTo>
                    <a:pt x="21554" y="0"/>
                  </a:moveTo>
                  <a:cubicBezTo>
                    <a:pt x="19608" y="134"/>
                    <a:pt x="17662" y="268"/>
                    <a:pt x="14549" y="872"/>
                  </a:cubicBezTo>
                  <a:cubicBezTo>
                    <a:pt x="11435" y="1476"/>
                    <a:pt x="7154" y="2549"/>
                    <a:pt x="4624" y="3757"/>
                  </a:cubicBezTo>
                  <a:cubicBezTo>
                    <a:pt x="2095" y="4964"/>
                    <a:pt x="1316" y="6306"/>
                    <a:pt x="927" y="8586"/>
                  </a:cubicBezTo>
                  <a:cubicBezTo>
                    <a:pt x="538" y="10867"/>
                    <a:pt x="538" y="14087"/>
                    <a:pt x="440" y="16032"/>
                  </a:cubicBezTo>
                  <a:cubicBezTo>
                    <a:pt x="343" y="17978"/>
                    <a:pt x="149" y="18648"/>
                    <a:pt x="51" y="19319"/>
                  </a:cubicBezTo>
                  <a:cubicBezTo>
                    <a:pt x="-46" y="19990"/>
                    <a:pt x="-46" y="20661"/>
                    <a:pt x="440" y="21063"/>
                  </a:cubicBezTo>
                  <a:cubicBezTo>
                    <a:pt x="927" y="21466"/>
                    <a:pt x="1900" y="21600"/>
                    <a:pt x="4430" y="21265"/>
                  </a:cubicBezTo>
                  <a:cubicBezTo>
                    <a:pt x="6959" y="20929"/>
                    <a:pt x="11046" y="20124"/>
                    <a:pt x="15132" y="193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3549650" y="6800850"/>
              <a:ext cx="1968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3892913" y="6591300"/>
              <a:ext cx="234588" cy="398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22" fill="norm" stroke="1" extrusionOk="0">
                  <a:moveTo>
                    <a:pt x="21567" y="0"/>
                  </a:moveTo>
                  <a:cubicBezTo>
                    <a:pt x="18259" y="229"/>
                    <a:pt x="14951" y="457"/>
                    <a:pt x="11837" y="1086"/>
                  </a:cubicBezTo>
                  <a:cubicBezTo>
                    <a:pt x="8724" y="1714"/>
                    <a:pt x="5805" y="2743"/>
                    <a:pt x="4053" y="4286"/>
                  </a:cubicBezTo>
                  <a:cubicBezTo>
                    <a:pt x="2302" y="5829"/>
                    <a:pt x="1718" y="7886"/>
                    <a:pt x="1232" y="10286"/>
                  </a:cubicBezTo>
                  <a:cubicBezTo>
                    <a:pt x="745" y="12686"/>
                    <a:pt x="356" y="15429"/>
                    <a:pt x="162" y="17086"/>
                  </a:cubicBezTo>
                  <a:cubicBezTo>
                    <a:pt x="-33" y="18743"/>
                    <a:pt x="-33" y="19314"/>
                    <a:pt x="64" y="19886"/>
                  </a:cubicBezTo>
                  <a:cubicBezTo>
                    <a:pt x="162" y="20457"/>
                    <a:pt x="356" y="21029"/>
                    <a:pt x="1232" y="21314"/>
                  </a:cubicBezTo>
                  <a:cubicBezTo>
                    <a:pt x="2108" y="21600"/>
                    <a:pt x="3664" y="21600"/>
                    <a:pt x="6583" y="21257"/>
                  </a:cubicBezTo>
                  <a:cubicBezTo>
                    <a:pt x="9502" y="20914"/>
                    <a:pt x="13783" y="20229"/>
                    <a:pt x="18064" y="195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4159250" y="6648450"/>
              <a:ext cx="2413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3520"/>
                    <a:pt x="6063" y="7040"/>
                    <a:pt x="9189" y="10480"/>
                  </a:cubicBezTo>
                  <a:cubicBezTo>
                    <a:pt x="12316" y="13920"/>
                    <a:pt x="15537" y="17280"/>
                    <a:pt x="17621" y="19120"/>
                  </a:cubicBezTo>
                  <a:cubicBezTo>
                    <a:pt x="19705" y="20960"/>
                    <a:pt x="20653" y="21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4252535" y="6648450"/>
              <a:ext cx="135315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600" fill="norm" stroke="1" extrusionOk="0">
                  <a:moveTo>
                    <a:pt x="20922" y="0"/>
                  </a:moveTo>
                  <a:cubicBezTo>
                    <a:pt x="16995" y="1412"/>
                    <a:pt x="13067" y="2824"/>
                    <a:pt x="9304" y="5506"/>
                  </a:cubicBezTo>
                  <a:cubicBezTo>
                    <a:pt x="5540" y="8188"/>
                    <a:pt x="1940" y="12141"/>
                    <a:pt x="631" y="15035"/>
                  </a:cubicBezTo>
                  <a:cubicBezTo>
                    <a:pt x="-678" y="17929"/>
                    <a:pt x="304" y="19765"/>
                    <a:pt x="128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4546600" y="6591300"/>
              <a:ext cx="1397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69"/>
                    <a:pt x="7200" y="8938"/>
                    <a:pt x="10800" y="12538"/>
                  </a:cubicBezTo>
                  <a:cubicBezTo>
                    <a:pt x="14400" y="16138"/>
                    <a:pt x="180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4673599" y="6648450"/>
              <a:ext cx="762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757"/>
                    <a:pt x="9600" y="7513"/>
                    <a:pt x="6000" y="11113"/>
                  </a:cubicBezTo>
                  <a:cubicBezTo>
                    <a:pt x="2400" y="14713"/>
                    <a:pt x="1200" y="18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4857749" y="6515525"/>
              <a:ext cx="196346" cy="539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583" fill="norm" stroke="1" extrusionOk="0">
                  <a:moveTo>
                    <a:pt x="0" y="1508"/>
                  </a:moveTo>
                  <a:cubicBezTo>
                    <a:pt x="0" y="1084"/>
                    <a:pt x="0" y="661"/>
                    <a:pt x="581" y="407"/>
                  </a:cubicBezTo>
                  <a:cubicBezTo>
                    <a:pt x="1161" y="152"/>
                    <a:pt x="2323" y="68"/>
                    <a:pt x="4877" y="25"/>
                  </a:cubicBezTo>
                  <a:cubicBezTo>
                    <a:pt x="7432" y="-17"/>
                    <a:pt x="11381" y="-17"/>
                    <a:pt x="13819" y="110"/>
                  </a:cubicBezTo>
                  <a:cubicBezTo>
                    <a:pt x="16258" y="237"/>
                    <a:pt x="17187" y="491"/>
                    <a:pt x="18000" y="1719"/>
                  </a:cubicBezTo>
                  <a:cubicBezTo>
                    <a:pt x="18813" y="2948"/>
                    <a:pt x="19510" y="5150"/>
                    <a:pt x="19974" y="7776"/>
                  </a:cubicBezTo>
                  <a:cubicBezTo>
                    <a:pt x="20439" y="10402"/>
                    <a:pt x="20671" y="13451"/>
                    <a:pt x="20903" y="15188"/>
                  </a:cubicBezTo>
                  <a:cubicBezTo>
                    <a:pt x="21135" y="16924"/>
                    <a:pt x="21368" y="17348"/>
                    <a:pt x="21484" y="17941"/>
                  </a:cubicBezTo>
                  <a:cubicBezTo>
                    <a:pt x="21600" y="18534"/>
                    <a:pt x="21600" y="19296"/>
                    <a:pt x="21019" y="19677"/>
                  </a:cubicBezTo>
                  <a:cubicBezTo>
                    <a:pt x="20439" y="20058"/>
                    <a:pt x="19277" y="20058"/>
                    <a:pt x="16258" y="20312"/>
                  </a:cubicBezTo>
                  <a:cubicBezTo>
                    <a:pt x="13239" y="20567"/>
                    <a:pt x="8361" y="21075"/>
                    <a:pt x="3484" y="215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5276850" y="6779122"/>
              <a:ext cx="2159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141" y="12302"/>
                    <a:pt x="12282" y="4448"/>
                    <a:pt x="15882" y="1502"/>
                  </a:cubicBezTo>
                  <a:cubicBezTo>
                    <a:pt x="19482" y="-1443"/>
                    <a:pt x="2054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5797550" y="6494921"/>
              <a:ext cx="330200" cy="32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21535"/>
                  </a:moveTo>
                  <a:cubicBezTo>
                    <a:pt x="1385" y="19291"/>
                    <a:pt x="2769" y="17047"/>
                    <a:pt x="4085" y="13680"/>
                  </a:cubicBezTo>
                  <a:cubicBezTo>
                    <a:pt x="5400" y="10314"/>
                    <a:pt x="6646" y="5826"/>
                    <a:pt x="7408" y="3231"/>
                  </a:cubicBezTo>
                  <a:cubicBezTo>
                    <a:pt x="8169" y="636"/>
                    <a:pt x="8446" y="-65"/>
                    <a:pt x="8585" y="5"/>
                  </a:cubicBezTo>
                  <a:cubicBezTo>
                    <a:pt x="8723" y="75"/>
                    <a:pt x="8723" y="917"/>
                    <a:pt x="8515" y="2951"/>
                  </a:cubicBezTo>
                  <a:cubicBezTo>
                    <a:pt x="8308" y="4984"/>
                    <a:pt x="7892" y="8210"/>
                    <a:pt x="7615" y="11226"/>
                  </a:cubicBezTo>
                  <a:cubicBezTo>
                    <a:pt x="7338" y="14241"/>
                    <a:pt x="7200" y="17047"/>
                    <a:pt x="7338" y="18730"/>
                  </a:cubicBezTo>
                  <a:cubicBezTo>
                    <a:pt x="7477" y="20413"/>
                    <a:pt x="7892" y="20974"/>
                    <a:pt x="8377" y="21044"/>
                  </a:cubicBezTo>
                  <a:cubicBezTo>
                    <a:pt x="8862" y="21114"/>
                    <a:pt x="9415" y="20693"/>
                    <a:pt x="10592" y="19010"/>
                  </a:cubicBezTo>
                  <a:cubicBezTo>
                    <a:pt x="11769" y="17327"/>
                    <a:pt x="13569" y="14382"/>
                    <a:pt x="15023" y="11717"/>
                  </a:cubicBezTo>
                  <a:cubicBezTo>
                    <a:pt x="16477" y="9052"/>
                    <a:pt x="17585" y="6667"/>
                    <a:pt x="18346" y="4984"/>
                  </a:cubicBezTo>
                  <a:cubicBezTo>
                    <a:pt x="19108" y="3301"/>
                    <a:pt x="19523" y="2319"/>
                    <a:pt x="19592" y="2319"/>
                  </a:cubicBezTo>
                  <a:cubicBezTo>
                    <a:pt x="19662" y="2319"/>
                    <a:pt x="19385" y="3301"/>
                    <a:pt x="19246" y="4984"/>
                  </a:cubicBezTo>
                  <a:cubicBezTo>
                    <a:pt x="19108" y="6667"/>
                    <a:pt x="19108" y="9052"/>
                    <a:pt x="19523" y="11016"/>
                  </a:cubicBezTo>
                  <a:cubicBezTo>
                    <a:pt x="19938" y="12979"/>
                    <a:pt x="20769" y="14522"/>
                    <a:pt x="21600" y="160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6172200" y="6661150"/>
              <a:ext cx="1524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2618"/>
                    <a:pt x="8400" y="5236"/>
                    <a:pt x="12000" y="8836"/>
                  </a:cubicBezTo>
                  <a:cubicBezTo>
                    <a:pt x="15600" y="12436"/>
                    <a:pt x="18600" y="170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6225923" y="6642100"/>
              <a:ext cx="98677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21425" y="0"/>
                  </a:moveTo>
                  <a:cubicBezTo>
                    <a:pt x="17748" y="1694"/>
                    <a:pt x="14072" y="3388"/>
                    <a:pt x="10625" y="6353"/>
                  </a:cubicBezTo>
                  <a:cubicBezTo>
                    <a:pt x="7178" y="9318"/>
                    <a:pt x="3961" y="13553"/>
                    <a:pt x="2123" y="16200"/>
                  </a:cubicBezTo>
                  <a:cubicBezTo>
                    <a:pt x="285" y="18847"/>
                    <a:pt x="-175" y="19906"/>
                    <a:pt x="55" y="20541"/>
                  </a:cubicBezTo>
                  <a:cubicBezTo>
                    <a:pt x="285" y="21176"/>
                    <a:pt x="1204" y="21388"/>
                    <a:pt x="212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6445249" y="6490212"/>
              <a:ext cx="304801" cy="30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21415"/>
                  </a:moveTo>
                  <a:cubicBezTo>
                    <a:pt x="0" y="20670"/>
                    <a:pt x="0" y="19925"/>
                    <a:pt x="825" y="18063"/>
                  </a:cubicBezTo>
                  <a:cubicBezTo>
                    <a:pt x="1650" y="16201"/>
                    <a:pt x="3300" y="13222"/>
                    <a:pt x="4725" y="10243"/>
                  </a:cubicBezTo>
                  <a:cubicBezTo>
                    <a:pt x="6150" y="7263"/>
                    <a:pt x="7350" y="4284"/>
                    <a:pt x="8025" y="2422"/>
                  </a:cubicBezTo>
                  <a:cubicBezTo>
                    <a:pt x="8700" y="560"/>
                    <a:pt x="8850" y="-185"/>
                    <a:pt x="8700" y="38"/>
                  </a:cubicBezTo>
                  <a:cubicBezTo>
                    <a:pt x="8550" y="262"/>
                    <a:pt x="8100" y="1454"/>
                    <a:pt x="7800" y="3986"/>
                  </a:cubicBezTo>
                  <a:cubicBezTo>
                    <a:pt x="7500" y="6518"/>
                    <a:pt x="7350" y="10392"/>
                    <a:pt x="7350" y="12701"/>
                  </a:cubicBezTo>
                  <a:cubicBezTo>
                    <a:pt x="7350" y="15009"/>
                    <a:pt x="7500" y="15754"/>
                    <a:pt x="7950" y="16201"/>
                  </a:cubicBezTo>
                  <a:cubicBezTo>
                    <a:pt x="8400" y="16648"/>
                    <a:pt x="9150" y="16797"/>
                    <a:pt x="10200" y="15829"/>
                  </a:cubicBezTo>
                  <a:cubicBezTo>
                    <a:pt x="11250" y="14861"/>
                    <a:pt x="12600" y="12775"/>
                    <a:pt x="13950" y="10317"/>
                  </a:cubicBezTo>
                  <a:cubicBezTo>
                    <a:pt x="15300" y="7859"/>
                    <a:pt x="16650" y="5029"/>
                    <a:pt x="17550" y="3167"/>
                  </a:cubicBezTo>
                  <a:cubicBezTo>
                    <a:pt x="18450" y="1305"/>
                    <a:pt x="18900" y="411"/>
                    <a:pt x="19125" y="485"/>
                  </a:cubicBezTo>
                  <a:cubicBezTo>
                    <a:pt x="19350" y="560"/>
                    <a:pt x="19350" y="1603"/>
                    <a:pt x="19275" y="3316"/>
                  </a:cubicBezTo>
                  <a:cubicBezTo>
                    <a:pt x="19200" y="5029"/>
                    <a:pt x="19050" y="7412"/>
                    <a:pt x="19425" y="9572"/>
                  </a:cubicBezTo>
                  <a:cubicBezTo>
                    <a:pt x="19800" y="11732"/>
                    <a:pt x="20700" y="13669"/>
                    <a:pt x="21600" y="156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6788150" y="6667500"/>
              <a:ext cx="1143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5143"/>
                    <a:pt x="8000" y="10286"/>
                    <a:pt x="11600" y="13886"/>
                  </a:cubicBezTo>
                  <a:cubicBezTo>
                    <a:pt x="15200" y="17486"/>
                    <a:pt x="184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6845300" y="6692900"/>
              <a:ext cx="762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400"/>
                    <a:pt x="12000" y="8800"/>
                    <a:pt x="8400" y="12400"/>
                  </a:cubicBezTo>
                  <a:cubicBezTo>
                    <a:pt x="4800" y="16000"/>
                    <a:pt x="2400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7270750" y="6635750"/>
              <a:ext cx="260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95" y="14400"/>
                    <a:pt x="11590" y="7200"/>
                    <a:pt x="15190" y="3600"/>
                  </a:cubicBezTo>
                  <a:cubicBezTo>
                    <a:pt x="18790" y="0"/>
                    <a:pt x="2019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7759700" y="6463194"/>
              <a:ext cx="254000" cy="29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21526"/>
                  </a:moveTo>
                  <a:cubicBezTo>
                    <a:pt x="1980" y="17330"/>
                    <a:pt x="3960" y="13135"/>
                    <a:pt x="5400" y="9949"/>
                  </a:cubicBezTo>
                  <a:cubicBezTo>
                    <a:pt x="6840" y="6763"/>
                    <a:pt x="7740" y="4588"/>
                    <a:pt x="8370" y="2879"/>
                  </a:cubicBezTo>
                  <a:cubicBezTo>
                    <a:pt x="9000" y="1169"/>
                    <a:pt x="9360" y="-74"/>
                    <a:pt x="9180" y="4"/>
                  </a:cubicBezTo>
                  <a:cubicBezTo>
                    <a:pt x="9000" y="81"/>
                    <a:pt x="8280" y="1480"/>
                    <a:pt x="7560" y="4199"/>
                  </a:cubicBezTo>
                  <a:cubicBezTo>
                    <a:pt x="6840" y="6919"/>
                    <a:pt x="6120" y="10959"/>
                    <a:pt x="5760" y="13834"/>
                  </a:cubicBezTo>
                  <a:cubicBezTo>
                    <a:pt x="5400" y="16709"/>
                    <a:pt x="5400" y="18418"/>
                    <a:pt x="5760" y="19506"/>
                  </a:cubicBezTo>
                  <a:cubicBezTo>
                    <a:pt x="6120" y="20594"/>
                    <a:pt x="6840" y="21060"/>
                    <a:pt x="7740" y="20827"/>
                  </a:cubicBezTo>
                  <a:cubicBezTo>
                    <a:pt x="8640" y="20594"/>
                    <a:pt x="9720" y="19661"/>
                    <a:pt x="11430" y="17408"/>
                  </a:cubicBezTo>
                  <a:cubicBezTo>
                    <a:pt x="13140" y="15155"/>
                    <a:pt x="15480" y="11581"/>
                    <a:pt x="17100" y="8939"/>
                  </a:cubicBezTo>
                  <a:cubicBezTo>
                    <a:pt x="18720" y="6297"/>
                    <a:pt x="19620" y="4588"/>
                    <a:pt x="20160" y="3267"/>
                  </a:cubicBezTo>
                  <a:cubicBezTo>
                    <a:pt x="20700" y="1946"/>
                    <a:pt x="20880" y="1014"/>
                    <a:pt x="20610" y="1091"/>
                  </a:cubicBezTo>
                  <a:cubicBezTo>
                    <a:pt x="20340" y="1169"/>
                    <a:pt x="19620" y="2257"/>
                    <a:pt x="19170" y="4432"/>
                  </a:cubicBezTo>
                  <a:cubicBezTo>
                    <a:pt x="18720" y="6608"/>
                    <a:pt x="18540" y="9871"/>
                    <a:pt x="18540" y="12435"/>
                  </a:cubicBezTo>
                  <a:cubicBezTo>
                    <a:pt x="18540" y="14999"/>
                    <a:pt x="18720" y="16864"/>
                    <a:pt x="19260" y="17952"/>
                  </a:cubicBezTo>
                  <a:cubicBezTo>
                    <a:pt x="19800" y="19040"/>
                    <a:pt x="20700" y="19350"/>
                    <a:pt x="21600" y="196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8089900" y="6654800"/>
              <a:ext cx="1270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8077200" y="6648450"/>
              <a:ext cx="1524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541"/>
                    <a:pt x="14400" y="5082"/>
                    <a:pt x="10800" y="8682"/>
                  </a:cubicBezTo>
                  <a:cubicBezTo>
                    <a:pt x="7200" y="12282"/>
                    <a:pt x="3600" y="169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8369300" y="6441989"/>
              <a:ext cx="304800" cy="308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21532"/>
                  </a:moveTo>
                  <a:cubicBezTo>
                    <a:pt x="1650" y="17981"/>
                    <a:pt x="3300" y="14431"/>
                    <a:pt x="4500" y="11842"/>
                  </a:cubicBezTo>
                  <a:cubicBezTo>
                    <a:pt x="5700" y="9253"/>
                    <a:pt x="6450" y="7625"/>
                    <a:pt x="7125" y="6146"/>
                  </a:cubicBezTo>
                  <a:cubicBezTo>
                    <a:pt x="7800" y="4666"/>
                    <a:pt x="8400" y="3335"/>
                    <a:pt x="8625" y="3113"/>
                  </a:cubicBezTo>
                  <a:cubicBezTo>
                    <a:pt x="8850" y="2891"/>
                    <a:pt x="8700" y="3779"/>
                    <a:pt x="8175" y="6294"/>
                  </a:cubicBezTo>
                  <a:cubicBezTo>
                    <a:pt x="7650" y="8809"/>
                    <a:pt x="6750" y="12951"/>
                    <a:pt x="6300" y="15392"/>
                  </a:cubicBezTo>
                  <a:cubicBezTo>
                    <a:pt x="5850" y="17833"/>
                    <a:pt x="5850" y="18573"/>
                    <a:pt x="6300" y="18869"/>
                  </a:cubicBezTo>
                  <a:cubicBezTo>
                    <a:pt x="6750" y="19165"/>
                    <a:pt x="7650" y="19017"/>
                    <a:pt x="9000" y="17833"/>
                  </a:cubicBezTo>
                  <a:cubicBezTo>
                    <a:pt x="10350" y="16650"/>
                    <a:pt x="12150" y="14431"/>
                    <a:pt x="14025" y="11546"/>
                  </a:cubicBezTo>
                  <a:cubicBezTo>
                    <a:pt x="15900" y="8661"/>
                    <a:pt x="17850" y="5110"/>
                    <a:pt x="18975" y="2965"/>
                  </a:cubicBezTo>
                  <a:cubicBezTo>
                    <a:pt x="20100" y="820"/>
                    <a:pt x="20400" y="80"/>
                    <a:pt x="20325" y="6"/>
                  </a:cubicBezTo>
                  <a:cubicBezTo>
                    <a:pt x="20250" y="-68"/>
                    <a:pt x="19800" y="524"/>
                    <a:pt x="19350" y="3039"/>
                  </a:cubicBezTo>
                  <a:cubicBezTo>
                    <a:pt x="18900" y="5554"/>
                    <a:pt x="18450" y="9992"/>
                    <a:pt x="18300" y="12581"/>
                  </a:cubicBezTo>
                  <a:cubicBezTo>
                    <a:pt x="18150" y="15170"/>
                    <a:pt x="18300" y="15910"/>
                    <a:pt x="18525" y="16650"/>
                  </a:cubicBezTo>
                  <a:cubicBezTo>
                    <a:pt x="18750" y="17390"/>
                    <a:pt x="19050" y="18129"/>
                    <a:pt x="19575" y="18499"/>
                  </a:cubicBezTo>
                  <a:cubicBezTo>
                    <a:pt x="20100" y="18869"/>
                    <a:pt x="20850" y="18869"/>
                    <a:pt x="21600" y="188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8756650" y="6648450"/>
              <a:ext cx="1143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5538"/>
                    <a:pt x="6400" y="11077"/>
                    <a:pt x="10000" y="14677"/>
                  </a:cubicBezTo>
                  <a:cubicBezTo>
                    <a:pt x="13600" y="18277"/>
                    <a:pt x="17600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8807450" y="6661150"/>
              <a:ext cx="1397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274"/>
                    <a:pt x="15055" y="4547"/>
                    <a:pt x="11782" y="7011"/>
                  </a:cubicBezTo>
                  <a:cubicBezTo>
                    <a:pt x="8509" y="9474"/>
                    <a:pt x="5236" y="12126"/>
                    <a:pt x="3273" y="14589"/>
                  </a:cubicBezTo>
                  <a:cubicBezTo>
                    <a:pt x="1309" y="17053"/>
                    <a:pt x="655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9264650" y="6658472"/>
              <a:ext cx="2222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526" y="12302"/>
                    <a:pt x="9051" y="4448"/>
                    <a:pt x="12651" y="1502"/>
                  </a:cubicBezTo>
                  <a:cubicBezTo>
                    <a:pt x="16251" y="-1443"/>
                    <a:pt x="1892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9372600" y="6597650"/>
              <a:ext cx="317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6039"/>
                    <a:pt x="12960" y="12077"/>
                    <a:pt x="9360" y="15677"/>
                  </a:cubicBezTo>
                  <a:cubicBezTo>
                    <a:pt x="5760" y="19277"/>
                    <a:pt x="2880" y="20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9575800" y="6013449"/>
              <a:ext cx="704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97" y="14400"/>
                    <a:pt x="2595" y="7200"/>
                    <a:pt x="4638" y="3600"/>
                  </a:cubicBezTo>
                  <a:cubicBezTo>
                    <a:pt x="6681" y="0"/>
                    <a:pt x="9470" y="0"/>
                    <a:pt x="12422" y="0"/>
                  </a:cubicBezTo>
                  <a:cubicBezTo>
                    <a:pt x="15373" y="0"/>
                    <a:pt x="184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9594850" y="6130643"/>
              <a:ext cx="552450" cy="6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636" fill="norm" stroke="1" extrusionOk="0">
                  <a:moveTo>
                    <a:pt x="0" y="8818"/>
                  </a:moveTo>
                  <a:cubicBezTo>
                    <a:pt x="3145" y="14218"/>
                    <a:pt x="6290" y="19618"/>
                    <a:pt x="9393" y="16918"/>
                  </a:cubicBezTo>
                  <a:cubicBezTo>
                    <a:pt x="12497" y="14218"/>
                    <a:pt x="15559" y="3418"/>
                    <a:pt x="17586" y="718"/>
                  </a:cubicBezTo>
                  <a:cubicBezTo>
                    <a:pt x="19614" y="-1982"/>
                    <a:pt x="20607" y="3418"/>
                    <a:pt x="21600" y="8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9664700" y="6522693"/>
              <a:ext cx="247650" cy="361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17431"/>
                  </a:moveTo>
                  <a:cubicBezTo>
                    <a:pt x="1846" y="15320"/>
                    <a:pt x="3692" y="13210"/>
                    <a:pt x="5538" y="10727"/>
                  </a:cubicBezTo>
                  <a:cubicBezTo>
                    <a:pt x="7385" y="8244"/>
                    <a:pt x="9231" y="5389"/>
                    <a:pt x="10338" y="3403"/>
                  </a:cubicBezTo>
                  <a:cubicBezTo>
                    <a:pt x="11446" y="1417"/>
                    <a:pt x="11815" y="300"/>
                    <a:pt x="11723" y="51"/>
                  </a:cubicBezTo>
                  <a:cubicBezTo>
                    <a:pt x="11631" y="-197"/>
                    <a:pt x="11077" y="424"/>
                    <a:pt x="10062" y="2658"/>
                  </a:cubicBezTo>
                  <a:cubicBezTo>
                    <a:pt x="9046" y="4893"/>
                    <a:pt x="7569" y="8741"/>
                    <a:pt x="6831" y="11782"/>
                  </a:cubicBezTo>
                  <a:cubicBezTo>
                    <a:pt x="6092" y="14824"/>
                    <a:pt x="6092" y="17058"/>
                    <a:pt x="6277" y="18486"/>
                  </a:cubicBezTo>
                  <a:cubicBezTo>
                    <a:pt x="6462" y="19913"/>
                    <a:pt x="6831" y="20534"/>
                    <a:pt x="7477" y="20906"/>
                  </a:cubicBezTo>
                  <a:cubicBezTo>
                    <a:pt x="8123" y="21279"/>
                    <a:pt x="9046" y="21403"/>
                    <a:pt x="10154" y="20782"/>
                  </a:cubicBezTo>
                  <a:cubicBezTo>
                    <a:pt x="11262" y="20162"/>
                    <a:pt x="12554" y="18796"/>
                    <a:pt x="14123" y="16127"/>
                  </a:cubicBezTo>
                  <a:cubicBezTo>
                    <a:pt x="15692" y="13458"/>
                    <a:pt x="17538" y="9486"/>
                    <a:pt x="18646" y="7065"/>
                  </a:cubicBezTo>
                  <a:cubicBezTo>
                    <a:pt x="19754" y="4644"/>
                    <a:pt x="20123" y="3775"/>
                    <a:pt x="20308" y="3031"/>
                  </a:cubicBezTo>
                  <a:cubicBezTo>
                    <a:pt x="20492" y="2286"/>
                    <a:pt x="20492" y="1665"/>
                    <a:pt x="20308" y="1665"/>
                  </a:cubicBezTo>
                  <a:cubicBezTo>
                    <a:pt x="20123" y="1665"/>
                    <a:pt x="19754" y="2286"/>
                    <a:pt x="19477" y="4024"/>
                  </a:cubicBezTo>
                  <a:cubicBezTo>
                    <a:pt x="19200" y="5762"/>
                    <a:pt x="19015" y="8617"/>
                    <a:pt x="19385" y="11037"/>
                  </a:cubicBezTo>
                  <a:cubicBezTo>
                    <a:pt x="19754" y="13458"/>
                    <a:pt x="20677" y="15444"/>
                    <a:pt x="21600" y="174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9931400" y="6750050"/>
              <a:ext cx="1079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9937750" y="6769100"/>
              <a:ext cx="1206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3360"/>
                    <a:pt x="10232" y="6720"/>
                    <a:pt x="6632" y="9720"/>
                  </a:cubicBezTo>
                  <a:cubicBezTo>
                    <a:pt x="3032" y="12720"/>
                    <a:pt x="1516" y="15360"/>
                    <a:pt x="758" y="17280"/>
                  </a:cubicBezTo>
                  <a:cubicBezTo>
                    <a:pt x="0" y="19200"/>
                    <a:pt x="0" y="20400"/>
                    <a:pt x="0" y="21000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10185400" y="6546424"/>
              <a:ext cx="317500" cy="305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21334"/>
                  </a:moveTo>
                  <a:cubicBezTo>
                    <a:pt x="1296" y="19115"/>
                    <a:pt x="2592" y="16896"/>
                    <a:pt x="3888" y="13863"/>
                  </a:cubicBezTo>
                  <a:cubicBezTo>
                    <a:pt x="5184" y="10830"/>
                    <a:pt x="6480" y="6983"/>
                    <a:pt x="7272" y="4394"/>
                  </a:cubicBezTo>
                  <a:cubicBezTo>
                    <a:pt x="8064" y="1805"/>
                    <a:pt x="8352" y="474"/>
                    <a:pt x="8208" y="104"/>
                  </a:cubicBezTo>
                  <a:cubicBezTo>
                    <a:pt x="8064" y="-266"/>
                    <a:pt x="7488" y="326"/>
                    <a:pt x="6912" y="2323"/>
                  </a:cubicBezTo>
                  <a:cubicBezTo>
                    <a:pt x="6336" y="4320"/>
                    <a:pt x="5760" y="7723"/>
                    <a:pt x="5472" y="10460"/>
                  </a:cubicBezTo>
                  <a:cubicBezTo>
                    <a:pt x="5184" y="13197"/>
                    <a:pt x="5184" y="15268"/>
                    <a:pt x="5256" y="16674"/>
                  </a:cubicBezTo>
                  <a:cubicBezTo>
                    <a:pt x="5328" y="18079"/>
                    <a:pt x="5472" y="18819"/>
                    <a:pt x="5976" y="19189"/>
                  </a:cubicBezTo>
                  <a:cubicBezTo>
                    <a:pt x="6480" y="19559"/>
                    <a:pt x="7344" y="19559"/>
                    <a:pt x="8784" y="18597"/>
                  </a:cubicBezTo>
                  <a:cubicBezTo>
                    <a:pt x="10224" y="17635"/>
                    <a:pt x="12240" y="15712"/>
                    <a:pt x="14184" y="12827"/>
                  </a:cubicBezTo>
                  <a:cubicBezTo>
                    <a:pt x="16128" y="9942"/>
                    <a:pt x="18000" y="6096"/>
                    <a:pt x="19008" y="3729"/>
                  </a:cubicBezTo>
                  <a:cubicBezTo>
                    <a:pt x="20016" y="1361"/>
                    <a:pt x="20160" y="474"/>
                    <a:pt x="20016" y="474"/>
                  </a:cubicBezTo>
                  <a:cubicBezTo>
                    <a:pt x="19872" y="474"/>
                    <a:pt x="19440" y="1361"/>
                    <a:pt x="19008" y="3507"/>
                  </a:cubicBezTo>
                  <a:cubicBezTo>
                    <a:pt x="18576" y="5652"/>
                    <a:pt x="18144" y="9055"/>
                    <a:pt x="18144" y="11644"/>
                  </a:cubicBezTo>
                  <a:cubicBezTo>
                    <a:pt x="18144" y="14233"/>
                    <a:pt x="18576" y="16008"/>
                    <a:pt x="19152" y="17118"/>
                  </a:cubicBezTo>
                  <a:cubicBezTo>
                    <a:pt x="19728" y="18227"/>
                    <a:pt x="20448" y="18671"/>
                    <a:pt x="20880" y="18819"/>
                  </a:cubicBezTo>
                  <a:cubicBezTo>
                    <a:pt x="21312" y="18967"/>
                    <a:pt x="21456" y="18819"/>
                    <a:pt x="21600" y="186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10566400" y="6756400"/>
              <a:ext cx="1143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6686"/>
                    <a:pt x="10400" y="13371"/>
                    <a:pt x="14000" y="16971"/>
                  </a:cubicBezTo>
                  <a:cubicBezTo>
                    <a:pt x="17600" y="20571"/>
                    <a:pt x="19600" y="210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10572749" y="6769100"/>
              <a:ext cx="1270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3273"/>
                    <a:pt x="13680" y="6545"/>
                    <a:pt x="10080" y="10145"/>
                  </a:cubicBezTo>
                  <a:cubicBezTo>
                    <a:pt x="6480" y="13745"/>
                    <a:pt x="3240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7866452" y="6419850"/>
              <a:ext cx="1137849" cy="60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23" y="21600"/>
                  </a:moveTo>
                  <a:cubicBezTo>
                    <a:pt x="-17" y="21221"/>
                    <a:pt x="-57" y="20842"/>
                    <a:pt x="404" y="20008"/>
                  </a:cubicBezTo>
                  <a:cubicBezTo>
                    <a:pt x="865" y="19175"/>
                    <a:pt x="1826" y="17886"/>
                    <a:pt x="2848" y="16636"/>
                  </a:cubicBezTo>
                  <a:cubicBezTo>
                    <a:pt x="3870" y="15385"/>
                    <a:pt x="4952" y="14173"/>
                    <a:pt x="6175" y="12884"/>
                  </a:cubicBezTo>
                  <a:cubicBezTo>
                    <a:pt x="7397" y="11596"/>
                    <a:pt x="8759" y="10232"/>
                    <a:pt x="10142" y="8943"/>
                  </a:cubicBezTo>
                  <a:cubicBezTo>
                    <a:pt x="11524" y="7655"/>
                    <a:pt x="12927" y="6442"/>
                    <a:pt x="14470" y="5229"/>
                  </a:cubicBezTo>
                  <a:cubicBezTo>
                    <a:pt x="16013" y="4017"/>
                    <a:pt x="17696" y="2804"/>
                    <a:pt x="18898" y="1933"/>
                  </a:cubicBezTo>
                  <a:cubicBezTo>
                    <a:pt x="20100" y="1061"/>
                    <a:pt x="20822" y="531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9550400" y="6667500"/>
              <a:ext cx="1123950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2" y="19989"/>
                    <a:pt x="2603" y="18379"/>
                    <a:pt x="4088" y="16674"/>
                  </a:cubicBezTo>
                  <a:cubicBezTo>
                    <a:pt x="5573" y="14968"/>
                    <a:pt x="7241" y="13168"/>
                    <a:pt x="8969" y="11416"/>
                  </a:cubicBezTo>
                  <a:cubicBezTo>
                    <a:pt x="10698" y="9663"/>
                    <a:pt x="12488" y="7958"/>
                    <a:pt x="14217" y="6395"/>
                  </a:cubicBezTo>
                  <a:cubicBezTo>
                    <a:pt x="15946" y="4832"/>
                    <a:pt x="17614" y="3411"/>
                    <a:pt x="18834" y="2368"/>
                  </a:cubicBezTo>
                  <a:cubicBezTo>
                    <a:pt x="20054" y="1326"/>
                    <a:pt x="20827" y="6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2552700" y="7721600"/>
              <a:ext cx="25400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2502385" y="7842250"/>
              <a:ext cx="259866" cy="43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29" fill="norm" stroke="1" extrusionOk="0">
                  <a:moveTo>
                    <a:pt x="1528" y="18514"/>
                  </a:moveTo>
                  <a:cubicBezTo>
                    <a:pt x="657" y="19543"/>
                    <a:pt x="-214" y="20571"/>
                    <a:pt x="47" y="21086"/>
                  </a:cubicBezTo>
                  <a:cubicBezTo>
                    <a:pt x="309" y="21600"/>
                    <a:pt x="1702" y="21600"/>
                    <a:pt x="5447" y="18000"/>
                  </a:cubicBezTo>
                  <a:cubicBezTo>
                    <a:pt x="9192" y="14400"/>
                    <a:pt x="15289" y="7200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3708929" y="7543275"/>
              <a:ext cx="196321" cy="383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12" fill="norm" stroke="1" extrusionOk="0">
                  <a:moveTo>
                    <a:pt x="21542" y="1091"/>
                  </a:moveTo>
                  <a:cubicBezTo>
                    <a:pt x="20381" y="619"/>
                    <a:pt x="19219" y="147"/>
                    <a:pt x="17477" y="29"/>
                  </a:cubicBezTo>
                  <a:cubicBezTo>
                    <a:pt x="15736" y="-89"/>
                    <a:pt x="13413" y="147"/>
                    <a:pt x="10626" y="796"/>
                  </a:cubicBezTo>
                  <a:cubicBezTo>
                    <a:pt x="7839" y="1445"/>
                    <a:pt x="4587" y="2508"/>
                    <a:pt x="2729" y="4573"/>
                  </a:cubicBezTo>
                  <a:cubicBezTo>
                    <a:pt x="871" y="6639"/>
                    <a:pt x="407" y="9708"/>
                    <a:pt x="174" y="12245"/>
                  </a:cubicBezTo>
                  <a:cubicBezTo>
                    <a:pt x="-58" y="14783"/>
                    <a:pt x="-58" y="16790"/>
                    <a:pt x="174" y="18206"/>
                  </a:cubicBezTo>
                  <a:cubicBezTo>
                    <a:pt x="407" y="19622"/>
                    <a:pt x="871" y="20449"/>
                    <a:pt x="1684" y="20921"/>
                  </a:cubicBezTo>
                  <a:cubicBezTo>
                    <a:pt x="2497" y="21393"/>
                    <a:pt x="3658" y="21511"/>
                    <a:pt x="7026" y="21334"/>
                  </a:cubicBezTo>
                  <a:cubicBezTo>
                    <a:pt x="10394" y="21157"/>
                    <a:pt x="15968" y="20685"/>
                    <a:pt x="21542" y="202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3721099" y="7715250"/>
              <a:ext cx="1841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5300"/>
                    <a:pt x="11421" y="9000"/>
                    <a:pt x="15021" y="5400"/>
                  </a:cubicBezTo>
                  <a:cubicBezTo>
                    <a:pt x="18621" y="1800"/>
                    <a:pt x="2011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4042642" y="7493000"/>
              <a:ext cx="237259" cy="44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37" fill="norm" stroke="1" extrusionOk="0">
                  <a:moveTo>
                    <a:pt x="21426" y="0"/>
                  </a:moveTo>
                  <a:cubicBezTo>
                    <a:pt x="16838" y="0"/>
                    <a:pt x="12251" y="0"/>
                    <a:pt x="9384" y="102"/>
                  </a:cubicBezTo>
                  <a:cubicBezTo>
                    <a:pt x="6516" y="205"/>
                    <a:pt x="5369" y="409"/>
                    <a:pt x="4414" y="665"/>
                  </a:cubicBezTo>
                  <a:cubicBezTo>
                    <a:pt x="3458" y="921"/>
                    <a:pt x="2693" y="1228"/>
                    <a:pt x="2215" y="1996"/>
                  </a:cubicBezTo>
                  <a:cubicBezTo>
                    <a:pt x="1738" y="2764"/>
                    <a:pt x="1546" y="3992"/>
                    <a:pt x="1546" y="6091"/>
                  </a:cubicBezTo>
                  <a:cubicBezTo>
                    <a:pt x="1546" y="8190"/>
                    <a:pt x="1738" y="11158"/>
                    <a:pt x="1546" y="13462"/>
                  </a:cubicBezTo>
                  <a:cubicBezTo>
                    <a:pt x="1355" y="15765"/>
                    <a:pt x="782" y="17403"/>
                    <a:pt x="399" y="18682"/>
                  </a:cubicBezTo>
                  <a:cubicBezTo>
                    <a:pt x="17" y="19962"/>
                    <a:pt x="-174" y="20883"/>
                    <a:pt x="208" y="21242"/>
                  </a:cubicBezTo>
                  <a:cubicBezTo>
                    <a:pt x="591" y="21600"/>
                    <a:pt x="1546" y="21395"/>
                    <a:pt x="2789" y="21191"/>
                  </a:cubicBezTo>
                  <a:cubicBezTo>
                    <a:pt x="4031" y="20986"/>
                    <a:pt x="5561" y="20781"/>
                    <a:pt x="7090" y="205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4229100" y="7575550"/>
              <a:ext cx="23495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6" y="4160"/>
                    <a:pt x="8173" y="8320"/>
                    <a:pt x="11773" y="11920"/>
                  </a:cubicBezTo>
                  <a:cubicBezTo>
                    <a:pt x="15373" y="15520"/>
                    <a:pt x="18486" y="18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4281655" y="7569200"/>
              <a:ext cx="188745" cy="386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56" fill="norm" stroke="1" extrusionOk="0">
                  <a:moveTo>
                    <a:pt x="21166" y="0"/>
                  </a:moveTo>
                  <a:cubicBezTo>
                    <a:pt x="17368" y="3522"/>
                    <a:pt x="13570" y="7043"/>
                    <a:pt x="10129" y="10272"/>
                  </a:cubicBezTo>
                  <a:cubicBezTo>
                    <a:pt x="6687" y="13500"/>
                    <a:pt x="3601" y="16435"/>
                    <a:pt x="1821" y="18372"/>
                  </a:cubicBezTo>
                  <a:cubicBezTo>
                    <a:pt x="41" y="20309"/>
                    <a:pt x="-434" y="21248"/>
                    <a:pt x="397" y="21424"/>
                  </a:cubicBezTo>
                  <a:cubicBezTo>
                    <a:pt x="1228" y="21600"/>
                    <a:pt x="3364" y="21013"/>
                    <a:pt x="5500" y="204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4616450" y="7537450"/>
              <a:ext cx="1333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871"/>
                    <a:pt x="10286" y="9741"/>
                    <a:pt x="13886" y="13341"/>
                  </a:cubicBezTo>
                  <a:cubicBezTo>
                    <a:pt x="17486" y="16941"/>
                    <a:pt x="19543" y="192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4741709" y="7600950"/>
              <a:ext cx="71592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20873" y="0"/>
                  </a:moveTo>
                  <a:cubicBezTo>
                    <a:pt x="17170" y="2451"/>
                    <a:pt x="13467" y="4902"/>
                    <a:pt x="9456" y="8043"/>
                  </a:cubicBezTo>
                  <a:cubicBezTo>
                    <a:pt x="5444" y="11183"/>
                    <a:pt x="1124" y="15013"/>
                    <a:pt x="199" y="17387"/>
                  </a:cubicBezTo>
                  <a:cubicBezTo>
                    <a:pt x="-727" y="19762"/>
                    <a:pt x="1742" y="20681"/>
                    <a:pt x="421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4933950" y="7441491"/>
              <a:ext cx="198650" cy="502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49" fill="norm" stroke="1" extrusionOk="0">
                  <a:moveTo>
                    <a:pt x="0" y="2199"/>
                  </a:moveTo>
                  <a:cubicBezTo>
                    <a:pt x="2274" y="1476"/>
                    <a:pt x="4547" y="753"/>
                    <a:pt x="7389" y="346"/>
                  </a:cubicBezTo>
                  <a:cubicBezTo>
                    <a:pt x="10232" y="-61"/>
                    <a:pt x="13642" y="-151"/>
                    <a:pt x="16143" y="301"/>
                  </a:cubicBezTo>
                  <a:cubicBezTo>
                    <a:pt x="18644" y="753"/>
                    <a:pt x="20236" y="1747"/>
                    <a:pt x="20918" y="3780"/>
                  </a:cubicBezTo>
                  <a:cubicBezTo>
                    <a:pt x="21600" y="5814"/>
                    <a:pt x="21373" y="8887"/>
                    <a:pt x="20804" y="11598"/>
                  </a:cubicBezTo>
                  <a:cubicBezTo>
                    <a:pt x="20236" y="14309"/>
                    <a:pt x="19326" y="16659"/>
                    <a:pt x="18985" y="18150"/>
                  </a:cubicBezTo>
                  <a:cubicBezTo>
                    <a:pt x="18644" y="19641"/>
                    <a:pt x="18872" y="20274"/>
                    <a:pt x="18417" y="20500"/>
                  </a:cubicBezTo>
                  <a:cubicBezTo>
                    <a:pt x="17962" y="20726"/>
                    <a:pt x="16825" y="20545"/>
                    <a:pt x="13756" y="20636"/>
                  </a:cubicBezTo>
                  <a:cubicBezTo>
                    <a:pt x="10686" y="20726"/>
                    <a:pt x="5684" y="21087"/>
                    <a:pt x="682" y="214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5511800" y="7689850"/>
              <a:ext cx="2730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91" y="16457"/>
                    <a:pt x="10381" y="11314"/>
                    <a:pt x="13981" y="7714"/>
                  </a:cubicBezTo>
                  <a:cubicBezTo>
                    <a:pt x="17581" y="4114"/>
                    <a:pt x="1959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6115691" y="7493944"/>
              <a:ext cx="189859" cy="335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07" fill="norm" stroke="1" extrusionOk="0">
                  <a:moveTo>
                    <a:pt x="21527" y="1155"/>
                  </a:moveTo>
                  <a:cubicBezTo>
                    <a:pt x="19367" y="615"/>
                    <a:pt x="17207" y="75"/>
                    <a:pt x="14807" y="8"/>
                  </a:cubicBezTo>
                  <a:cubicBezTo>
                    <a:pt x="12407" y="-60"/>
                    <a:pt x="9767" y="345"/>
                    <a:pt x="7607" y="1223"/>
                  </a:cubicBezTo>
                  <a:cubicBezTo>
                    <a:pt x="5447" y="2100"/>
                    <a:pt x="3767" y="3450"/>
                    <a:pt x="2567" y="6285"/>
                  </a:cubicBezTo>
                  <a:cubicBezTo>
                    <a:pt x="1367" y="9120"/>
                    <a:pt x="647" y="13440"/>
                    <a:pt x="287" y="15937"/>
                  </a:cubicBezTo>
                  <a:cubicBezTo>
                    <a:pt x="-73" y="18435"/>
                    <a:pt x="-73" y="19110"/>
                    <a:pt x="167" y="19785"/>
                  </a:cubicBezTo>
                  <a:cubicBezTo>
                    <a:pt x="407" y="20460"/>
                    <a:pt x="887" y="21135"/>
                    <a:pt x="3047" y="21337"/>
                  </a:cubicBezTo>
                  <a:cubicBezTo>
                    <a:pt x="5207" y="21540"/>
                    <a:pt x="9047" y="21270"/>
                    <a:pt x="11927" y="20932"/>
                  </a:cubicBezTo>
                  <a:cubicBezTo>
                    <a:pt x="14807" y="20595"/>
                    <a:pt x="16727" y="20190"/>
                    <a:pt x="18647" y="197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6134100" y="7677150"/>
              <a:ext cx="152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6800"/>
                    <a:pt x="10200" y="12000"/>
                    <a:pt x="13800" y="8400"/>
                  </a:cubicBezTo>
                  <a:cubicBezTo>
                    <a:pt x="17400" y="4800"/>
                    <a:pt x="195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6369050" y="7461249"/>
              <a:ext cx="203200" cy="380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0"/>
                  </a:moveTo>
                  <a:cubicBezTo>
                    <a:pt x="18000" y="0"/>
                    <a:pt x="14400" y="0"/>
                    <a:pt x="11587" y="240"/>
                  </a:cubicBezTo>
                  <a:cubicBezTo>
                    <a:pt x="8775" y="480"/>
                    <a:pt x="6750" y="960"/>
                    <a:pt x="5625" y="1500"/>
                  </a:cubicBezTo>
                  <a:cubicBezTo>
                    <a:pt x="4500" y="2040"/>
                    <a:pt x="4275" y="2640"/>
                    <a:pt x="4275" y="4020"/>
                  </a:cubicBezTo>
                  <a:cubicBezTo>
                    <a:pt x="4275" y="5400"/>
                    <a:pt x="4500" y="7560"/>
                    <a:pt x="4050" y="9780"/>
                  </a:cubicBezTo>
                  <a:cubicBezTo>
                    <a:pt x="3600" y="12000"/>
                    <a:pt x="2475" y="14280"/>
                    <a:pt x="1575" y="16080"/>
                  </a:cubicBezTo>
                  <a:cubicBezTo>
                    <a:pt x="675" y="17880"/>
                    <a:pt x="0" y="19200"/>
                    <a:pt x="0" y="20100"/>
                  </a:cubicBezTo>
                  <a:cubicBezTo>
                    <a:pt x="0" y="21000"/>
                    <a:pt x="675" y="21480"/>
                    <a:pt x="2812" y="21540"/>
                  </a:cubicBezTo>
                  <a:cubicBezTo>
                    <a:pt x="4950" y="21600"/>
                    <a:pt x="8550" y="21240"/>
                    <a:pt x="12150" y="20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6559550" y="7556500"/>
              <a:ext cx="14605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4168"/>
                    <a:pt x="7513" y="8337"/>
                    <a:pt x="11113" y="11937"/>
                  </a:cubicBezTo>
                  <a:cubicBezTo>
                    <a:pt x="14713" y="15537"/>
                    <a:pt x="18157" y="18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6546850" y="7588249"/>
              <a:ext cx="1524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530"/>
                    <a:pt x="15600" y="5059"/>
                    <a:pt x="12000" y="8659"/>
                  </a:cubicBezTo>
                  <a:cubicBezTo>
                    <a:pt x="8400" y="12259"/>
                    <a:pt x="4200" y="169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6800850" y="7465519"/>
              <a:ext cx="124984" cy="351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68" fill="norm" stroke="1" extrusionOk="0">
                  <a:moveTo>
                    <a:pt x="0" y="1291"/>
                  </a:moveTo>
                  <a:cubicBezTo>
                    <a:pt x="3600" y="903"/>
                    <a:pt x="7200" y="515"/>
                    <a:pt x="10800" y="256"/>
                  </a:cubicBezTo>
                  <a:cubicBezTo>
                    <a:pt x="14400" y="-3"/>
                    <a:pt x="18000" y="-132"/>
                    <a:pt x="19800" y="191"/>
                  </a:cubicBezTo>
                  <a:cubicBezTo>
                    <a:pt x="21600" y="515"/>
                    <a:pt x="21600" y="1291"/>
                    <a:pt x="20520" y="3878"/>
                  </a:cubicBezTo>
                  <a:cubicBezTo>
                    <a:pt x="19440" y="6464"/>
                    <a:pt x="17280" y="10862"/>
                    <a:pt x="16200" y="13772"/>
                  </a:cubicBezTo>
                  <a:cubicBezTo>
                    <a:pt x="15120" y="16682"/>
                    <a:pt x="15120" y="18105"/>
                    <a:pt x="14760" y="19140"/>
                  </a:cubicBezTo>
                  <a:cubicBezTo>
                    <a:pt x="14400" y="20175"/>
                    <a:pt x="13680" y="20821"/>
                    <a:pt x="11340" y="21145"/>
                  </a:cubicBezTo>
                  <a:cubicBezTo>
                    <a:pt x="9000" y="21468"/>
                    <a:pt x="5040" y="21468"/>
                    <a:pt x="1080" y="214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6997700" y="7747000"/>
              <a:ext cx="31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7161082" y="7468544"/>
              <a:ext cx="204918" cy="35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76" fill="norm" stroke="1" extrusionOk="0">
                  <a:moveTo>
                    <a:pt x="21338" y="1100"/>
                  </a:moveTo>
                  <a:cubicBezTo>
                    <a:pt x="20677" y="586"/>
                    <a:pt x="20016" y="72"/>
                    <a:pt x="18252" y="7"/>
                  </a:cubicBezTo>
                  <a:cubicBezTo>
                    <a:pt x="16489" y="-57"/>
                    <a:pt x="13624" y="329"/>
                    <a:pt x="11309" y="1036"/>
                  </a:cubicBezTo>
                  <a:cubicBezTo>
                    <a:pt x="8995" y="1743"/>
                    <a:pt x="7232" y="2772"/>
                    <a:pt x="6020" y="4700"/>
                  </a:cubicBezTo>
                  <a:cubicBezTo>
                    <a:pt x="4807" y="6629"/>
                    <a:pt x="4146" y="9457"/>
                    <a:pt x="3265" y="12029"/>
                  </a:cubicBezTo>
                  <a:cubicBezTo>
                    <a:pt x="2383" y="14600"/>
                    <a:pt x="1281" y="16914"/>
                    <a:pt x="620" y="18457"/>
                  </a:cubicBezTo>
                  <a:cubicBezTo>
                    <a:pt x="-42" y="20000"/>
                    <a:pt x="-262" y="20772"/>
                    <a:pt x="399" y="21157"/>
                  </a:cubicBezTo>
                  <a:cubicBezTo>
                    <a:pt x="1060" y="21543"/>
                    <a:pt x="2603" y="21543"/>
                    <a:pt x="5469" y="21350"/>
                  </a:cubicBezTo>
                  <a:cubicBezTo>
                    <a:pt x="8334" y="21157"/>
                    <a:pt x="12522" y="20772"/>
                    <a:pt x="16709" y="203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7219950" y="7696200"/>
              <a:ext cx="69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7424851" y="7412156"/>
              <a:ext cx="245950" cy="447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35" fill="norm" stroke="1" extrusionOk="0">
                  <a:moveTo>
                    <a:pt x="21452" y="1135"/>
                  </a:moveTo>
                  <a:cubicBezTo>
                    <a:pt x="20898" y="628"/>
                    <a:pt x="20344" y="121"/>
                    <a:pt x="18683" y="19"/>
                  </a:cubicBezTo>
                  <a:cubicBezTo>
                    <a:pt x="17021" y="-82"/>
                    <a:pt x="14252" y="222"/>
                    <a:pt x="11944" y="628"/>
                  </a:cubicBezTo>
                  <a:cubicBezTo>
                    <a:pt x="9637" y="1033"/>
                    <a:pt x="7790" y="1541"/>
                    <a:pt x="6590" y="2757"/>
                  </a:cubicBezTo>
                  <a:cubicBezTo>
                    <a:pt x="5390" y="3974"/>
                    <a:pt x="4837" y="5901"/>
                    <a:pt x="4283" y="8132"/>
                  </a:cubicBezTo>
                  <a:cubicBezTo>
                    <a:pt x="3729" y="10363"/>
                    <a:pt x="3175" y="12898"/>
                    <a:pt x="2621" y="14724"/>
                  </a:cubicBezTo>
                  <a:cubicBezTo>
                    <a:pt x="2067" y="16549"/>
                    <a:pt x="1514" y="17664"/>
                    <a:pt x="960" y="18679"/>
                  </a:cubicBezTo>
                  <a:cubicBezTo>
                    <a:pt x="406" y="19693"/>
                    <a:pt x="-148" y="20605"/>
                    <a:pt x="37" y="21062"/>
                  </a:cubicBezTo>
                  <a:cubicBezTo>
                    <a:pt x="221" y="21518"/>
                    <a:pt x="1144" y="21518"/>
                    <a:pt x="3083" y="21264"/>
                  </a:cubicBezTo>
                  <a:cubicBezTo>
                    <a:pt x="5021" y="21011"/>
                    <a:pt x="7975" y="20504"/>
                    <a:pt x="10929" y="199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7670800" y="7464112"/>
              <a:ext cx="158750" cy="193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0" y="1080"/>
                  </a:moveTo>
                  <a:cubicBezTo>
                    <a:pt x="1152" y="383"/>
                    <a:pt x="2304" y="-314"/>
                    <a:pt x="3456" y="151"/>
                  </a:cubicBezTo>
                  <a:cubicBezTo>
                    <a:pt x="4608" y="615"/>
                    <a:pt x="5760" y="2241"/>
                    <a:pt x="8784" y="5957"/>
                  </a:cubicBezTo>
                  <a:cubicBezTo>
                    <a:pt x="11808" y="9673"/>
                    <a:pt x="16704" y="15480"/>
                    <a:pt x="21600" y="212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7797799" y="7493000"/>
              <a:ext cx="952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136"/>
                    <a:pt x="12960" y="8272"/>
                    <a:pt x="9360" y="11872"/>
                  </a:cubicBezTo>
                  <a:cubicBezTo>
                    <a:pt x="5760" y="15472"/>
                    <a:pt x="2880" y="185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7873999" y="7405382"/>
              <a:ext cx="225146" cy="410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05" fill="norm" stroke="1" extrusionOk="0">
                  <a:moveTo>
                    <a:pt x="4239" y="1927"/>
                  </a:moveTo>
                  <a:cubicBezTo>
                    <a:pt x="8075" y="1262"/>
                    <a:pt x="11910" y="598"/>
                    <a:pt x="14535" y="265"/>
                  </a:cubicBezTo>
                  <a:cubicBezTo>
                    <a:pt x="17159" y="-67"/>
                    <a:pt x="18572" y="-67"/>
                    <a:pt x="19581" y="155"/>
                  </a:cubicBezTo>
                  <a:cubicBezTo>
                    <a:pt x="20591" y="376"/>
                    <a:pt x="21196" y="819"/>
                    <a:pt x="21398" y="1705"/>
                  </a:cubicBezTo>
                  <a:cubicBezTo>
                    <a:pt x="21600" y="2591"/>
                    <a:pt x="21398" y="3921"/>
                    <a:pt x="20692" y="6081"/>
                  </a:cubicBezTo>
                  <a:cubicBezTo>
                    <a:pt x="19985" y="8241"/>
                    <a:pt x="18774" y="11231"/>
                    <a:pt x="17966" y="13613"/>
                  </a:cubicBezTo>
                  <a:cubicBezTo>
                    <a:pt x="17159" y="15995"/>
                    <a:pt x="16755" y="17767"/>
                    <a:pt x="16553" y="18985"/>
                  </a:cubicBezTo>
                  <a:cubicBezTo>
                    <a:pt x="16351" y="20204"/>
                    <a:pt x="16351" y="20868"/>
                    <a:pt x="15746" y="21201"/>
                  </a:cubicBezTo>
                  <a:cubicBezTo>
                    <a:pt x="15140" y="21533"/>
                    <a:pt x="13929" y="21533"/>
                    <a:pt x="11204" y="21478"/>
                  </a:cubicBezTo>
                  <a:cubicBezTo>
                    <a:pt x="8479" y="21422"/>
                    <a:pt x="4239" y="21311"/>
                    <a:pt x="0" y="212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1" name="Drawing"/>
          <p:cNvGrpSpPr/>
          <p:nvPr/>
        </p:nvGrpSpPr>
        <p:grpSpPr>
          <a:xfrm>
            <a:off x="294847" y="1435100"/>
            <a:ext cx="12544853" cy="8318501"/>
            <a:chOff x="0" y="0"/>
            <a:chExt cx="12544852" cy="8318499"/>
          </a:xfrm>
        </p:grpSpPr>
        <p:sp>
          <p:nvSpPr>
            <p:cNvPr id="637" name="Line"/>
            <p:cNvSpPr/>
            <p:nvPr/>
          </p:nvSpPr>
          <p:spPr>
            <a:xfrm>
              <a:off x="1804885" y="202931"/>
              <a:ext cx="129025" cy="526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04" fill="norm" stroke="1" extrusionOk="0">
                  <a:moveTo>
                    <a:pt x="3484" y="7528"/>
                  </a:moveTo>
                  <a:cubicBezTo>
                    <a:pt x="8013" y="6232"/>
                    <a:pt x="12542" y="4936"/>
                    <a:pt x="15677" y="3813"/>
                  </a:cubicBezTo>
                  <a:cubicBezTo>
                    <a:pt x="18813" y="2690"/>
                    <a:pt x="20555" y="1739"/>
                    <a:pt x="21077" y="1048"/>
                  </a:cubicBezTo>
                  <a:cubicBezTo>
                    <a:pt x="21600" y="357"/>
                    <a:pt x="20903" y="-75"/>
                    <a:pt x="17942" y="11"/>
                  </a:cubicBezTo>
                  <a:cubicBezTo>
                    <a:pt x="14981" y="98"/>
                    <a:pt x="9755" y="703"/>
                    <a:pt x="6271" y="1999"/>
                  </a:cubicBezTo>
                  <a:cubicBezTo>
                    <a:pt x="2787" y="3295"/>
                    <a:pt x="1045" y="5282"/>
                    <a:pt x="2265" y="7226"/>
                  </a:cubicBezTo>
                  <a:cubicBezTo>
                    <a:pt x="3484" y="9170"/>
                    <a:pt x="7665" y="11071"/>
                    <a:pt x="11497" y="12842"/>
                  </a:cubicBezTo>
                  <a:cubicBezTo>
                    <a:pt x="15329" y="14613"/>
                    <a:pt x="18813" y="16255"/>
                    <a:pt x="20032" y="17464"/>
                  </a:cubicBezTo>
                  <a:cubicBezTo>
                    <a:pt x="21252" y="18674"/>
                    <a:pt x="20206" y="19451"/>
                    <a:pt x="17071" y="20056"/>
                  </a:cubicBezTo>
                  <a:cubicBezTo>
                    <a:pt x="13935" y="20661"/>
                    <a:pt x="8710" y="21093"/>
                    <a:pt x="5226" y="21309"/>
                  </a:cubicBezTo>
                  <a:cubicBezTo>
                    <a:pt x="1742" y="21525"/>
                    <a:pt x="0" y="21525"/>
                    <a:pt x="0" y="21482"/>
                  </a:cubicBezTo>
                  <a:cubicBezTo>
                    <a:pt x="0" y="21439"/>
                    <a:pt x="1742" y="21352"/>
                    <a:pt x="3484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2010202" y="615949"/>
              <a:ext cx="139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5657"/>
                    <a:pt x="11782" y="11314"/>
                    <a:pt x="15382" y="14914"/>
                  </a:cubicBezTo>
                  <a:cubicBezTo>
                    <a:pt x="18982" y="18514"/>
                    <a:pt x="20291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2035602" y="615949"/>
              <a:ext cx="1270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5840" y="1440"/>
                  </a:cubicBezTo>
                  <a:cubicBezTo>
                    <a:pt x="13680" y="2880"/>
                    <a:pt x="11160" y="5760"/>
                    <a:pt x="8460" y="9360"/>
                  </a:cubicBezTo>
                  <a:cubicBezTo>
                    <a:pt x="5760" y="12960"/>
                    <a:pt x="288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2181652" y="749299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2334052" y="615949"/>
              <a:ext cx="101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2397552" y="634999"/>
              <a:ext cx="1143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0"/>
                    <a:pt x="17600" y="0"/>
                    <a:pt x="15200" y="1141"/>
                  </a:cubicBezTo>
                  <a:cubicBezTo>
                    <a:pt x="12800" y="2283"/>
                    <a:pt x="10000" y="4566"/>
                    <a:pt x="7400" y="8166"/>
                  </a:cubicBezTo>
                  <a:cubicBezTo>
                    <a:pt x="4800" y="11766"/>
                    <a:pt x="2400" y="166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3096052" y="469899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5840"/>
                    <a:pt x="11782" y="10080"/>
                    <a:pt x="15382" y="6480"/>
                  </a:cubicBezTo>
                  <a:cubicBezTo>
                    <a:pt x="18982" y="2880"/>
                    <a:pt x="2029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3096052" y="603249"/>
              <a:ext cx="152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5709"/>
                    <a:pt x="11400" y="9818"/>
                    <a:pt x="15000" y="6218"/>
                  </a:cubicBezTo>
                  <a:cubicBezTo>
                    <a:pt x="18600" y="2618"/>
                    <a:pt x="201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4094556" y="0"/>
              <a:ext cx="246097" cy="407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49" fill="norm" stroke="1" extrusionOk="0">
                  <a:moveTo>
                    <a:pt x="21464" y="668"/>
                  </a:moveTo>
                  <a:cubicBezTo>
                    <a:pt x="19249" y="334"/>
                    <a:pt x="17033" y="0"/>
                    <a:pt x="14541" y="0"/>
                  </a:cubicBezTo>
                  <a:cubicBezTo>
                    <a:pt x="12049" y="0"/>
                    <a:pt x="9279" y="334"/>
                    <a:pt x="7341" y="1002"/>
                  </a:cubicBezTo>
                  <a:cubicBezTo>
                    <a:pt x="5402" y="1670"/>
                    <a:pt x="4295" y="2672"/>
                    <a:pt x="3649" y="4342"/>
                  </a:cubicBezTo>
                  <a:cubicBezTo>
                    <a:pt x="3002" y="6012"/>
                    <a:pt x="2818" y="8351"/>
                    <a:pt x="2264" y="10911"/>
                  </a:cubicBezTo>
                  <a:cubicBezTo>
                    <a:pt x="1710" y="13472"/>
                    <a:pt x="787" y="16256"/>
                    <a:pt x="326" y="18093"/>
                  </a:cubicBezTo>
                  <a:cubicBezTo>
                    <a:pt x="-136" y="19930"/>
                    <a:pt x="-136" y="20821"/>
                    <a:pt x="510" y="21210"/>
                  </a:cubicBezTo>
                  <a:cubicBezTo>
                    <a:pt x="1156" y="21600"/>
                    <a:pt x="2449" y="21489"/>
                    <a:pt x="5126" y="21043"/>
                  </a:cubicBezTo>
                  <a:cubicBezTo>
                    <a:pt x="7802" y="20598"/>
                    <a:pt x="11864" y="19819"/>
                    <a:pt x="15926" y="1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4073952" y="234949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6800"/>
                    <a:pt x="1662" y="12000"/>
                    <a:pt x="5262" y="8400"/>
                  </a:cubicBezTo>
                  <a:cubicBezTo>
                    <a:pt x="8862" y="4800"/>
                    <a:pt x="1523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4366001" y="18505"/>
              <a:ext cx="247702" cy="40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65" fill="norm" stroke="1" extrusionOk="0">
                  <a:moveTo>
                    <a:pt x="21421" y="1036"/>
                  </a:moveTo>
                  <a:cubicBezTo>
                    <a:pt x="20872" y="589"/>
                    <a:pt x="20323" y="141"/>
                    <a:pt x="18492" y="29"/>
                  </a:cubicBezTo>
                  <a:cubicBezTo>
                    <a:pt x="16662" y="-83"/>
                    <a:pt x="13550" y="141"/>
                    <a:pt x="11079" y="533"/>
                  </a:cubicBezTo>
                  <a:cubicBezTo>
                    <a:pt x="8607" y="924"/>
                    <a:pt x="6777" y="1484"/>
                    <a:pt x="5679" y="2491"/>
                  </a:cubicBezTo>
                  <a:cubicBezTo>
                    <a:pt x="4580" y="3498"/>
                    <a:pt x="4214" y="4953"/>
                    <a:pt x="3665" y="7415"/>
                  </a:cubicBezTo>
                  <a:cubicBezTo>
                    <a:pt x="3116" y="9878"/>
                    <a:pt x="2384" y="13347"/>
                    <a:pt x="1835" y="15362"/>
                  </a:cubicBezTo>
                  <a:cubicBezTo>
                    <a:pt x="1285" y="17376"/>
                    <a:pt x="919" y="17936"/>
                    <a:pt x="553" y="18719"/>
                  </a:cubicBezTo>
                  <a:cubicBezTo>
                    <a:pt x="187" y="19502"/>
                    <a:pt x="-179" y="20510"/>
                    <a:pt x="96" y="21013"/>
                  </a:cubicBezTo>
                  <a:cubicBezTo>
                    <a:pt x="370" y="21517"/>
                    <a:pt x="1285" y="21517"/>
                    <a:pt x="3024" y="21405"/>
                  </a:cubicBezTo>
                  <a:cubicBezTo>
                    <a:pt x="4763" y="21293"/>
                    <a:pt x="7326" y="21069"/>
                    <a:pt x="9889" y="20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4601002" y="139699"/>
              <a:ext cx="2032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4547"/>
                    <a:pt x="8100" y="9095"/>
                    <a:pt x="11700" y="12695"/>
                  </a:cubicBezTo>
                  <a:cubicBezTo>
                    <a:pt x="15300" y="16295"/>
                    <a:pt x="18450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4586185" y="139699"/>
              <a:ext cx="192618" cy="299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0"/>
                  </a:moveTo>
                  <a:cubicBezTo>
                    <a:pt x="18752" y="2738"/>
                    <a:pt x="15903" y="5476"/>
                    <a:pt x="12699" y="8746"/>
                  </a:cubicBezTo>
                  <a:cubicBezTo>
                    <a:pt x="9495" y="12017"/>
                    <a:pt x="5934" y="15820"/>
                    <a:pt x="3560" y="18177"/>
                  </a:cubicBezTo>
                  <a:cubicBezTo>
                    <a:pt x="1187" y="20535"/>
                    <a:pt x="0" y="21448"/>
                    <a:pt x="0" y="21524"/>
                  </a:cubicBezTo>
                  <a:cubicBezTo>
                    <a:pt x="0" y="21600"/>
                    <a:pt x="1187" y="20839"/>
                    <a:pt x="2374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4924852" y="88899"/>
              <a:ext cx="1079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171"/>
                    <a:pt x="11859" y="12343"/>
                    <a:pt x="15459" y="15943"/>
                  </a:cubicBezTo>
                  <a:cubicBezTo>
                    <a:pt x="19059" y="19543"/>
                    <a:pt x="20329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5007402" y="139699"/>
              <a:ext cx="1079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3600"/>
                    <a:pt x="9741" y="7200"/>
                    <a:pt x="6141" y="10800"/>
                  </a:cubicBezTo>
                  <a:cubicBezTo>
                    <a:pt x="2541" y="14400"/>
                    <a:pt x="1271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5115352" y="29633"/>
              <a:ext cx="241878" cy="45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6762" y="1891"/>
                  </a:moveTo>
                  <a:cubicBezTo>
                    <a:pt x="7137" y="1394"/>
                    <a:pt x="7513" y="896"/>
                    <a:pt x="8640" y="547"/>
                  </a:cubicBezTo>
                  <a:cubicBezTo>
                    <a:pt x="9767" y="199"/>
                    <a:pt x="11645" y="0"/>
                    <a:pt x="13617" y="0"/>
                  </a:cubicBezTo>
                  <a:cubicBezTo>
                    <a:pt x="15590" y="0"/>
                    <a:pt x="17656" y="199"/>
                    <a:pt x="19064" y="796"/>
                  </a:cubicBezTo>
                  <a:cubicBezTo>
                    <a:pt x="20473" y="1394"/>
                    <a:pt x="21224" y="2389"/>
                    <a:pt x="21412" y="4230"/>
                  </a:cubicBezTo>
                  <a:cubicBezTo>
                    <a:pt x="21600" y="6072"/>
                    <a:pt x="21224" y="8759"/>
                    <a:pt x="21037" y="11148"/>
                  </a:cubicBezTo>
                  <a:cubicBezTo>
                    <a:pt x="20849" y="13537"/>
                    <a:pt x="20849" y="15628"/>
                    <a:pt x="21037" y="17121"/>
                  </a:cubicBezTo>
                  <a:cubicBezTo>
                    <a:pt x="21224" y="18614"/>
                    <a:pt x="21600" y="19510"/>
                    <a:pt x="21318" y="19958"/>
                  </a:cubicBezTo>
                  <a:cubicBezTo>
                    <a:pt x="21037" y="20406"/>
                    <a:pt x="20097" y="20406"/>
                    <a:pt x="16529" y="20605"/>
                  </a:cubicBezTo>
                  <a:cubicBezTo>
                    <a:pt x="12960" y="20804"/>
                    <a:pt x="6762" y="21202"/>
                    <a:pt x="3569" y="21401"/>
                  </a:cubicBezTo>
                  <a:cubicBezTo>
                    <a:pt x="376" y="21600"/>
                    <a:pt x="188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5661452" y="298449"/>
              <a:ext cx="222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7280"/>
                    <a:pt x="10286" y="12960"/>
                    <a:pt x="13886" y="9360"/>
                  </a:cubicBezTo>
                  <a:cubicBezTo>
                    <a:pt x="17486" y="5760"/>
                    <a:pt x="1954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6186650" y="32455"/>
              <a:ext cx="205053" cy="359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54" fill="norm" stroke="1" extrusionOk="0">
                  <a:moveTo>
                    <a:pt x="21352" y="335"/>
                  </a:moveTo>
                  <a:cubicBezTo>
                    <a:pt x="18928" y="84"/>
                    <a:pt x="16503" y="-167"/>
                    <a:pt x="14079" y="147"/>
                  </a:cubicBezTo>
                  <a:cubicBezTo>
                    <a:pt x="11654" y="461"/>
                    <a:pt x="9230" y="1340"/>
                    <a:pt x="7576" y="2533"/>
                  </a:cubicBezTo>
                  <a:cubicBezTo>
                    <a:pt x="5923" y="3726"/>
                    <a:pt x="5042" y="5233"/>
                    <a:pt x="4160" y="7745"/>
                  </a:cubicBezTo>
                  <a:cubicBezTo>
                    <a:pt x="3279" y="10256"/>
                    <a:pt x="2397" y="13773"/>
                    <a:pt x="1736" y="15907"/>
                  </a:cubicBezTo>
                  <a:cubicBezTo>
                    <a:pt x="1074" y="18042"/>
                    <a:pt x="634" y="18796"/>
                    <a:pt x="303" y="19486"/>
                  </a:cubicBezTo>
                  <a:cubicBezTo>
                    <a:pt x="-28" y="20177"/>
                    <a:pt x="-248" y="20805"/>
                    <a:pt x="523" y="21119"/>
                  </a:cubicBezTo>
                  <a:cubicBezTo>
                    <a:pt x="1295" y="21433"/>
                    <a:pt x="3058" y="21433"/>
                    <a:pt x="6144" y="21119"/>
                  </a:cubicBezTo>
                  <a:cubicBezTo>
                    <a:pt x="9230" y="20805"/>
                    <a:pt x="13638" y="20177"/>
                    <a:pt x="18046" y="19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6182152" y="234949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6421955" y="2330"/>
              <a:ext cx="268198" cy="378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38" fill="norm" stroke="1" extrusionOk="0">
                  <a:moveTo>
                    <a:pt x="21382" y="588"/>
                  </a:moveTo>
                  <a:cubicBezTo>
                    <a:pt x="18682" y="228"/>
                    <a:pt x="15982" y="-132"/>
                    <a:pt x="13535" y="48"/>
                  </a:cubicBezTo>
                  <a:cubicBezTo>
                    <a:pt x="11088" y="228"/>
                    <a:pt x="8895" y="948"/>
                    <a:pt x="7291" y="1488"/>
                  </a:cubicBezTo>
                  <a:cubicBezTo>
                    <a:pt x="5688" y="2028"/>
                    <a:pt x="4676" y="2388"/>
                    <a:pt x="4001" y="3288"/>
                  </a:cubicBezTo>
                  <a:cubicBezTo>
                    <a:pt x="3326" y="4188"/>
                    <a:pt x="2988" y="5628"/>
                    <a:pt x="2482" y="8088"/>
                  </a:cubicBezTo>
                  <a:cubicBezTo>
                    <a:pt x="1976" y="10548"/>
                    <a:pt x="1301" y="14028"/>
                    <a:pt x="879" y="16068"/>
                  </a:cubicBezTo>
                  <a:cubicBezTo>
                    <a:pt x="457" y="18108"/>
                    <a:pt x="288" y="18708"/>
                    <a:pt x="119" y="19368"/>
                  </a:cubicBezTo>
                  <a:cubicBezTo>
                    <a:pt x="-49" y="20028"/>
                    <a:pt x="-218" y="20748"/>
                    <a:pt x="963" y="21108"/>
                  </a:cubicBezTo>
                  <a:cubicBezTo>
                    <a:pt x="2144" y="21468"/>
                    <a:pt x="4676" y="21468"/>
                    <a:pt x="6954" y="21408"/>
                  </a:cubicBezTo>
                  <a:cubicBezTo>
                    <a:pt x="9232" y="21348"/>
                    <a:pt x="11257" y="21228"/>
                    <a:pt x="13282" y="2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6702852" y="126999"/>
              <a:ext cx="1524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5314"/>
                    <a:pt x="10200" y="10629"/>
                    <a:pt x="13800" y="14229"/>
                  </a:cubicBezTo>
                  <a:cubicBezTo>
                    <a:pt x="17400" y="17829"/>
                    <a:pt x="19500" y="197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6679568" y="146049"/>
              <a:ext cx="194735" cy="285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0"/>
                  </a:moveTo>
                  <a:cubicBezTo>
                    <a:pt x="18313" y="1747"/>
                    <a:pt x="15026" y="3494"/>
                    <a:pt x="11504" y="6194"/>
                  </a:cubicBezTo>
                  <a:cubicBezTo>
                    <a:pt x="7983" y="8894"/>
                    <a:pt x="4226" y="12547"/>
                    <a:pt x="2230" y="14850"/>
                  </a:cubicBezTo>
                  <a:cubicBezTo>
                    <a:pt x="235" y="17153"/>
                    <a:pt x="0" y="18106"/>
                    <a:pt x="0" y="19059"/>
                  </a:cubicBezTo>
                  <a:cubicBezTo>
                    <a:pt x="0" y="20012"/>
                    <a:pt x="235" y="20965"/>
                    <a:pt x="1174" y="21282"/>
                  </a:cubicBezTo>
                  <a:cubicBezTo>
                    <a:pt x="2113" y="21600"/>
                    <a:pt x="3757" y="21282"/>
                    <a:pt x="5400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6906052" y="41522"/>
              <a:ext cx="172675" cy="37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26" fill="norm" stroke="1" extrusionOk="0">
                  <a:moveTo>
                    <a:pt x="0" y="2701"/>
                  </a:moveTo>
                  <a:cubicBezTo>
                    <a:pt x="527" y="2098"/>
                    <a:pt x="1054" y="1495"/>
                    <a:pt x="3688" y="1012"/>
                  </a:cubicBezTo>
                  <a:cubicBezTo>
                    <a:pt x="6322" y="529"/>
                    <a:pt x="11063" y="167"/>
                    <a:pt x="14093" y="47"/>
                  </a:cubicBezTo>
                  <a:cubicBezTo>
                    <a:pt x="17122" y="-74"/>
                    <a:pt x="18439" y="47"/>
                    <a:pt x="19493" y="348"/>
                  </a:cubicBezTo>
                  <a:cubicBezTo>
                    <a:pt x="20546" y="650"/>
                    <a:pt x="21337" y="1133"/>
                    <a:pt x="21468" y="2460"/>
                  </a:cubicBezTo>
                  <a:cubicBezTo>
                    <a:pt x="21600" y="3787"/>
                    <a:pt x="21073" y="5960"/>
                    <a:pt x="20678" y="8373"/>
                  </a:cubicBezTo>
                  <a:cubicBezTo>
                    <a:pt x="20283" y="10786"/>
                    <a:pt x="20020" y="13441"/>
                    <a:pt x="19888" y="15251"/>
                  </a:cubicBezTo>
                  <a:cubicBezTo>
                    <a:pt x="19756" y="17061"/>
                    <a:pt x="19756" y="18027"/>
                    <a:pt x="16990" y="18932"/>
                  </a:cubicBezTo>
                  <a:cubicBezTo>
                    <a:pt x="14224" y="19837"/>
                    <a:pt x="8693" y="20681"/>
                    <a:pt x="3161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7229902" y="387349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7400863" y="23197"/>
              <a:ext cx="229090" cy="38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37" fill="norm" stroke="1" extrusionOk="0">
                  <a:moveTo>
                    <a:pt x="21448" y="1894"/>
                  </a:moveTo>
                  <a:cubicBezTo>
                    <a:pt x="21052" y="1303"/>
                    <a:pt x="20655" y="713"/>
                    <a:pt x="19962" y="359"/>
                  </a:cubicBezTo>
                  <a:cubicBezTo>
                    <a:pt x="19268" y="5"/>
                    <a:pt x="18277" y="-113"/>
                    <a:pt x="16494" y="123"/>
                  </a:cubicBezTo>
                  <a:cubicBezTo>
                    <a:pt x="14710" y="359"/>
                    <a:pt x="12134" y="949"/>
                    <a:pt x="9954" y="1894"/>
                  </a:cubicBezTo>
                  <a:cubicBezTo>
                    <a:pt x="7775" y="2838"/>
                    <a:pt x="5991" y="4136"/>
                    <a:pt x="4703" y="6143"/>
                  </a:cubicBezTo>
                  <a:cubicBezTo>
                    <a:pt x="3415" y="8149"/>
                    <a:pt x="2622" y="10864"/>
                    <a:pt x="1830" y="13166"/>
                  </a:cubicBezTo>
                  <a:cubicBezTo>
                    <a:pt x="1037" y="15467"/>
                    <a:pt x="244" y="17356"/>
                    <a:pt x="46" y="18595"/>
                  </a:cubicBezTo>
                  <a:cubicBezTo>
                    <a:pt x="-152" y="19835"/>
                    <a:pt x="244" y="20425"/>
                    <a:pt x="2226" y="20838"/>
                  </a:cubicBezTo>
                  <a:cubicBezTo>
                    <a:pt x="4208" y="21251"/>
                    <a:pt x="7775" y="21487"/>
                    <a:pt x="10252" y="21428"/>
                  </a:cubicBezTo>
                  <a:cubicBezTo>
                    <a:pt x="12729" y="21369"/>
                    <a:pt x="14116" y="21015"/>
                    <a:pt x="15503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7439452" y="228599"/>
              <a:ext cx="222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4" y="16200"/>
                    <a:pt x="11109" y="10800"/>
                    <a:pt x="14709" y="7200"/>
                  </a:cubicBezTo>
                  <a:cubicBezTo>
                    <a:pt x="18309" y="3600"/>
                    <a:pt x="1995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7709002" y="3890"/>
              <a:ext cx="263851" cy="414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57" fill="norm" stroke="1" extrusionOk="0">
                  <a:moveTo>
                    <a:pt x="21369" y="1114"/>
                  </a:moveTo>
                  <a:cubicBezTo>
                    <a:pt x="18798" y="676"/>
                    <a:pt x="16226" y="237"/>
                    <a:pt x="13998" y="72"/>
                  </a:cubicBezTo>
                  <a:cubicBezTo>
                    <a:pt x="11769" y="-92"/>
                    <a:pt x="9883" y="18"/>
                    <a:pt x="8255" y="456"/>
                  </a:cubicBezTo>
                  <a:cubicBezTo>
                    <a:pt x="6626" y="895"/>
                    <a:pt x="5255" y="1662"/>
                    <a:pt x="4312" y="2868"/>
                  </a:cubicBezTo>
                  <a:cubicBezTo>
                    <a:pt x="3369" y="4074"/>
                    <a:pt x="2855" y="5719"/>
                    <a:pt x="2512" y="8077"/>
                  </a:cubicBezTo>
                  <a:cubicBezTo>
                    <a:pt x="2169" y="10434"/>
                    <a:pt x="1998" y="13504"/>
                    <a:pt x="1740" y="15368"/>
                  </a:cubicBezTo>
                  <a:cubicBezTo>
                    <a:pt x="1483" y="17232"/>
                    <a:pt x="1140" y="17890"/>
                    <a:pt x="712" y="18712"/>
                  </a:cubicBezTo>
                  <a:cubicBezTo>
                    <a:pt x="283" y="19534"/>
                    <a:pt x="-231" y="20521"/>
                    <a:pt x="112" y="21015"/>
                  </a:cubicBezTo>
                  <a:cubicBezTo>
                    <a:pt x="455" y="21508"/>
                    <a:pt x="1655" y="21508"/>
                    <a:pt x="3283" y="21398"/>
                  </a:cubicBezTo>
                  <a:cubicBezTo>
                    <a:pt x="4912" y="21289"/>
                    <a:pt x="6969" y="21069"/>
                    <a:pt x="9026" y="20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8030002" y="107949"/>
              <a:ext cx="133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6120"/>
                    <a:pt x="10971" y="12240"/>
                    <a:pt x="14571" y="15840"/>
                  </a:cubicBezTo>
                  <a:cubicBezTo>
                    <a:pt x="18171" y="19440"/>
                    <a:pt x="19886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8118902" y="107949"/>
              <a:ext cx="1333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3233"/>
                    <a:pt x="14057" y="6465"/>
                    <a:pt x="10457" y="10065"/>
                  </a:cubicBezTo>
                  <a:cubicBezTo>
                    <a:pt x="6857" y="13665"/>
                    <a:pt x="3429" y="176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8252252" y="12699"/>
              <a:ext cx="244743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600" fill="norm" stroke="1" extrusionOk="0">
                  <a:moveTo>
                    <a:pt x="4985" y="1800"/>
                  </a:moveTo>
                  <a:cubicBezTo>
                    <a:pt x="6462" y="1200"/>
                    <a:pt x="7938" y="600"/>
                    <a:pt x="9692" y="300"/>
                  </a:cubicBezTo>
                  <a:cubicBezTo>
                    <a:pt x="11446" y="0"/>
                    <a:pt x="13477" y="0"/>
                    <a:pt x="14954" y="0"/>
                  </a:cubicBezTo>
                  <a:cubicBezTo>
                    <a:pt x="16431" y="0"/>
                    <a:pt x="17354" y="0"/>
                    <a:pt x="18462" y="650"/>
                  </a:cubicBezTo>
                  <a:cubicBezTo>
                    <a:pt x="19569" y="1300"/>
                    <a:pt x="20862" y="2600"/>
                    <a:pt x="21231" y="4550"/>
                  </a:cubicBezTo>
                  <a:cubicBezTo>
                    <a:pt x="21600" y="6500"/>
                    <a:pt x="21046" y="9100"/>
                    <a:pt x="20123" y="11400"/>
                  </a:cubicBezTo>
                  <a:cubicBezTo>
                    <a:pt x="19200" y="13700"/>
                    <a:pt x="17908" y="15700"/>
                    <a:pt x="17077" y="17000"/>
                  </a:cubicBezTo>
                  <a:cubicBezTo>
                    <a:pt x="16246" y="18300"/>
                    <a:pt x="15877" y="18900"/>
                    <a:pt x="15692" y="19450"/>
                  </a:cubicBezTo>
                  <a:cubicBezTo>
                    <a:pt x="15508" y="20000"/>
                    <a:pt x="15508" y="20500"/>
                    <a:pt x="14954" y="20800"/>
                  </a:cubicBezTo>
                  <a:cubicBezTo>
                    <a:pt x="14400" y="21100"/>
                    <a:pt x="13292" y="21200"/>
                    <a:pt x="10708" y="21300"/>
                  </a:cubicBezTo>
                  <a:cubicBezTo>
                    <a:pt x="8123" y="21400"/>
                    <a:pt x="4062" y="21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4239052" y="615949"/>
              <a:ext cx="3860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" y="21600"/>
                    <a:pt x="853" y="21600"/>
                    <a:pt x="1285" y="21600"/>
                  </a:cubicBezTo>
                  <a:cubicBezTo>
                    <a:pt x="1717" y="21600"/>
                    <a:pt x="2155" y="21600"/>
                    <a:pt x="2593" y="21200"/>
                  </a:cubicBezTo>
                  <a:cubicBezTo>
                    <a:pt x="3032" y="20800"/>
                    <a:pt x="3470" y="20000"/>
                    <a:pt x="3949" y="19200"/>
                  </a:cubicBezTo>
                  <a:cubicBezTo>
                    <a:pt x="4429" y="18400"/>
                    <a:pt x="4950" y="17600"/>
                    <a:pt x="5424" y="16800"/>
                  </a:cubicBezTo>
                  <a:cubicBezTo>
                    <a:pt x="5897" y="16000"/>
                    <a:pt x="6324" y="15200"/>
                    <a:pt x="6774" y="14400"/>
                  </a:cubicBezTo>
                  <a:cubicBezTo>
                    <a:pt x="7224" y="13600"/>
                    <a:pt x="7697" y="12800"/>
                    <a:pt x="8189" y="12000"/>
                  </a:cubicBezTo>
                  <a:cubicBezTo>
                    <a:pt x="8680" y="11200"/>
                    <a:pt x="9189" y="10400"/>
                    <a:pt x="9628" y="10000"/>
                  </a:cubicBezTo>
                  <a:cubicBezTo>
                    <a:pt x="10066" y="9600"/>
                    <a:pt x="10433" y="9600"/>
                    <a:pt x="10907" y="9200"/>
                  </a:cubicBezTo>
                  <a:cubicBezTo>
                    <a:pt x="11380" y="8800"/>
                    <a:pt x="11961" y="8000"/>
                    <a:pt x="12428" y="7200"/>
                  </a:cubicBezTo>
                  <a:cubicBezTo>
                    <a:pt x="12896" y="6400"/>
                    <a:pt x="13251" y="5600"/>
                    <a:pt x="13618" y="5200"/>
                  </a:cubicBezTo>
                  <a:cubicBezTo>
                    <a:pt x="13986" y="4800"/>
                    <a:pt x="14364" y="4800"/>
                    <a:pt x="14803" y="4400"/>
                  </a:cubicBezTo>
                  <a:cubicBezTo>
                    <a:pt x="15241" y="4000"/>
                    <a:pt x="15738" y="3200"/>
                    <a:pt x="16230" y="2800"/>
                  </a:cubicBezTo>
                  <a:cubicBezTo>
                    <a:pt x="16721" y="2400"/>
                    <a:pt x="17207" y="2400"/>
                    <a:pt x="17651" y="2400"/>
                  </a:cubicBezTo>
                  <a:cubicBezTo>
                    <a:pt x="18095" y="2400"/>
                    <a:pt x="18497" y="2400"/>
                    <a:pt x="19013" y="2000"/>
                  </a:cubicBezTo>
                  <a:cubicBezTo>
                    <a:pt x="19528" y="1600"/>
                    <a:pt x="20155" y="800"/>
                    <a:pt x="20605" y="400"/>
                  </a:cubicBezTo>
                  <a:cubicBezTo>
                    <a:pt x="21055" y="0"/>
                    <a:pt x="2132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4759752" y="822531"/>
              <a:ext cx="911314" cy="581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17" fill="norm" stroke="1" extrusionOk="0">
                  <a:moveTo>
                    <a:pt x="0" y="14666"/>
                  </a:moveTo>
                  <a:cubicBezTo>
                    <a:pt x="351" y="16623"/>
                    <a:pt x="702" y="18579"/>
                    <a:pt x="952" y="19792"/>
                  </a:cubicBezTo>
                  <a:cubicBezTo>
                    <a:pt x="1203" y="21005"/>
                    <a:pt x="1353" y="21475"/>
                    <a:pt x="1478" y="21514"/>
                  </a:cubicBezTo>
                  <a:cubicBezTo>
                    <a:pt x="1604" y="21553"/>
                    <a:pt x="1704" y="21162"/>
                    <a:pt x="1879" y="19440"/>
                  </a:cubicBezTo>
                  <a:cubicBezTo>
                    <a:pt x="2055" y="17718"/>
                    <a:pt x="2305" y="14666"/>
                    <a:pt x="2431" y="11927"/>
                  </a:cubicBezTo>
                  <a:cubicBezTo>
                    <a:pt x="2556" y="9188"/>
                    <a:pt x="2556" y="6762"/>
                    <a:pt x="2431" y="5196"/>
                  </a:cubicBezTo>
                  <a:cubicBezTo>
                    <a:pt x="2305" y="3631"/>
                    <a:pt x="2055" y="2927"/>
                    <a:pt x="2080" y="2614"/>
                  </a:cubicBezTo>
                  <a:cubicBezTo>
                    <a:pt x="2105" y="2301"/>
                    <a:pt x="2406" y="2379"/>
                    <a:pt x="3458" y="2301"/>
                  </a:cubicBezTo>
                  <a:cubicBezTo>
                    <a:pt x="4510" y="2223"/>
                    <a:pt x="6315" y="1988"/>
                    <a:pt x="8244" y="1675"/>
                  </a:cubicBezTo>
                  <a:cubicBezTo>
                    <a:pt x="10174" y="1362"/>
                    <a:pt x="12228" y="970"/>
                    <a:pt x="14133" y="696"/>
                  </a:cubicBezTo>
                  <a:cubicBezTo>
                    <a:pt x="16037" y="423"/>
                    <a:pt x="17791" y="266"/>
                    <a:pt x="18944" y="149"/>
                  </a:cubicBezTo>
                  <a:cubicBezTo>
                    <a:pt x="20097" y="31"/>
                    <a:pt x="20648" y="-47"/>
                    <a:pt x="21024" y="31"/>
                  </a:cubicBezTo>
                  <a:cubicBezTo>
                    <a:pt x="21400" y="110"/>
                    <a:pt x="21600" y="344"/>
                    <a:pt x="21575" y="579"/>
                  </a:cubicBezTo>
                  <a:cubicBezTo>
                    <a:pt x="21550" y="814"/>
                    <a:pt x="21299" y="1049"/>
                    <a:pt x="21049" y="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4937552" y="1038135"/>
              <a:ext cx="273051" cy="305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4252"/>
                  </a:moveTo>
                  <a:cubicBezTo>
                    <a:pt x="502" y="3656"/>
                    <a:pt x="1005" y="3060"/>
                    <a:pt x="1758" y="2390"/>
                  </a:cubicBezTo>
                  <a:cubicBezTo>
                    <a:pt x="2512" y="1720"/>
                    <a:pt x="3516" y="975"/>
                    <a:pt x="4270" y="1124"/>
                  </a:cubicBezTo>
                  <a:cubicBezTo>
                    <a:pt x="5023" y="1273"/>
                    <a:pt x="5526" y="2315"/>
                    <a:pt x="6112" y="4475"/>
                  </a:cubicBezTo>
                  <a:cubicBezTo>
                    <a:pt x="6698" y="6635"/>
                    <a:pt x="7367" y="9913"/>
                    <a:pt x="7953" y="12594"/>
                  </a:cubicBezTo>
                  <a:cubicBezTo>
                    <a:pt x="8540" y="15275"/>
                    <a:pt x="9042" y="17361"/>
                    <a:pt x="9544" y="18925"/>
                  </a:cubicBezTo>
                  <a:cubicBezTo>
                    <a:pt x="10047" y="20489"/>
                    <a:pt x="10549" y="21532"/>
                    <a:pt x="11051" y="21532"/>
                  </a:cubicBezTo>
                  <a:cubicBezTo>
                    <a:pt x="11553" y="21532"/>
                    <a:pt x="12056" y="20489"/>
                    <a:pt x="13228" y="17361"/>
                  </a:cubicBezTo>
                  <a:cubicBezTo>
                    <a:pt x="14400" y="14233"/>
                    <a:pt x="16242" y="9019"/>
                    <a:pt x="17330" y="5965"/>
                  </a:cubicBezTo>
                  <a:cubicBezTo>
                    <a:pt x="18419" y="2911"/>
                    <a:pt x="18753" y="2018"/>
                    <a:pt x="19172" y="1273"/>
                  </a:cubicBezTo>
                  <a:cubicBezTo>
                    <a:pt x="19591" y="528"/>
                    <a:pt x="20093" y="-68"/>
                    <a:pt x="20512" y="6"/>
                  </a:cubicBezTo>
                  <a:cubicBezTo>
                    <a:pt x="20930" y="81"/>
                    <a:pt x="21265" y="826"/>
                    <a:pt x="21600" y="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5169622" y="1197760"/>
              <a:ext cx="148931" cy="142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23" fill="norm" stroke="1" extrusionOk="0">
                  <a:moveTo>
                    <a:pt x="14105" y="3217"/>
                  </a:moveTo>
                  <a:cubicBezTo>
                    <a:pt x="13192" y="1947"/>
                    <a:pt x="12279" y="676"/>
                    <a:pt x="11062" y="199"/>
                  </a:cubicBezTo>
                  <a:cubicBezTo>
                    <a:pt x="9845" y="-277"/>
                    <a:pt x="8324" y="41"/>
                    <a:pt x="6499" y="1788"/>
                  </a:cubicBezTo>
                  <a:cubicBezTo>
                    <a:pt x="4674" y="3535"/>
                    <a:pt x="2544" y="6711"/>
                    <a:pt x="1327" y="9094"/>
                  </a:cubicBezTo>
                  <a:cubicBezTo>
                    <a:pt x="110" y="11476"/>
                    <a:pt x="-194" y="13064"/>
                    <a:pt x="110" y="14494"/>
                  </a:cubicBezTo>
                  <a:cubicBezTo>
                    <a:pt x="414" y="15923"/>
                    <a:pt x="1327" y="17194"/>
                    <a:pt x="2544" y="17194"/>
                  </a:cubicBezTo>
                  <a:cubicBezTo>
                    <a:pt x="3761" y="17194"/>
                    <a:pt x="5282" y="15923"/>
                    <a:pt x="6499" y="14494"/>
                  </a:cubicBezTo>
                  <a:cubicBezTo>
                    <a:pt x="7716" y="13064"/>
                    <a:pt x="8629" y="11476"/>
                    <a:pt x="9693" y="9570"/>
                  </a:cubicBezTo>
                  <a:cubicBezTo>
                    <a:pt x="10758" y="7664"/>
                    <a:pt x="11975" y="5441"/>
                    <a:pt x="12583" y="5441"/>
                  </a:cubicBezTo>
                  <a:cubicBezTo>
                    <a:pt x="13192" y="5441"/>
                    <a:pt x="13192" y="7664"/>
                    <a:pt x="14561" y="10682"/>
                  </a:cubicBezTo>
                  <a:cubicBezTo>
                    <a:pt x="15930" y="13699"/>
                    <a:pt x="18668" y="17511"/>
                    <a:pt x="21406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5343952" y="1162049"/>
              <a:ext cx="95251" cy="164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8203"/>
                  </a:moveTo>
                  <a:cubicBezTo>
                    <a:pt x="2400" y="10937"/>
                    <a:pt x="4800" y="13671"/>
                    <a:pt x="6240" y="16132"/>
                  </a:cubicBezTo>
                  <a:cubicBezTo>
                    <a:pt x="7680" y="18592"/>
                    <a:pt x="8160" y="20780"/>
                    <a:pt x="7680" y="21190"/>
                  </a:cubicBezTo>
                  <a:cubicBezTo>
                    <a:pt x="7200" y="21600"/>
                    <a:pt x="5760" y="20233"/>
                    <a:pt x="5040" y="17499"/>
                  </a:cubicBezTo>
                  <a:cubicBezTo>
                    <a:pt x="4320" y="14765"/>
                    <a:pt x="4320" y="10663"/>
                    <a:pt x="7200" y="7519"/>
                  </a:cubicBezTo>
                  <a:cubicBezTo>
                    <a:pt x="10080" y="4375"/>
                    <a:pt x="15840" y="21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5521752" y="1073149"/>
              <a:ext cx="139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4168"/>
                    <a:pt x="9164" y="8337"/>
                    <a:pt x="12764" y="11937"/>
                  </a:cubicBezTo>
                  <a:cubicBezTo>
                    <a:pt x="16364" y="15537"/>
                    <a:pt x="18982" y="18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5515402" y="1066799"/>
              <a:ext cx="158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44" y="1507"/>
                    <a:pt x="14688" y="3014"/>
                    <a:pt x="11520" y="5777"/>
                  </a:cubicBezTo>
                  <a:cubicBezTo>
                    <a:pt x="8352" y="8540"/>
                    <a:pt x="5472" y="12558"/>
                    <a:pt x="3600" y="15405"/>
                  </a:cubicBezTo>
                  <a:cubicBezTo>
                    <a:pt x="1728" y="18251"/>
                    <a:pt x="864" y="19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5432515" y="1015999"/>
              <a:ext cx="70188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4" h="21600" fill="norm" stroke="1" extrusionOk="0">
                  <a:moveTo>
                    <a:pt x="20464" y="0"/>
                  </a:moveTo>
                  <a:cubicBezTo>
                    <a:pt x="13058" y="3024"/>
                    <a:pt x="5653" y="6048"/>
                    <a:pt x="2258" y="9216"/>
                  </a:cubicBezTo>
                  <a:cubicBezTo>
                    <a:pt x="-1136" y="12384"/>
                    <a:pt x="-519" y="15696"/>
                    <a:pt x="2875" y="17784"/>
                  </a:cubicBezTo>
                  <a:cubicBezTo>
                    <a:pt x="6270" y="19872"/>
                    <a:pt x="12441" y="20736"/>
                    <a:pt x="186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5686852" y="1028699"/>
              <a:ext cx="104072" cy="283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293" fill="norm" stroke="1" extrusionOk="0">
                  <a:moveTo>
                    <a:pt x="6353" y="0"/>
                  </a:moveTo>
                  <a:cubicBezTo>
                    <a:pt x="10588" y="2859"/>
                    <a:pt x="14824" y="5718"/>
                    <a:pt x="17576" y="8338"/>
                  </a:cubicBezTo>
                  <a:cubicBezTo>
                    <a:pt x="20329" y="10959"/>
                    <a:pt x="21600" y="13341"/>
                    <a:pt x="20329" y="15565"/>
                  </a:cubicBezTo>
                  <a:cubicBezTo>
                    <a:pt x="19059" y="17788"/>
                    <a:pt x="15247" y="19853"/>
                    <a:pt x="11435" y="20726"/>
                  </a:cubicBezTo>
                  <a:cubicBezTo>
                    <a:pt x="7624" y="21600"/>
                    <a:pt x="3812" y="21282"/>
                    <a:pt x="0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5998002" y="122554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6404402" y="819575"/>
              <a:ext cx="1079501" cy="52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16313"/>
                  </a:moveTo>
                  <a:cubicBezTo>
                    <a:pt x="0" y="17522"/>
                    <a:pt x="0" y="18732"/>
                    <a:pt x="42" y="19553"/>
                  </a:cubicBezTo>
                  <a:cubicBezTo>
                    <a:pt x="85" y="20373"/>
                    <a:pt x="169" y="20805"/>
                    <a:pt x="318" y="21108"/>
                  </a:cubicBezTo>
                  <a:cubicBezTo>
                    <a:pt x="466" y="21410"/>
                    <a:pt x="678" y="21583"/>
                    <a:pt x="847" y="21410"/>
                  </a:cubicBezTo>
                  <a:cubicBezTo>
                    <a:pt x="1016" y="21237"/>
                    <a:pt x="1144" y="20719"/>
                    <a:pt x="1292" y="19293"/>
                  </a:cubicBezTo>
                  <a:cubicBezTo>
                    <a:pt x="1440" y="17868"/>
                    <a:pt x="1609" y="15535"/>
                    <a:pt x="1694" y="13073"/>
                  </a:cubicBezTo>
                  <a:cubicBezTo>
                    <a:pt x="1779" y="10610"/>
                    <a:pt x="1779" y="8018"/>
                    <a:pt x="1673" y="6247"/>
                  </a:cubicBezTo>
                  <a:cubicBezTo>
                    <a:pt x="1567" y="4476"/>
                    <a:pt x="1355" y="3525"/>
                    <a:pt x="1144" y="2877"/>
                  </a:cubicBezTo>
                  <a:cubicBezTo>
                    <a:pt x="932" y="2229"/>
                    <a:pt x="720" y="1884"/>
                    <a:pt x="741" y="1711"/>
                  </a:cubicBezTo>
                  <a:cubicBezTo>
                    <a:pt x="762" y="1538"/>
                    <a:pt x="1016" y="1538"/>
                    <a:pt x="1969" y="1409"/>
                  </a:cubicBezTo>
                  <a:cubicBezTo>
                    <a:pt x="2922" y="1279"/>
                    <a:pt x="4574" y="1020"/>
                    <a:pt x="6141" y="761"/>
                  </a:cubicBezTo>
                  <a:cubicBezTo>
                    <a:pt x="7708" y="501"/>
                    <a:pt x="9191" y="242"/>
                    <a:pt x="10864" y="113"/>
                  </a:cubicBezTo>
                  <a:cubicBezTo>
                    <a:pt x="12536" y="-17"/>
                    <a:pt x="14400" y="-17"/>
                    <a:pt x="16052" y="26"/>
                  </a:cubicBezTo>
                  <a:cubicBezTo>
                    <a:pt x="17704" y="69"/>
                    <a:pt x="19144" y="156"/>
                    <a:pt x="20033" y="329"/>
                  </a:cubicBezTo>
                  <a:cubicBezTo>
                    <a:pt x="20922" y="501"/>
                    <a:pt x="21261" y="761"/>
                    <a:pt x="21600" y="1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6588552" y="997946"/>
              <a:ext cx="234951" cy="27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3411"/>
                  </a:moveTo>
                  <a:cubicBezTo>
                    <a:pt x="973" y="3577"/>
                    <a:pt x="1946" y="3744"/>
                    <a:pt x="3211" y="5987"/>
                  </a:cubicBezTo>
                  <a:cubicBezTo>
                    <a:pt x="4476" y="8230"/>
                    <a:pt x="6032" y="12550"/>
                    <a:pt x="6908" y="15125"/>
                  </a:cubicBezTo>
                  <a:cubicBezTo>
                    <a:pt x="7784" y="17700"/>
                    <a:pt x="7978" y="18531"/>
                    <a:pt x="8368" y="19445"/>
                  </a:cubicBezTo>
                  <a:cubicBezTo>
                    <a:pt x="8757" y="20359"/>
                    <a:pt x="9341" y="21356"/>
                    <a:pt x="10022" y="21439"/>
                  </a:cubicBezTo>
                  <a:cubicBezTo>
                    <a:pt x="10703" y="21522"/>
                    <a:pt x="11481" y="20691"/>
                    <a:pt x="12551" y="17950"/>
                  </a:cubicBezTo>
                  <a:cubicBezTo>
                    <a:pt x="13622" y="15208"/>
                    <a:pt x="14984" y="10556"/>
                    <a:pt x="15859" y="7648"/>
                  </a:cubicBezTo>
                  <a:cubicBezTo>
                    <a:pt x="16735" y="4740"/>
                    <a:pt x="17124" y="3577"/>
                    <a:pt x="17611" y="2414"/>
                  </a:cubicBezTo>
                  <a:cubicBezTo>
                    <a:pt x="18097" y="1251"/>
                    <a:pt x="18681" y="88"/>
                    <a:pt x="19362" y="5"/>
                  </a:cubicBezTo>
                  <a:cubicBezTo>
                    <a:pt x="20043" y="-78"/>
                    <a:pt x="20822" y="919"/>
                    <a:pt x="21600" y="1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6791730" y="1162041"/>
              <a:ext cx="139723" cy="88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100" fill="norm" stroke="1" extrusionOk="0">
                  <a:moveTo>
                    <a:pt x="17412" y="9044"/>
                  </a:moveTo>
                  <a:cubicBezTo>
                    <a:pt x="16445" y="6533"/>
                    <a:pt x="15478" y="4021"/>
                    <a:pt x="13382" y="2263"/>
                  </a:cubicBezTo>
                  <a:cubicBezTo>
                    <a:pt x="11287" y="505"/>
                    <a:pt x="8063" y="-500"/>
                    <a:pt x="5806" y="253"/>
                  </a:cubicBezTo>
                  <a:cubicBezTo>
                    <a:pt x="3550" y="1007"/>
                    <a:pt x="2260" y="3519"/>
                    <a:pt x="1293" y="6784"/>
                  </a:cubicBezTo>
                  <a:cubicBezTo>
                    <a:pt x="326" y="10049"/>
                    <a:pt x="-319" y="14067"/>
                    <a:pt x="165" y="16077"/>
                  </a:cubicBezTo>
                  <a:cubicBezTo>
                    <a:pt x="648" y="18086"/>
                    <a:pt x="2260" y="18086"/>
                    <a:pt x="3550" y="16830"/>
                  </a:cubicBezTo>
                  <a:cubicBezTo>
                    <a:pt x="4839" y="15574"/>
                    <a:pt x="5806" y="13063"/>
                    <a:pt x="6774" y="10300"/>
                  </a:cubicBezTo>
                  <a:cubicBezTo>
                    <a:pt x="7741" y="7537"/>
                    <a:pt x="8708" y="4523"/>
                    <a:pt x="9353" y="4523"/>
                  </a:cubicBezTo>
                  <a:cubicBezTo>
                    <a:pt x="9997" y="4523"/>
                    <a:pt x="10320" y="7537"/>
                    <a:pt x="12254" y="10802"/>
                  </a:cubicBezTo>
                  <a:cubicBezTo>
                    <a:pt x="14188" y="14067"/>
                    <a:pt x="17735" y="17584"/>
                    <a:pt x="21281" y="21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6950502" y="1092199"/>
              <a:ext cx="120651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693"/>
                  </a:moveTo>
                  <a:cubicBezTo>
                    <a:pt x="2274" y="12117"/>
                    <a:pt x="4547" y="15541"/>
                    <a:pt x="5874" y="17912"/>
                  </a:cubicBezTo>
                  <a:cubicBezTo>
                    <a:pt x="7200" y="20283"/>
                    <a:pt x="7579" y="21600"/>
                    <a:pt x="7579" y="21600"/>
                  </a:cubicBezTo>
                  <a:cubicBezTo>
                    <a:pt x="7579" y="21600"/>
                    <a:pt x="7200" y="20283"/>
                    <a:pt x="7958" y="17254"/>
                  </a:cubicBezTo>
                  <a:cubicBezTo>
                    <a:pt x="8716" y="14224"/>
                    <a:pt x="10611" y="9483"/>
                    <a:pt x="13074" y="6322"/>
                  </a:cubicBezTo>
                  <a:cubicBezTo>
                    <a:pt x="15537" y="3161"/>
                    <a:pt x="18568" y="15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7188825" y="995503"/>
              <a:ext cx="79178" cy="255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367" fill="norm" stroke="1" extrusionOk="0">
                  <a:moveTo>
                    <a:pt x="20717" y="2777"/>
                  </a:moveTo>
                  <a:cubicBezTo>
                    <a:pt x="20163" y="1715"/>
                    <a:pt x="19609" y="652"/>
                    <a:pt x="17948" y="210"/>
                  </a:cubicBezTo>
                  <a:cubicBezTo>
                    <a:pt x="16286" y="-233"/>
                    <a:pt x="13517" y="-56"/>
                    <a:pt x="9917" y="1537"/>
                  </a:cubicBezTo>
                  <a:cubicBezTo>
                    <a:pt x="6317" y="3131"/>
                    <a:pt x="1886" y="6141"/>
                    <a:pt x="502" y="9328"/>
                  </a:cubicBezTo>
                  <a:cubicBezTo>
                    <a:pt x="-883" y="12515"/>
                    <a:pt x="779" y="15878"/>
                    <a:pt x="3271" y="17915"/>
                  </a:cubicBezTo>
                  <a:cubicBezTo>
                    <a:pt x="5763" y="19951"/>
                    <a:pt x="9086" y="20659"/>
                    <a:pt x="12409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7325152" y="1028699"/>
              <a:ext cx="1206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95" y="424"/>
                    <a:pt x="3789" y="847"/>
                    <a:pt x="7389" y="4447"/>
                  </a:cubicBezTo>
                  <a:cubicBezTo>
                    <a:pt x="10989" y="8047"/>
                    <a:pt x="16295" y="148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7411935" y="1054099"/>
              <a:ext cx="71968" cy="203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21600" y="0"/>
                  </a:moveTo>
                  <a:cubicBezTo>
                    <a:pt x="17153" y="2004"/>
                    <a:pt x="12706" y="4008"/>
                    <a:pt x="9529" y="7126"/>
                  </a:cubicBezTo>
                  <a:cubicBezTo>
                    <a:pt x="6353" y="10243"/>
                    <a:pt x="4447" y="14474"/>
                    <a:pt x="2859" y="17146"/>
                  </a:cubicBezTo>
                  <a:cubicBezTo>
                    <a:pt x="1271" y="19819"/>
                    <a:pt x="0" y="20932"/>
                    <a:pt x="0" y="21266"/>
                  </a:cubicBezTo>
                  <a:cubicBezTo>
                    <a:pt x="0" y="21600"/>
                    <a:pt x="1271" y="21155"/>
                    <a:pt x="2541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7496602" y="1003299"/>
              <a:ext cx="82952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600" fill="norm" stroke="1" extrusionOk="0">
                  <a:moveTo>
                    <a:pt x="9483" y="0"/>
                  </a:moveTo>
                  <a:cubicBezTo>
                    <a:pt x="13171" y="1108"/>
                    <a:pt x="16859" y="2215"/>
                    <a:pt x="18966" y="4985"/>
                  </a:cubicBezTo>
                  <a:cubicBezTo>
                    <a:pt x="21073" y="7754"/>
                    <a:pt x="21600" y="12185"/>
                    <a:pt x="18176" y="15231"/>
                  </a:cubicBezTo>
                  <a:cubicBezTo>
                    <a:pt x="14751" y="18277"/>
                    <a:pt x="7376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16302" y="1949450"/>
              <a:ext cx="12528551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468"/>
                  </a:moveTo>
                  <a:cubicBezTo>
                    <a:pt x="66" y="9074"/>
                    <a:pt x="131" y="8679"/>
                    <a:pt x="221" y="8334"/>
                  </a:cubicBezTo>
                  <a:cubicBezTo>
                    <a:pt x="310" y="7989"/>
                    <a:pt x="423" y="7693"/>
                    <a:pt x="542" y="7447"/>
                  </a:cubicBezTo>
                  <a:cubicBezTo>
                    <a:pt x="661" y="7200"/>
                    <a:pt x="785" y="7003"/>
                    <a:pt x="912" y="6805"/>
                  </a:cubicBezTo>
                  <a:cubicBezTo>
                    <a:pt x="1040" y="6608"/>
                    <a:pt x="1171" y="6411"/>
                    <a:pt x="1314" y="6214"/>
                  </a:cubicBezTo>
                  <a:cubicBezTo>
                    <a:pt x="1456" y="6016"/>
                    <a:pt x="1609" y="5819"/>
                    <a:pt x="1748" y="5622"/>
                  </a:cubicBezTo>
                  <a:cubicBezTo>
                    <a:pt x="1887" y="5425"/>
                    <a:pt x="2011" y="5227"/>
                    <a:pt x="2146" y="5030"/>
                  </a:cubicBezTo>
                  <a:cubicBezTo>
                    <a:pt x="2281" y="4833"/>
                    <a:pt x="2427" y="4636"/>
                    <a:pt x="2576" y="4438"/>
                  </a:cubicBezTo>
                  <a:cubicBezTo>
                    <a:pt x="2726" y="4241"/>
                    <a:pt x="2879" y="4044"/>
                    <a:pt x="3011" y="3847"/>
                  </a:cubicBezTo>
                  <a:cubicBezTo>
                    <a:pt x="3142" y="3649"/>
                    <a:pt x="3251" y="3452"/>
                    <a:pt x="3365" y="3304"/>
                  </a:cubicBezTo>
                  <a:cubicBezTo>
                    <a:pt x="3478" y="3156"/>
                    <a:pt x="3595" y="3058"/>
                    <a:pt x="3715" y="2910"/>
                  </a:cubicBezTo>
                  <a:cubicBezTo>
                    <a:pt x="3835" y="2762"/>
                    <a:pt x="3959" y="2564"/>
                    <a:pt x="4087" y="2416"/>
                  </a:cubicBezTo>
                  <a:cubicBezTo>
                    <a:pt x="4215" y="2268"/>
                    <a:pt x="4346" y="2170"/>
                    <a:pt x="4478" y="2022"/>
                  </a:cubicBezTo>
                  <a:cubicBezTo>
                    <a:pt x="4609" y="1874"/>
                    <a:pt x="4740" y="1677"/>
                    <a:pt x="4877" y="1529"/>
                  </a:cubicBezTo>
                  <a:cubicBezTo>
                    <a:pt x="5014" y="1381"/>
                    <a:pt x="5156" y="1282"/>
                    <a:pt x="5299" y="1134"/>
                  </a:cubicBezTo>
                  <a:cubicBezTo>
                    <a:pt x="5441" y="986"/>
                    <a:pt x="5583" y="789"/>
                    <a:pt x="5733" y="641"/>
                  </a:cubicBezTo>
                  <a:cubicBezTo>
                    <a:pt x="5883" y="493"/>
                    <a:pt x="6040" y="395"/>
                    <a:pt x="6198" y="345"/>
                  </a:cubicBezTo>
                  <a:cubicBezTo>
                    <a:pt x="6357" y="296"/>
                    <a:pt x="6518" y="296"/>
                    <a:pt x="6678" y="247"/>
                  </a:cubicBezTo>
                  <a:cubicBezTo>
                    <a:pt x="6839" y="197"/>
                    <a:pt x="6999" y="99"/>
                    <a:pt x="7123" y="49"/>
                  </a:cubicBezTo>
                  <a:cubicBezTo>
                    <a:pt x="7247" y="0"/>
                    <a:pt x="7335" y="0"/>
                    <a:pt x="7419" y="0"/>
                  </a:cubicBezTo>
                  <a:cubicBezTo>
                    <a:pt x="7503" y="0"/>
                    <a:pt x="7583" y="0"/>
                    <a:pt x="7669" y="0"/>
                  </a:cubicBezTo>
                  <a:cubicBezTo>
                    <a:pt x="7755" y="0"/>
                    <a:pt x="7846" y="0"/>
                    <a:pt x="7934" y="0"/>
                  </a:cubicBezTo>
                  <a:cubicBezTo>
                    <a:pt x="8021" y="0"/>
                    <a:pt x="8105" y="0"/>
                    <a:pt x="8196" y="0"/>
                  </a:cubicBezTo>
                  <a:cubicBezTo>
                    <a:pt x="8287" y="0"/>
                    <a:pt x="8386" y="0"/>
                    <a:pt x="8472" y="0"/>
                  </a:cubicBezTo>
                  <a:cubicBezTo>
                    <a:pt x="8558" y="0"/>
                    <a:pt x="8631" y="0"/>
                    <a:pt x="8716" y="49"/>
                  </a:cubicBezTo>
                  <a:cubicBezTo>
                    <a:pt x="8802" y="99"/>
                    <a:pt x="8901" y="197"/>
                    <a:pt x="8990" y="296"/>
                  </a:cubicBezTo>
                  <a:cubicBezTo>
                    <a:pt x="9079" y="395"/>
                    <a:pt x="9160" y="493"/>
                    <a:pt x="9245" y="542"/>
                  </a:cubicBezTo>
                  <a:cubicBezTo>
                    <a:pt x="9331" y="592"/>
                    <a:pt x="9422" y="592"/>
                    <a:pt x="9514" y="641"/>
                  </a:cubicBezTo>
                  <a:cubicBezTo>
                    <a:pt x="9605" y="690"/>
                    <a:pt x="9696" y="789"/>
                    <a:pt x="9784" y="888"/>
                  </a:cubicBezTo>
                  <a:cubicBezTo>
                    <a:pt x="9871" y="986"/>
                    <a:pt x="9955" y="1085"/>
                    <a:pt x="10043" y="1134"/>
                  </a:cubicBezTo>
                  <a:cubicBezTo>
                    <a:pt x="10130" y="1184"/>
                    <a:pt x="10222" y="1184"/>
                    <a:pt x="10316" y="1233"/>
                  </a:cubicBezTo>
                  <a:cubicBezTo>
                    <a:pt x="10411" y="1282"/>
                    <a:pt x="10510" y="1381"/>
                    <a:pt x="10597" y="1479"/>
                  </a:cubicBezTo>
                  <a:cubicBezTo>
                    <a:pt x="10685" y="1578"/>
                    <a:pt x="10762" y="1677"/>
                    <a:pt x="10847" y="1775"/>
                  </a:cubicBezTo>
                  <a:cubicBezTo>
                    <a:pt x="10933" y="1874"/>
                    <a:pt x="11028" y="1973"/>
                    <a:pt x="11117" y="2071"/>
                  </a:cubicBezTo>
                  <a:cubicBezTo>
                    <a:pt x="11207" y="2170"/>
                    <a:pt x="11291" y="2268"/>
                    <a:pt x="11384" y="2367"/>
                  </a:cubicBezTo>
                  <a:cubicBezTo>
                    <a:pt x="11477" y="2466"/>
                    <a:pt x="11579" y="2564"/>
                    <a:pt x="11667" y="2614"/>
                  </a:cubicBezTo>
                  <a:cubicBezTo>
                    <a:pt x="11754" y="2663"/>
                    <a:pt x="11827" y="2663"/>
                    <a:pt x="11913" y="2762"/>
                  </a:cubicBezTo>
                  <a:cubicBezTo>
                    <a:pt x="11999" y="2860"/>
                    <a:pt x="12097" y="3058"/>
                    <a:pt x="12185" y="3205"/>
                  </a:cubicBezTo>
                  <a:cubicBezTo>
                    <a:pt x="12272" y="3353"/>
                    <a:pt x="12349" y="3452"/>
                    <a:pt x="12433" y="3551"/>
                  </a:cubicBezTo>
                  <a:cubicBezTo>
                    <a:pt x="12517" y="3649"/>
                    <a:pt x="12608" y="3748"/>
                    <a:pt x="12699" y="3847"/>
                  </a:cubicBezTo>
                  <a:cubicBezTo>
                    <a:pt x="12791" y="3945"/>
                    <a:pt x="12882" y="4044"/>
                    <a:pt x="12969" y="4142"/>
                  </a:cubicBezTo>
                  <a:cubicBezTo>
                    <a:pt x="13057" y="4241"/>
                    <a:pt x="13141" y="4340"/>
                    <a:pt x="13229" y="4438"/>
                  </a:cubicBezTo>
                  <a:cubicBezTo>
                    <a:pt x="13316" y="4537"/>
                    <a:pt x="13407" y="4636"/>
                    <a:pt x="13504" y="4784"/>
                  </a:cubicBezTo>
                  <a:cubicBezTo>
                    <a:pt x="13601" y="4932"/>
                    <a:pt x="13703" y="5129"/>
                    <a:pt x="13791" y="5277"/>
                  </a:cubicBezTo>
                  <a:cubicBezTo>
                    <a:pt x="13878" y="5425"/>
                    <a:pt x="13951" y="5523"/>
                    <a:pt x="14083" y="5721"/>
                  </a:cubicBezTo>
                  <a:cubicBezTo>
                    <a:pt x="14214" y="5918"/>
                    <a:pt x="14404" y="6214"/>
                    <a:pt x="14590" y="6510"/>
                  </a:cubicBezTo>
                  <a:cubicBezTo>
                    <a:pt x="14776" y="6805"/>
                    <a:pt x="14958" y="7101"/>
                    <a:pt x="15102" y="7348"/>
                  </a:cubicBezTo>
                  <a:cubicBezTo>
                    <a:pt x="15247" y="7595"/>
                    <a:pt x="15352" y="7792"/>
                    <a:pt x="15491" y="8038"/>
                  </a:cubicBezTo>
                  <a:cubicBezTo>
                    <a:pt x="15630" y="8285"/>
                    <a:pt x="15801" y="8581"/>
                    <a:pt x="15933" y="8827"/>
                  </a:cubicBezTo>
                  <a:cubicBezTo>
                    <a:pt x="16064" y="9074"/>
                    <a:pt x="16155" y="9271"/>
                    <a:pt x="16243" y="9419"/>
                  </a:cubicBezTo>
                  <a:cubicBezTo>
                    <a:pt x="16330" y="9567"/>
                    <a:pt x="16414" y="9666"/>
                    <a:pt x="16498" y="9814"/>
                  </a:cubicBezTo>
                  <a:cubicBezTo>
                    <a:pt x="16582" y="9962"/>
                    <a:pt x="16666" y="10159"/>
                    <a:pt x="16788" y="10356"/>
                  </a:cubicBezTo>
                  <a:cubicBezTo>
                    <a:pt x="16911" y="10553"/>
                    <a:pt x="17071" y="10751"/>
                    <a:pt x="17234" y="10997"/>
                  </a:cubicBezTo>
                  <a:cubicBezTo>
                    <a:pt x="17396" y="11244"/>
                    <a:pt x="17560" y="11540"/>
                    <a:pt x="17715" y="11786"/>
                  </a:cubicBezTo>
                  <a:cubicBezTo>
                    <a:pt x="17870" y="12033"/>
                    <a:pt x="18016" y="12230"/>
                    <a:pt x="18162" y="12427"/>
                  </a:cubicBezTo>
                  <a:cubicBezTo>
                    <a:pt x="18308" y="12625"/>
                    <a:pt x="18454" y="12822"/>
                    <a:pt x="18595" y="13019"/>
                  </a:cubicBezTo>
                  <a:cubicBezTo>
                    <a:pt x="18735" y="13216"/>
                    <a:pt x="18870" y="13414"/>
                    <a:pt x="19000" y="13611"/>
                  </a:cubicBezTo>
                  <a:cubicBezTo>
                    <a:pt x="19129" y="13808"/>
                    <a:pt x="19254" y="14005"/>
                    <a:pt x="19374" y="14203"/>
                  </a:cubicBezTo>
                  <a:cubicBezTo>
                    <a:pt x="19494" y="14400"/>
                    <a:pt x="19611" y="14597"/>
                    <a:pt x="19730" y="14844"/>
                  </a:cubicBezTo>
                  <a:cubicBezTo>
                    <a:pt x="19848" y="15090"/>
                    <a:pt x="19969" y="15386"/>
                    <a:pt x="20084" y="15682"/>
                  </a:cubicBezTo>
                  <a:cubicBezTo>
                    <a:pt x="20199" y="15978"/>
                    <a:pt x="20308" y="16274"/>
                    <a:pt x="20463" y="16816"/>
                  </a:cubicBezTo>
                  <a:cubicBezTo>
                    <a:pt x="20618" y="17359"/>
                    <a:pt x="20819" y="18148"/>
                    <a:pt x="20991" y="18838"/>
                  </a:cubicBezTo>
                  <a:cubicBezTo>
                    <a:pt x="21162" y="19529"/>
                    <a:pt x="21304" y="20121"/>
                    <a:pt x="21401" y="20564"/>
                  </a:cubicBezTo>
                  <a:cubicBezTo>
                    <a:pt x="21498" y="21008"/>
                    <a:pt x="21549" y="213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-1" y="2417233"/>
              <a:ext cx="198337" cy="353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453" fill="norm" stroke="1" extrusionOk="0">
                  <a:moveTo>
                    <a:pt x="20633" y="3214"/>
                  </a:moveTo>
                  <a:cubicBezTo>
                    <a:pt x="20858" y="2571"/>
                    <a:pt x="21083" y="1929"/>
                    <a:pt x="21083" y="1286"/>
                  </a:cubicBezTo>
                  <a:cubicBezTo>
                    <a:pt x="21083" y="643"/>
                    <a:pt x="20858" y="0"/>
                    <a:pt x="19058" y="0"/>
                  </a:cubicBezTo>
                  <a:cubicBezTo>
                    <a:pt x="17258" y="0"/>
                    <a:pt x="13883" y="643"/>
                    <a:pt x="10508" y="2571"/>
                  </a:cubicBezTo>
                  <a:cubicBezTo>
                    <a:pt x="7133" y="4500"/>
                    <a:pt x="3758" y="7714"/>
                    <a:pt x="1845" y="10479"/>
                  </a:cubicBezTo>
                  <a:cubicBezTo>
                    <a:pt x="-67" y="13243"/>
                    <a:pt x="-517" y="15557"/>
                    <a:pt x="608" y="17357"/>
                  </a:cubicBezTo>
                  <a:cubicBezTo>
                    <a:pt x="1733" y="19157"/>
                    <a:pt x="4433" y="20443"/>
                    <a:pt x="6908" y="21021"/>
                  </a:cubicBezTo>
                  <a:cubicBezTo>
                    <a:pt x="9383" y="21600"/>
                    <a:pt x="11633" y="21471"/>
                    <a:pt x="13883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95044" y="2605616"/>
              <a:ext cx="157809" cy="11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28" fill="norm" stroke="1" extrusionOk="0">
                  <a:moveTo>
                    <a:pt x="15424" y="3086"/>
                  </a:moveTo>
                  <a:cubicBezTo>
                    <a:pt x="14272" y="1543"/>
                    <a:pt x="13120" y="0"/>
                    <a:pt x="10960" y="0"/>
                  </a:cubicBezTo>
                  <a:cubicBezTo>
                    <a:pt x="8800" y="0"/>
                    <a:pt x="5632" y="1543"/>
                    <a:pt x="3472" y="4821"/>
                  </a:cubicBezTo>
                  <a:cubicBezTo>
                    <a:pt x="1312" y="8100"/>
                    <a:pt x="160" y="13114"/>
                    <a:pt x="16" y="16393"/>
                  </a:cubicBezTo>
                  <a:cubicBezTo>
                    <a:pt x="-128" y="19671"/>
                    <a:pt x="736" y="21214"/>
                    <a:pt x="1744" y="21407"/>
                  </a:cubicBezTo>
                  <a:cubicBezTo>
                    <a:pt x="2752" y="21600"/>
                    <a:pt x="3904" y="20443"/>
                    <a:pt x="5488" y="17936"/>
                  </a:cubicBezTo>
                  <a:cubicBezTo>
                    <a:pt x="7072" y="15429"/>
                    <a:pt x="9088" y="11571"/>
                    <a:pt x="10672" y="8486"/>
                  </a:cubicBezTo>
                  <a:cubicBezTo>
                    <a:pt x="12256" y="5400"/>
                    <a:pt x="13408" y="3086"/>
                    <a:pt x="14272" y="3471"/>
                  </a:cubicBezTo>
                  <a:cubicBezTo>
                    <a:pt x="15136" y="3857"/>
                    <a:pt x="15712" y="6943"/>
                    <a:pt x="16864" y="9257"/>
                  </a:cubicBezTo>
                  <a:cubicBezTo>
                    <a:pt x="18016" y="11571"/>
                    <a:pt x="19744" y="13114"/>
                    <a:pt x="21472" y="14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385975" y="2567103"/>
              <a:ext cx="97756" cy="173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9" h="21108" fill="norm" stroke="1" extrusionOk="0">
                  <a:moveTo>
                    <a:pt x="14261" y="4422"/>
                  </a:moveTo>
                  <a:cubicBezTo>
                    <a:pt x="12498" y="3393"/>
                    <a:pt x="10734" y="2364"/>
                    <a:pt x="8310" y="1464"/>
                  </a:cubicBezTo>
                  <a:cubicBezTo>
                    <a:pt x="5885" y="564"/>
                    <a:pt x="2800" y="-207"/>
                    <a:pt x="1257" y="50"/>
                  </a:cubicBezTo>
                  <a:cubicBezTo>
                    <a:pt x="-286" y="307"/>
                    <a:pt x="-286" y="1593"/>
                    <a:pt x="596" y="2622"/>
                  </a:cubicBezTo>
                  <a:cubicBezTo>
                    <a:pt x="1477" y="3650"/>
                    <a:pt x="3241" y="4422"/>
                    <a:pt x="6987" y="6479"/>
                  </a:cubicBezTo>
                  <a:cubicBezTo>
                    <a:pt x="10734" y="8536"/>
                    <a:pt x="16465" y="11879"/>
                    <a:pt x="18890" y="14322"/>
                  </a:cubicBezTo>
                  <a:cubicBezTo>
                    <a:pt x="21314" y="16764"/>
                    <a:pt x="20432" y="18307"/>
                    <a:pt x="18449" y="19464"/>
                  </a:cubicBezTo>
                  <a:cubicBezTo>
                    <a:pt x="16465" y="20622"/>
                    <a:pt x="13379" y="21393"/>
                    <a:pt x="10955" y="21007"/>
                  </a:cubicBezTo>
                  <a:cubicBezTo>
                    <a:pt x="8530" y="20622"/>
                    <a:pt x="6767" y="19079"/>
                    <a:pt x="5004" y="17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502079" y="2592891"/>
              <a:ext cx="161924" cy="118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0796" fill="norm" stroke="1" extrusionOk="0">
                  <a:moveTo>
                    <a:pt x="2907" y="6335"/>
                  </a:moveTo>
                  <a:cubicBezTo>
                    <a:pt x="4292" y="6708"/>
                    <a:pt x="5676" y="7080"/>
                    <a:pt x="7061" y="5963"/>
                  </a:cubicBezTo>
                  <a:cubicBezTo>
                    <a:pt x="8446" y="4846"/>
                    <a:pt x="9830" y="2239"/>
                    <a:pt x="9692" y="935"/>
                  </a:cubicBezTo>
                  <a:cubicBezTo>
                    <a:pt x="9553" y="-368"/>
                    <a:pt x="7892" y="-368"/>
                    <a:pt x="5953" y="1308"/>
                  </a:cubicBezTo>
                  <a:cubicBezTo>
                    <a:pt x="4015" y="2984"/>
                    <a:pt x="1799" y="6335"/>
                    <a:pt x="692" y="8942"/>
                  </a:cubicBezTo>
                  <a:cubicBezTo>
                    <a:pt x="-416" y="11549"/>
                    <a:pt x="-416" y="13411"/>
                    <a:pt x="2353" y="15460"/>
                  </a:cubicBezTo>
                  <a:cubicBezTo>
                    <a:pt x="5122" y="17508"/>
                    <a:pt x="10661" y="19742"/>
                    <a:pt x="14261" y="20487"/>
                  </a:cubicBezTo>
                  <a:cubicBezTo>
                    <a:pt x="17861" y="21232"/>
                    <a:pt x="19522" y="20487"/>
                    <a:pt x="21184" y="19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191052" y="2438400"/>
              <a:ext cx="63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737"/>
                    <a:pt x="0" y="9474"/>
                    <a:pt x="3600" y="13074"/>
                  </a:cubicBezTo>
                  <a:cubicBezTo>
                    <a:pt x="7200" y="16674"/>
                    <a:pt x="14400" y="191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263952" y="2851150"/>
              <a:ext cx="9017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3" y="19200"/>
                    <a:pt x="406" y="16800"/>
                    <a:pt x="811" y="16000"/>
                  </a:cubicBezTo>
                  <a:cubicBezTo>
                    <a:pt x="1217" y="15200"/>
                    <a:pt x="1825" y="16000"/>
                    <a:pt x="3144" y="14400"/>
                  </a:cubicBezTo>
                  <a:cubicBezTo>
                    <a:pt x="4462" y="12800"/>
                    <a:pt x="6490" y="8800"/>
                    <a:pt x="8569" y="6400"/>
                  </a:cubicBezTo>
                  <a:cubicBezTo>
                    <a:pt x="10648" y="4000"/>
                    <a:pt x="12777" y="3200"/>
                    <a:pt x="14958" y="2400"/>
                  </a:cubicBezTo>
                  <a:cubicBezTo>
                    <a:pt x="17138" y="1600"/>
                    <a:pt x="19369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530652" y="2870200"/>
              <a:ext cx="514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11" y="18240"/>
                    <a:pt x="6222" y="14880"/>
                    <a:pt x="9289" y="12000"/>
                  </a:cubicBezTo>
                  <a:cubicBezTo>
                    <a:pt x="12356" y="9120"/>
                    <a:pt x="15378" y="6720"/>
                    <a:pt x="17422" y="4800"/>
                  </a:cubicBezTo>
                  <a:cubicBezTo>
                    <a:pt x="19467" y="2880"/>
                    <a:pt x="2053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413302" y="251460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1431717" y="268605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283002" y="3454400"/>
              <a:ext cx="2984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23" y="2631"/>
                    <a:pt x="7047" y="5262"/>
                    <a:pt x="10647" y="8862"/>
                  </a:cubicBezTo>
                  <a:cubicBezTo>
                    <a:pt x="14247" y="12462"/>
                    <a:pt x="17923" y="170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363387" y="3386293"/>
              <a:ext cx="199016" cy="450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70" fill="norm" stroke="1" extrusionOk="0">
                  <a:moveTo>
                    <a:pt x="21378" y="1123"/>
                  </a:moveTo>
                  <a:cubicBezTo>
                    <a:pt x="21378" y="620"/>
                    <a:pt x="21378" y="118"/>
                    <a:pt x="20810" y="17"/>
                  </a:cubicBezTo>
                  <a:cubicBezTo>
                    <a:pt x="20241" y="-83"/>
                    <a:pt x="19104" y="218"/>
                    <a:pt x="17172" y="1575"/>
                  </a:cubicBezTo>
                  <a:cubicBezTo>
                    <a:pt x="15239" y="2931"/>
                    <a:pt x="12511" y="5342"/>
                    <a:pt x="9782" y="8205"/>
                  </a:cubicBezTo>
                  <a:cubicBezTo>
                    <a:pt x="7054" y="11069"/>
                    <a:pt x="4325" y="14384"/>
                    <a:pt x="2734" y="16343"/>
                  </a:cubicBezTo>
                  <a:cubicBezTo>
                    <a:pt x="1142" y="18302"/>
                    <a:pt x="687" y="18905"/>
                    <a:pt x="346" y="19608"/>
                  </a:cubicBezTo>
                  <a:cubicBezTo>
                    <a:pt x="5" y="20311"/>
                    <a:pt x="-222" y="21115"/>
                    <a:pt x="346" y="21316"/>
                  </a:cubicBezTo>
                  <a:cubicBezTo>
                    <a:pt x="915" y="21517"/>
                    <a:pt x="2279" y="21115"/>
                    <a:pt x="3643" y="20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1045002" y="3352800"/>
              <a:ext cx="4445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551"/>
                    <a:pt x="13371" y="3102"/>
                    <a:pt x="10800" y="5538"/>
                  </a:cubicBezTo>
                  <a:cubicBezTo>
                    <a:pt x="8229" y="7975"/>
                    <a:pt x="7200" y="11298"/>
                    <a:pt x="5657" y="14123"/>
                  </a:cubicBezTo>
                  <a:cubicBezTo>
                    <a:pt x="4114" y="16948"/>
                    <a:pt x="2057" y="19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860852" y="3721100"/>
              <a:ext cx="4381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35" y="18982"/>
                    <a:pt x="6470" y="16364"/>
                    <a:pt x="10070" y="12764"/>
                  </a:cubicBezTo>
                  <a:cubicBezTo>
                    <a:pt x="13670" y="9164"/>
                    <a:pt x="17635" y="45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1483152" y="3308350"/>
              <a:ext cx="1778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964"/>
                    <a:pt x="6171" y="3927"/>
                    <a:pt x="9771" y="7527"/>
                  </a:cubicBezTo>
                  <a:cubicBezTo>
                    <a:pt x="13371" y="11127"/>
                    <a:pt x="17486" y="163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1641902" y="3346450"/>
              <a:ext cx="13335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3200"/>
                    <a:pt x="17486" y="6400"/>
                    <a:pt x="14400" y="9650"/>
                  </a:cubicBezTo>
                  <a:cubicBezTo>
                    <a:pt x="11314" y="12900"/>
                    <a:pt x="7200" y="16200"/>
                    <a:pt x="4629" y="18200"/>
                  </a:cubicBezTo>
                  <a:cubicBezTo>
                    <a:pt x="2057" y="20200"/>
                    <a:pt x="1029" y="20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117902" y="4577786"/>
              <a:ext cx="2286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200" y="11375"/>
                    <a:pt x="6400" y="2735"/>
                    <a:pt x="10000" y="575"/>
                  </a:cubicBezTo>
                  <a:cubicBezTo>
                    <a:pt x="13600" y="-1585"/>
                    <a:pt x="176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79802" y="4711700"/>
              <a:ext cx="2921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9" y="18277"/>
                    <a:pt x="9078" y="14954"/>
                    <a:pt x="12678" y="11354"/>
                  </a:cubicBezTo>
                  <a:cubicBezTo>
                    <a:pt x="16278" y="7754"/>
                    <a:pt x="18939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330540" y="4524872"/>
              <a:ext cx="166035" cy="326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498" fill="norm" stroke="1" extrusionOk="0">
                  <a:moveTo>
                    <a:pt x="2777" y="177"/>
                  </a:moveTo>
                  <a:cubicBezTo>
                    <a:pt x="1459" y="37"/>
                    <a:pt x="142" y="-102"/>
                    <a:pt x="11" y="107"/>
                  </a:cubicBezTo>
                  <a:cubicBezTo>
                    <a:pt x="-121" y="316"/>
                    <a:pt x="933" y="873"/>
                    <a:pt x="4357" y="1988"/>
                  </a:cubicBezTo>
                  <a:cubicBezTo>
                    <a:pt x="7781" y="3103"/>
                    <a:pt x="13577" y="4775"/>
                    <a:pt x="17001" y="6587"/>
                  </a:cubicBezTo>
                  <a:cubicBezTo>
                    <a:pt x="20425" y="8399"/>
                    <a:pt x="21479" y="10350"/>
                    <a:pt x="20030" y="12858"/>
                  </a:cubicBezTo>
                  <a:cubicBezTo>
                    <a:pt x="18581" y="15366"/>
                    <a:pt x="14630" y="18432"/>
                    <a:pt x="10679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802817" y="4440627"/>
              <a:ext cx="85417" cy="34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10" h="21381" fill="norm" stroke="1" extrusionOk="0">
                  <a:moveTo>
                    <a:pt x="3151" y="7295"/>
                  </a:moveTo>
                  <a:cubicBezTo>
                    <a:pt x="8551" y="5733"/>
                    <a:pt x="13951" y="4172"/>
                    <a:pt x="16897" y="2936"/>
                  </a:cubicBezTo>
                  <a:cubicBezTo>
                    <a:pt x="19842" y="1700"/>
                    <a:pt x="20333" y="789"/>
                    <a:pt x="19351" y="333"/>
                  </a:cubicBezTo>
                  <a:cubicBezTo>
                    <a:pt x="18369" y="-122"/>
                    <a:pt x="15915" y="-122"/>
                    <a:pt x="12724" y="398"/>
                  </a:cubicBezTo>
                  <a:cubicBezTo>
                    <a:pt x="9533" y="919"/>
                    <a:pt x="5606" y="1960"/>
                    <a:pt x="2906" y="3847"/>
                  </a:cubicBezTo>
                  <a:cubicBezTo>
                    <a:pt x="206" y="5733"/>
                    <a:pt x="-1267" y="8466"/>
                    <a:pt x="1433" y="11003"/>
                  </a:cubicBezTo>
                  <a:cubicBezTo>
                    <a:pt x="4133" y="13541"/>
                    <a:pt x="11006" y="15883"/>
                    <a:pt x="14933" y="17509"/>
                  </a:cubicBezTo>
                  <a:cubicBezTo>
                    <a:pt x="18860" y="19136"/>
                    <a:pt x="19842" y="20047"/>
                    <a:pt x="19106" y="20632"/>
                  </a:cubicBezTo>
                  <a:cubicBezTo>
                    <a:pt x="18369" y="21218"/>
                    <a:pt x="15915" y="21478"/>
                    <a:pt x="12478" y="21348"/>
                  </a:cubicBezTo>
                  <a:cubicBezTo>
                    <a:pt x="9042" y="21218"/>
                    <a:pt x="4624" y="20697"/>
                    <a:pt x="206" y="20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937052" y="4724399"/>
              <a:ext cx="1016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323"/>
                    <a:pt x="7200" y="6646"/>
                    <a:pt x="10800" y="10246"/>
                  </a:cubicBezTo>
                  <a:cubicBezTo>
                    <a:pt x="14400" y="13846"/>
                    <a:pt x="18000" y="177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987852" y="4686300"/>
              <a:ext cx="1016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343"/>
                    <a:pt x="17100" y="686"/>
                    <a:pt x="13500" y="4286"/>
                  </a:cubicBezTo>
                  <a:cubicBezTo>
                    <a:pt x="9900" y="7886"/>
                    <a:pt x="4950" y="14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1083102" y="4787899"/>
              <a:ext cx="444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1203752" y="4660900"/>
              <a:ext cx="571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1241852" y="4699000"/>
              <a:ext cx="508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60"/>
                    <a:pt x="7200" y="11520"/>
                    <a:pt x="3600" y="15120"/>
                  </a:cubicBezTo>
                  <a:cubicBezTo>
                    <a:pt x="0" y="18720"/>
                    <a:pt x="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1508552" y="4584699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527602" y="4692650"/>
              <a:ext cx="120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1357475" y="4223591"/>
              <a:ext cx="95074" cy="228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1234" fill="norm" stroke="1" extrusionOk="0">
                  <a:moveTo>
                    <a:pt x="5228" y="5813"/>
                  </a:moveTo>
                  <a:cubicBezTo>
                    <a:pt x="6607" y="10330"/>
                    <a:pt x="7985" y="14846"/>
                    <a:pt x="8675" y="17595"/>
                  </a:cubicBezTo>
                  <a:cubicBezTo>
                    <a:pt x="9364" y="20344"/>
                    <a:pt x="9364" y="21326"/>
                    <a:pt x="8904" y="21228"/>
                  </a:cubicBezTo>
                  <a:cubicBezTo>
                    <a:pt x="8445" y="21130"/>
                    <a:pt x="7526" y="19951"/>
                    <a:pt x="5917" y="16908"/>
                  </a:cubicBezTo>
                  <a:cubicBezTo>
                    <a:pt x="4309" y="13864"/>
                    <a:pt x="2011" y="8955"/>
                    <a:pt x="862" y="5911"/>
                  </a:cubicBezTo>
                  <a:cubicBezTo>
                    <a:pt x="-287" y="2868"/>
                    <a:pt x="-287" y="1690"/>
                    <a:pt x="862" y="904"/>
                  </a:cubicBezTo>
                  <a:cubicBezTo>
                    <a:pt x="2011" y="119"/>
                    <a:pt x="4309" y="-274"/>
                    <a:pt x="7756" y="217"/>
                  </a:cubicBezTo>
                  <a:cubicBezTo>
                    <a:pt x="11202" y="708"/>
                    <a:pt x="15798" y="2082"/>
                    <a:pt x="18326" y="3261"/>
                  </a:cubicBezTo>
                  <a:cubicBezTo>
                    <a:pt x="20853" y="4439"/>
                    <a:pt x="21313" y="5421"/>
                    <a:pt x="19704" y="6697"/>
                  </a:cubicBezTo>
                  <a:cubicBezTo>
                    <a:pt x="18096" y="7973"/>
                    <a:pt x="14419" y="9544"/>
                    <a:pt x="11202" y="10428"/>
                  </a:cubicBezTo>
                  <a:cubicBezTo>
                    <a:pt x="7985" y="11311"/>
                    <a:pt x="5228" y="11508"/>
                    <a:pt x="2470" y="11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1490510" y="4264754"/>
              <a:ext cx="79426" cy="15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0789" fill="norm" stroke="1" extrusionOk="0">
                  <a:moveTo>
                    <a:pt x="13371" y="1981"/>
                  </a:moveTo>
                  <a:cubicBezTo>
                    <a:pt x="10529" y="2258"/>
                    <a:pt x="7687" y="2535"/>
                    <a:pt x="5413" y="4889"/>
                  </a:cubicBezTo>
                  <a:cubicBezTo>
                    <a:pt x="3140" y="7243"/>
                    <a:pt x="1434" y="11674"/>
                    <a:pt x="582" y="14581"/>
                  </a:cubicBezTo>
                  <a:cubicBezTo>
                    <a:pt x="-271" y="17489"/>
                    <a:pt x="-271" y="18874"/>
                    <a:pt x="1150" y="19843"/>
                  </a:cubicBezTo>
                  <a:cubicBezTo>
                    <a:pt x="2571" y="20812"/>
                    <a:pt x="5413" y="21366"/>
                    <a:pt x="8824" y="19843"/>
                  </a:cubicBezTo>
                  <a:cubicBezTo>
                    <a:pt x="12234" y="18320"/>
                    <a:pt x="16213" y="14720"/>
                    <a:pt x="18487" y="11674"/>
                  </a:cubicBezTo>
                  <a:cubicBezTo>
                    <a:pt x="20761" y="8628"/>
                    <a:pt x="21329" y="6135"/>
                    <a:pt x="21329" y="4058"/>
                  </a:cubicBezTo>
                  <a:cubicBezTo>
                    <a:pt x="21329" y="1981"/>
                    <a:pt x="20761" y="320"/>
                    <a:pt x="19624" y="43"/>
                  </a:cubicBezTo>
                  <a:cubicBezTo>
                    <a:pt x="18487" y="-234"/>
                    <a:pt x="16782" y="874"/>
                    <a:pt x="15076" y="1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1637911" y="4205451"/>
              <a:ext cx="118292" cy="20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052" fill="norm" stroke="1" extrusionOk="0">
                  <a:moveTo>
                    <a:pt x="21178" y="1748"/>
                  </a:moveTo>
                  <a:cubicBezTo>
                    <a:pt x="19662" y="1106"/>
                    <a:pt x="18146" y="465"/>
                    <a:pt x="16441" y="144"/>
                  </a:cubicBezTo>
                  <a:cubicBezTo>
                    <a:pt x="14736" y="-177"/>
                    <a:pt x="12841" y="-177"/>
                    <a:pt x="9999" y="2496"/>
                  </a:cubicBezTo>
                  <a:cubicBezTo>
                    <a:pt x="7157" y="5170"/>
                    <a:pt x="3367" y="10516"/>
                    <a:pt x="1473" y="13831"/>
                  </a:cubicBezTo>
                  <a:cubicBezTo>
                    <a:pt x="-422" y="17146"/>
                    <a:pt x="-422" y="18429"/>
                    <a:pt x="1094" y="19498"/>
                  </a:cubicBezTo>
                  <a:cubicBezTo>
                    <a:pt x="2610" y="20568"/>
                    <a:pt x="5641" y="21423"/>
                    <a:pt x="9241" y="20888"/>
                  </a:cubicBezTo>
                  <a:cubicBezTo>
                    <a:pt x="12841" y="20354"/>
                    <a:pt x="17010" y="18429"/>
                    <a:pt x="21178" y="16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1680002" y="4298950"/>
              <a:ext cx="88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3" y="15840"/>
                    <a:pt x="3086" y="10080"/>
                    <a:pt x="6686" y="6480"/>
                  </a:cubicBezTo>
                  <a:cubicBezTo>
                    <a:pt x="10286" y="2880"/>
                    <a:pt x="1594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979392" y="4502149"/>
              <a:ext cx="161999" cy="265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518" fill="norm" stroke="1" extrusionOk="0">
                  <a:moveTo>
                    <a:pt x="14643" y="1029"/>
                  </a:moveTo>
                  <a:cubicBezTo>
                    <a:pt x="13002" y="514"/>
                    <a:pt x="11362" y="0"/>
                    <a:pt x="9994" y="86"/>
                  </a:cubicBezTo>
                  <a:cubicBezTo>
                    <a:pt x="8627" y="171"/>
                    <a:pt x="7534" y="857"/>
                    <a:pt x="5893" y="3257"/>
                  </a:cubicBezTo>
                  <a:cubicBezTo>
                    <a:pt x="4253" y="5657"/>
                    <a:pt x="2065" y="9771"/>
                    <a:pt x="972" y="12686"/>
                  </a:cubicBezTo>
                  <a:cubicBezTo>
                    <a:pt x="-122" y="15600"/>
                    <a:pt x="-122" y="17314"/>
                    <a:pt x="151" y="18600"/>
                  </a:cubicBezTo>
                  <a:cubicBezTo>
                    <a:pt x="425" y="19886"/>
                    <a:pt x="972" y="20743"/>
                    <a:pt x="1929" y="21171"/>
                  </a:cubicBezTo>
                  <a:cubicBezTo>
                    <a:pt x="2886" y="21600"/>
                    <a:pt x="4253" y="21600"/>
                    <a:pt x="6167" y="21343"/>
                  </a:cubicBezTo>
                  <a:cubicBezTo>
                    <a:pt x="8081" y="21086"/>
                    <a:pt x="10541" y="20571"/>
                    <a:pt x="13275" y="18857"/>
                  </a:cubicBezTo>
                  <a:cubicBezTo>
                    <a:pt x="16010" y="17143"/>
                    <a:pt x="19017" y="14229"/>
                    <a:pt x="20248" y="11143"/>
                  </a:cubicBezTo>
                  <a:cubicBezTo>
                    <a:pt x="21478" y="8057"/>
                    <a:pt x="20931" y="4800"/>
                    <a:pt x="19427" y="2914"/>
                  </a:cubicBezTo>
                  <a:cubicBezTo>
                    <a:pt x="17924" y="1029"/>
                    <a:pt x="15463" y="514"/>
                    <a:pt x="130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3496102" y="2057400"/>
              <a:ext cx="162984" cy="6261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623" y="0"/>
                  </a:moveTo>
                  <a:cubicBezTo>
                    <a:pt x="14026" y="270"/>
                    <a:pt x="15429" y="540"/>
                    <a:pt x="16551" y="796"/>
                  </a:cubicBezTo>
                  <a:cubicBezTo>
                    <a:pt x="17673" y="1052"/>
                    <a:pt x="18514" y="1292"/>
                    <a:pt x="19216" y="1552"/>
                  </a:cubicBezTo>
                  <a:cubicBezTo>
                    <a:pt x="19917" y="1811"/>
                    <a:pt x="20478" y="2088"/>
                    <a:pt x="20899" y="2362"/>
                  </a:cubicBezTo>
                  <a:cubicBezTo>
                    <a:pt x="21319" y="2636"/>
                    <a:pt x="21600" y="2906"/>
                    <a:pt x="21600" y="3191"/>
                  </a:cubicBezTo>
                  <a:cubicBezTo>
                    <a:pt x="21600" y="3476"/>
                    <a:pt x="21319" y="3775"/>
                    <a:pt x="21179" y="4082"/>
                  </a:cubicBezTo>
                  <a:cubicBezTo>
                    <a:pt x="21039" y="4389"/>
                    <a:pt x="21039" y="4703"/>
                    <a:pt x="20899" y="4998"/>
                  </a:cubicBezTo>
                  <a:cubicBezTo>
                    <a:pt x="20758" y="5294"/>
                    <a:pt x="20478" y="5572"/>
                    <a:pt x="20338" y="5845"/>
                  </a:cubicBezTo>
                  <a:cubicBezTo>
                    <a:pt x="20197" y="6119"/>
                    <a:pt x="20197" y="6389"/>
                    <a:pt x="20197" y="6663"/>
                  </a:cubicBezTo>
                  <a:cubicBezTo>
                    <a:pt x="20197" y="6937"/>
                    <a:pt x="20197" y="7215"/>
                    <a:pt x="20197" y="7496"/>
                  </a:cubicBezTo>
                  <a:cubicBezTo>
                    <a:pt x="20197" y="7777"/>
                    <a:pt x="20197" y="8062"/>
                    <a:pt x="19777" y="8365"/>
                  </a:cubicBezTo>
                  <a:cubicBezTo>
                    <a:pt x="19356" y="8668"/>
                    <a:pt x="18514" y="8989"/>
                    <a:pt x="17673" y="9303"/>
                  </a:cubicBezTo>
                  <a:cubicBezTo>
                    <a:pt x="16831" y="9617"/>
                    <a:pt x="15990" y="9924"/>
                    <a:pt x="15148" y="10234"/>
                  </a:cubicBezTo>
                  <a:cubicBezTo>
                    <a:pt x="14306" y="10544"/>
                    <a:pt x="13465" y="10858"/>
                    <a:pt x="12623" y="11172"/>
                  </a:cubicBezTo>
                  <a:cubicBezTo>
                    <a:pt x="11782" y="11486"/>
                    <a:pt x="10940" y="11800"/>
                    <a:pt x="10099" y="12122"/>
                  </a:cubicBezTo>
                  <a:cubicBezTo>
                    <a:pt x="9257" y="12443"/>
                    <a:pt x="8416" y="12772"/>
                    <a:pt x="7574" y="13089"/>
                  </a:cubicBezTo>
                  <a:cubicBezTo>
                    <a:pt x="6732" y="13407"/>
                    <a:pt x="5891" y="13714"/>
                    <a:pt x="5190" y="14028"/>
                  </a:cubicBezTo>
                  <a:cubicBezTo>
                    <a:pt x="4488" y="14342"/>
                    <a:pt x="3927" y="14663"/>
                    <a:pt x="3366" y="14977"/>
                  </a:cubicBezTo>
                  <a:cubicBezTo>
                    <a:pt x="2805" y="15291"/>
                    <a:pt x="2244" y="15598"/>
                    <a:pt x="1683" y="15904"/>
                  </a:cubicBezTo>
                  <a:cubicBezTo>
                    <a:pt x="1122" y="16211"/>
                    <a:pt x="561" y="16518"/>
                    <a:pt x="281" y="16817"/>
                  </a:cubicBezTo>
                  <a:cubicBezTo>
                    <a:pt x="0" y="17116"/>
                    <a:pt x="0" y="17409"/>
                    <a:pt x="0" y="17693"/>
                  </a:cubicBezTo>
                  <a:cubicBezTo>
                    <a:pt x="0" y="17978"/>
                    <a:pt x="0" y="18256"/>
                    <a:pt x="0" y="18522"/>
                  </a:cubicBezTo>
                  <a:cubicBezTo>
                    <a:pt x="0" y="18789"/>
                    <a:pt x="0" y="19044"/>
                    <a:pt x="0" y="19369"/>
                  </a:cubicBezTo>
                  <a:cubicBezTo>
                    <a:pt x="0" y="19694"/>
                    <a:pt x="0" y="20088"/>
                    <a:pt x="0" y="20432"/>
                  </a:cubicBezTo>
                  <a:cubicBezTo>
                    <a:pt x="0" y="20775"/>
                    <a:pt x="0" y="21067"/>
                    <a:pt x="140" y="21253"/>
                  </a:cubicBezTo>
                  <a:cubicBezTo>
                    <a:pt x="281" y="21439"/>
                    <a:pt x="561" y="21520"/>
                    <a:pt x="8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4027648" y="2248050"/>
              <a:ext cx="332055" cy="412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47" fill="norm" stroke="1" extrusionOk="0">
                  <a:moveTo>
                    <a:pt x="10783" y="4598"/>
                  </a:moveTo>
                  <a:cubicBezTo>
                    <a:pt x="11056" y="3501"/>
                    <a:pt x="11330" y="2405"/>
                    <a:pt x="11398" y="1582"/>
                  </a:cubicBezTo>
                  <a:cubicBezTo>
                    <a:pt x="11466" y="760"/>
                    <a:pt x="11330" y="212"/>
                    <a:pt x="10919" y="47"/>
                  </a:cubicBezTo>
                  <a:cubicBezTo>
                    <a:pt x="10509" y="-117"/>
                    <a:pt x="9826" y="102"/>
                    <a:pt x="8254" y="1473"/>
                  </a:cubicBezTo>
                  <a:cubicBezTo>
                    <a:pt x="6681" y="2843"/>
                    <a:pt x="4221" y="5365"/>
                    <a:pt x="2649" y="8106"/>
                  </a:cubicBezTo>
                  <a:cubicBezTo>
                    <a:pt x="1076" y="10847"/>
                    <a:pt x="393" y="13808"/>
                    <a:pt x="119" y="15891"/>
                  </a:cubicBezTo>
                  <a:cubicBezTo>
                    <a:pt x="-154" y="17974"/>
                    <a:pt x="-17" y="19180"/>
                    <a:pt x="1145" y="20058"/>
                  </a:cubicBezTo>
                  <a:cubicBezTo>
                    <a:pt x="2307" y="20935"/>
                    <a:pt x="4494" y="21483"/>
                    <a:pt x="6408" y="21319"/>
                  </a:cubicBezTo>
                  <a:cubicBezTo>
                    <a:pt x="8322" y="21154"/>
                    <a:pt x="9962" y="20277"/>
                    <a:pt x="11056" y="19290"/>
                  </a:cubicBezTo>
                  <a:cubicBezTo>
                    <a:pt x="12150" y="18303"/>
                    <a:pt x="12697" y="17207"/>
                    <a:pt x="12833" y="16385"/>
                  </a:cubicBezTo>
                  <a:cubicBezTo>
                    <a:pt x="12970" y="15562"/>
                    <a:pt x="12697" y="15014"/>
                    <a:pt x="12218" y="14740"/>
                  </a:cubicBezTo>
                  <a:cubicBezTo>
                    <a:pt x="11740" y="14466"/>
                    <a:pt x="11056" y="14466"/>
                    <a:pt x="10578" y="14740"/>
                  </a:cubicBezTo>
                  <a:cubicBezTo>
                    <a:pt x="10099" y="15014"/>
                    <a:pt x="9826" y="15562"/>
                    <a:pt x="9621" y="16220"/>
                  </a:cubicBezTo>
                  <a:cubicBezTo>
                    <a:pt x="9416" y="16878"/>
                    <a:pt x="9279" y="17645"/>
                    <a:pt x="9347" y="18303"/>
                  </a:cubicBezTo>
                  <a:cubicBezTo>
                    <a:pt x="9416" y="18961"/>
                    <a:pt x="9689" y="19509"/>
                    <a:pt x="10236" y="19838"/>
                  </a:cubicBezTo>
                  <a:cubicBezTo>
                    <a:pt x="10783" y="20167"/>
                    <a:pt x="11603" y="20277"/>
                    <a:pt x="12287" y="20167"/>
                  </a:cubicBezTo>
                  <a:cubicBezTo>
                    <a:pt x="12970" y="20058"/>
                    <a:pt x="13517" y="19729"/>
                    <a:pt x="13995" y="19345"/>
                  </a:cubicBezTo>
                  <a:cubicBezTo>
                    <a:pt x="14474" y="18961"/>
                    <a:pt x="14884" y="18523"/>
                    <a:pt x="15568" y="18413"/>
                  </a:cubicBezTo>
                  <a:cubicBezTo>
                    <a:pt x="16251" y="18303"/>
                    <a:pt x="17208" y="18523"/>
                    <a:pt x="18233" y="18523"/>
                  </a:cubicBezTo>
                  <a:cubicBezTo>
                    <a:pt x="19259" y="18523"/>
                    <a:pt x="20352" y="18303"/>
                    <a:pt x="21446" y="18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4379695" y="2480299"/>
              <a:ext cx="62558" cy="15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368" fill="norm" stroke="1" extrusionOk="0">
                  <a:moveTo>
                    <a:pt x="21279" y="3854"/>
                  </a:moveTo>
                  <a:cubicBezTo>
                    <a:pt x="19119" y="2687"/>
                    <a:pt x="16959" y="1519"/>
                    <a:pt x="14079" y="790"/>
                  </a:cubicBezTo>
                  <a:cubicBezTo>
                    <a:pt x="11199" y="60"/>
                    <a:pt x="7599" y="-232"/>
                    <a:pt x="4719" y="206"/>
                  </a:cubicBezTo>
                  <a:cubicBezTo>
                    <a:pt x="1839" y="644"/>
                    <a:pt x="-321" y="1811"/>
                    <a:pt x="39" y="3854"/>
                  </a:cubicBezTo>
                  <a:cubicBezTo>
                    <a:pt x="399" y="5898"/>
                    <a:pt x="3279" y="8817"/>
                    <a:pt x="5799" y="10860"/>
                  </a:cubicBezTo>
                  <a:cubicBezTo>
                    <a:pt x="8319" y="12903"/>
                    <a:pt x="10479" y="14071"/>
                    <a:pt x="12639" y="15676"/>
                  </a:cubicBezTo>
                  <a:cubicBezTo>
                    <a:pt x="14799" y="17282"/>
                    <a:pt x="16959" y="19325"/>
                    <a:pt x="15519" y="20346"/>
                  </a:cubicBezTo>
                  <a:cubicBezTo>
                    <a:pt x="14079" y="21368"/>
                    <a:pt x="9039" y="21368"/>
                    <a:pt x="3999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4486702" y="2484665"/>
              <a:ext cx="133351" cy="15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13243"/>
                  </a:moveTo>
                  <a:cubicBezTo>
                    <a:pt x="4457" y="11443"/>
                    <a:pt x="8914" y="9643"/>
                    <a:pt x="11657" y="8143"/>
                  </a:cubicBezTo>
                  <a:cubicBezTo>
                    <a:pt x="14400" y="6643"/>
                    <a:pt x="15429" y="5443"/>
                    <a:pt x="16114" y="4093"/>
                  </a:cubicBezTo>
                  <a:cubicBezTo>
                    <a:pt x="16800" y="2743"/>
                    <a:pt x="17143" y="1243"/>
                    <a:pt x="16457" y="493"/>
                  </a:cubicBezTo>
                  <a:cubicBezTo>
                    <a:pt x="15771" y="-257"/>
                    <a:pt x="14057" y="-257"/>
                    <a:pt x="11486" y="1243"/>
                  </a:cubicBezTo>
                  <a:cubicBezTo>
                    <a:pt x="8914" y="2743"/>
                    <a:pt x="5486" y="5743"/>
                    <a:pt x="3429" y="8893"/>
                  </a:cubicBezTo>
                  <a:cubicBezTo>
                    <a:pt x="1371" y="12043"/>
                    <a:pt x="686" y="15343"/>
                    <a:pt x="3943" y="17443"/>
                  </a:cubicBezTo>
                  <a:cubicBezTo>
                    <a:pt x="7200" y="19543"/>
                    <a:pt x="14400" y="20443"/>
                    <a:pt x="2160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4924852" y="2335673"/>
              <a:ext cx="209551" cy="212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1" fill="norm" stroke="1" extrusionOk="0">
                  <a:moveTo>
                    <a:pt x="0" y="1370"/>
                  </a:moveTo>
                  <a:cubicBezTo>
                    <a:pt x="3273" y="531"/>
                    <a:pt x="6545" y="-308"/>
                    <a:pt x="8945" y="111"/>
                  </a:cubicBezTo>
                  <a:cubicBezTo>
                    <a:pt x="11345" y="531"/>
                    <a:pt x="12873" y="2209"/>
                    <a:pt x="12655" y="4935"/>
                  </a:cubicBezTo>
                  <a:cubicBezTo>
                    <a:pt x="12436" y="7661"/>
                    <a:pt x="10473" y="11436"/>
                    <a:pt x="8945" y="13847"/>
                  </a:cubicBezTo>
                  <a:cubicBezTo>
                    <a:pt x="7418" y="16259"/>
                    <a:pt x="6327" y="17308"/>
                    <a:pt x="5345" y="18356"/>
                  </a:cubicBezTo>
                  <a:cubicBezTo>
                    <a:pt x="4364" y="19405"/>
                    <a:pt x="3491" y="20453"/>
                    <a:pt x="3709" y="20873"/>
                  </a:cubicBezTo>
                  <a:cubicBezTo>
                    <a:pt x="3927" y="21292"/>
                    <a:pt x="5236" y="21082"/>
                    <a:pt x="8400" y="20453"/>
                  </a:cubicBezTo>
                  <a:cubicBezTo>
                    <a:pt x="11564" y="19824"/>
                    <a:pt x="16582" y="18775"/>
                    <a:pt x="21600" y="17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4143802" y="2673350"/>
              <a:ext cx="7302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7" y="18000"/>
                    <a:pt x="4633" y="14400"/>
                    <a:pt x="6856" y="11057"/>
                  </a:cubicBezTo>
                  <a:cubicBezTo>
                    <a:pt x="9078" y="7714"/>
                    <a:pt x="11207" y="4629"/>
                    <a:pt x="13649" y="2829"/>
                  </a:cubicBezTo>
                  <a:cubicBezTo>
                    <a:pt x="16090" y="1029"/>
                    <a:pt x="18845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4239052" y="2717800"/>
              <a:ext cx="6921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44" y="18568"/>
                    <a:pt x="4888" y="15537"/>
                    <a:pt x="7365" y="12884"/>
                  </a:cubicBezTo>
                  <a:cubicBezTo>
                    <a:pt x="9842" y="10232"/>
                    <a:pt x="12352" y="7958"/>
                    <a:pt x="14730" y="5874"/>
                  </a:cubicBezTo>
                  <a:cubicBezTo>
                    <a:pt x="17108" y="3789"/>
                    <a:pt x="19354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5388402" y="2355850"/>
              <a:ext cx="19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5401102" y="252095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4086652" y="3355885"/>
              <a:ext cx="234951" cy="390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881"/>
                  </a:moveTo>
                  <a:cubicBezTo>
                    <a:pt x="584" y="414"/>
                    <a:pt x="1168" y="-53"/>
                    <a:pt x="1946" y="5"/>
                  </a:cubicBezTo>
                  <a:cubicBezTo>
                    <a:pt x="2724" y="64"/>
                    <a:pt x="3697" y="648"/>
                    <a:pt x="6032" y="2574"/>
                  </a:cubicBezTo>
                  <a:cubicBezTo>
                    <a:pt x="8368" y="4501"/>
                    <a:pt x="12065" y="7770"/>
                    <a:pt x="14886" y="11156"/>
                  </a:cubicBezTo>
                  <a:cubicBezTo>
                    <a:pt x="17708" y="14542"/>
                    <a:pt x="19654" y="18044"/>
                    <a:pt x="2160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4132285" y="3354501"/>
              <a:ext cx="246468" cy="393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271" fill="norm" stroke="1" extrusionOk="0">
                  <a:moveTo>
                    <a:pt x="21315" y="594"/>
                  </a:moveTo>
                  <a:cubicBezTo>
                    <a:pt x="20583" y="251"/>
                    <a:pt x="19851" y="-92"/>
                    <a:pt x="19118" y="22"/>
                  </a:cubicBezTo>
                  <a:cubicBezTo>
                    <a:pt x="18386" y="137"/>
                    <a:pt x="17654" y="708"/>
                    <a:pt x="15732" y="2822"/>
                  </a:cubicBezTo>
                  <a:cubicBezTo>
                    <a:pt x="13810" y="4937"/>
                    <a:pt x="10698" y="8594"/>
                    <a:pt x="8135" y="11394"/>
                  </a:cubicBezTo>
                  <a:cubicBezTo>
                    <a:pt x="5573" y="14194"/>
                    <a:pt x="3559" y="16137"/>
                    <a:pt x="2095" y="17737"/>
                  </a:cubicBezTo>
                  <a:cubicBezTo>
                    <a:pt x="630" y="19337"/>
                    <a:pt x="-285" y="20594"/>
                    <a:pt x="81" y="21051"/>
                  </a:cubicBezTo>
                  <a:cubicBezTo>
                    <a:pt x="447" y="21508"/>
                    <a:pt x="2095" y="21165"/>
                    <a:pt x="3742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4556552" y="350520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4531152" y="3619500"/>
              <a:ext cx="2032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4912152" y="3276600"/>
              <a:ext cx="2032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25" y="655"/>
                    <a:pt x="4050" y="1309"/>
                    <a:pt x="6975" y="3818"/>
                  </a:cubicBezTo>
                  <a:cubicBezTo>
                    <a:pt x="9900" y="6327"/>
                    <a:pt x="13725" y="10691"/>
                    <a:pt x="16312" y="13964"/>
                  </a:cubicBezTo>
                  <a:cubicBezTo>
                    <a:pt x="18900" y="17236"/>
                    <a:pt x="20250" y="194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5083602" y="3321050"/>
              <a:ext cx="1016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645"/>
                    <a:pt x="12600" y="9290"/>
                    <a:pt x="9000" y="12890"/>
                  </a:cubicBezTo>
                  <a:cubicBezTo>
                    <a:pt x="5400" y="16490"/>
                    <a:pt x="2700" y="19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3718352" y="4552949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4" y="14400"/>
                    <a:pt x="11747" y="7200"/>
                    <a:pt x="15347" y="3600"/>
                  </a:cubicBezTo>
                  <a:cubicBezTo>
                    <a:pt x="18947" y="0"/>
                    <a:pt x="202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3692952" y="4673599"/>
              <a:ext cx="260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8" y="16800"/>
                    <a:pt x="10537" y="12000"/>
                    <a:pt x="14137" y="8400"/>
                  </a:cubicBezTo>
                  <a:cubicBezTo>
                    <a:pt x="17737" y="4800"/>
                    <a:pt x="1966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3870752" y="4502149"/>
              <a:ext cx="184487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600" fill="norm" stroke="1" extrusionOk="0">
                  <a:moveTo>
                    <a:pt x="0" y="0"/>
                  </a:moveTo>
                  <a:cubicBezTo>
                    <a:pt x="4611" y="171"/>
                    <a:pt x="9222" y="343"/>
                    <a:pt x="12742" y="857"/>
                  </a:cubicBezTo>
                  <a:cubicBezTo>
                    <a:pt x="16261" y="1371"/>
                    <a:pt x="18688" y="2229"/>
                    <a:pt x="20022" y="3086"/>
                  </a:cubicBezTo>
                  <a:cubicBezTo>
                    <a:pt x="21357" y="3943"/>
                    <a:pt x="21600" y="4800"/>
                    <a:pt x="20265" y="7114"/>
                  </a:cubicBezTo>
                  <a:cubicBezTo>
                    <a:pt x="18930" y="9429"/>
                    <a:pt x="16018" y="13200"/>
                    <a:pt x="14198" y="15429"/>
                  </a:cubicBezTo>
                  <a:cubicBezTo>
                    <a:pt x="12378" y="17657"/>
                    <a:pt x="11649" y="18343"/>
                    <a:pt x="11407" y="19114"/>
                  </a:cubicBezTo>
                  <a:cubicBezTo>
                    <a:pt x="11164" y="19886"/>
                    <a:pt x="11407" y="20743"/>
                    <a:pt x="116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4163868" y="4417699"/>
              <a:ext cx="111168" cy="357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60" fill="norm" stroke="1" extrusionOk="0">
                  <a:moveTo>
                    <a:pt x="4695" y="7356"/>
                  </a:moveTo>
                  <a:cubicBezTo>
                    <a:pt x="9993" y="6213"/>
                    <a:pt x="15291" y="5069"/>
                    <a:pt x="18144" y="4116"/>
                  </a:cubicBezTo>
                  <a:cubicBezTo>
                    <a:pt x="20996" y="3164"/>
                    <a:pt x="21404" y="2401"/>
                    <a:pt x="21404" y="1702"/>
                  </a:cubicBezTo>
                  <a:cubicBezTo>
                    <a:pt x="21404" y="1004"/>
                    <a:pt x="20996" y="368"/>
                    <a:pt x="18755" y="114"/>
                  </a:cubicBezTo>
                  <a:cubicBezTo>
                    <a:pt x="16513" y="-140"/>
                    <a:pt x="12438" y="-13"/>
                    <a:pt x="8362" y="940"/>
                  </a:cubicBezTo>
                  <a:cubicBezTo>
                    <a:pt x="4287" y="1893"/>
                    <a:pt x="212" y="3672"/>
                    <a:pt x="8" y="5768"/>
                  </a:cubicBezTo>
                  <a:cubicBezTo>
                    <a:pt x="-196" y="7865"/>
                    <a:pt x="3472" y="10279"/>
                    <a:pt x="6936" y="12375"/>
                  </a:cubicBezTo>
                  <a:cubicBezTo>
                    <a:pt x="10400" y="14472"/>
                    <a:pt x="13661" y="16251"/>
                    <a:pt x="15291" y="17458"/>
                  </a:cubicBezTo>
                  <a:cubicBezTo>
                    <a:pt x="16921" y="18665"/>
                    <a:pt x="16921" y="19300"/>
                    <a:pt x="14476" y="19872"/>
                  </a:cubicBezTo>
                  <a:cubicBezTo>
                    <a:pt x="12030" y="20444"/>
                    <a:pt x="7140" y="20952"/>
                    <a:pt x="2249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4283502" y="4673599"/>
              <a:ext cx="1270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0"/>
                    <a:pt x="4320" y="0"/>
                    <a:pt x="7920" y="3600"/>
                  </a:cubicBezTo>
                  <a:cubicBezTo>
                    <a:pt x="11520" y="7200"/>
                    <a:pt x="1656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4308902" y="4649901"/>
              <a:ext cx="152401" cy="201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21600" y="1169"/>
                  </a:moveTo>
                  <a:cubicBezTo>
                    <a:pt x="20400" y="494"/>
                    <a:pt x="19200" y="-181"/>
                    <a:pt x="17850" y="44"/>
                  </a:cubicBezTo>
                  <a:cubicBezTo>
                    <a:pt x="16500" y="269"/>
                    <a:pt x="15000" y="1394"/>
                    <a:pt x="12000" y="5107"/>
                  </a:cubicBezTo>
                  <a:cubicBezTo>
                    <a:pt x="9000" y="8819"/>
                    <a:pt x="4500" y="15119"/>
                    <a:pt x="0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4454952" y="4781550"/>
              <a:ext cx="508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4588302" y="4616449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4626402" y="4654549"/>
              <a:ext cx="1016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851"/>
                    <a:pt x="16200" y="3703"/>
                    <a:pt x="12600" y="7303"/>
                  </a:cubicBezTo>
                  <a:cubicBezTo>
                    <a:pt x="9000" y="10903"/>
                    <a:pt x="4500" y="162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4874052" y="455930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4848652" y="467360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5318552" y="4394200"/>
              <a:ext cx="3810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929"/>
                    <a:pt x="4800" y="5858"/>
                    <a:pt x="7200" y="9092"/>
                  </a:cubicBezTo>
                  <a:cubicBezTo>
                    <a:pt x="9600" y="12325"/>
                    <a:pt x="12000" y="15864"/>
                    <a:pt x="14400" y="18000"/>
                  </a:cubicBezTo>
                  <a:cubicBezTo>
                    <a:pt x="16800" y="20136"/>
                    <a:pt x="19200" y="208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6385715" y="2070100"/>
              <a:ext cx="209188" cy="552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92" fill="norm" stroke="1" extrusionOk="0">
                  <a:moveTo>
                    <a:pt x="18290" y="0"/>
                  </a:moveTo>
                  <a:cubicBezTo>
                    <a:pt x="19381" y="8"/>
                    <a:pt x="20472" y="17"/>
                    <a:pt x="21018" y="45"/>
                  </a:cubicBezTo>
                  <a:cubicBezTo>
                    <a:pt x="21563" y="74"/>
                    <a:pt x="21563" y="124"/>
                    <a:pt x="21563" y="323"/>
                  </a:cubicBezTo>
                  <a:cubicBezTo>
                    <a:pt x="21563" y="521"/>
                    <a:pt x="21563" y="868"/>
                    <a:pt x="21454" y="1199"/>
                  </a:cubicBezTo>
                  <a:cubicBezTo>
                    <a:pt x="21345" y="1530"/>
                    <a:pt x="21127" y="1844"/>
                    <a:pt x="20799" y="2154"/>
                  </a:cubicBezTo>
                  <a:cubicBezTo>
                    <a:pt x="20472" y="2464"/>
                    <a:pt x="20036" y="2770"/>
                    <a:pt x="19599" y="3064"/>
                  </a:cubicBezTo>
                  <a:cubicBezTo>
                    <a:pt x="19163" y="3357"/>
                    <a:pt x="18727" y="3639"/>
                    <a:pt x="18181" y="3945"/>
                  </a:cubicBezTo>
                  <a:cubicBezTo>
                    <a:pt x="17636" y="4251"/>
                    <a:pt x="16981" y="4581"/>
                    <a:pt x="16327" y="4920"/>
                  </a:cubicBezTo>
                  <a:cubicBezTo>
                    <a:pt x="15672" y="5259"/>
                    <a:pt x="15018" y="5607"/>
                    <a:pt x="14472" y="5913"/>
                  </a:cubicBezTo>
                  <a:cubicBezTo>
                    <a:pt x="13927" y="6219"/>
                    <a:pt x="13490" y="6483"/>
                    <a:pt x="13054" y="6756"/>
                  </a:cubicBezTo>
                  <a:cubicBezTo>
                    <a:pt x="12618" y="7029"/>
                    <a:pt x="12181" y="7310"/>
                    <a:pt x="11745" y="7587"/>
                  </a:cubicBezTo>
                  <a:cubicBezTo>
                    <a:pt x="11308" y="7864"/>
                    <a:pt x="10872" y="8137"/>
                    <a:pt x="10327" y="8423"/>
                  </a:cubicBezTo>
                  <a:cubicBezTo>
                    <a:pt x="9781" y="8708"/>
                    <a:pt x="9127" y="9006"/>
                    <a:pt x="8690" y="9291"/>
                  </a:cubicBezTo>
                  <a:cubicBezTo>
                    <a:pt x="8254" y="9576"/>
                    <a:pt x="8036" y="9849"/>
                    <a:pt x="7927" y="10134"/>
                  </a:cubicBezTo>
                  <a:cubicBezTo>
                    <a:pt x="7818" y="10420"/>
                    <a:pt x="7818" y="10717"/>
                    <a:pt x="7708" y="11065"/>
                  </a:cubicBezTo>
                  <a:cubicBezTo>
                    <a:pt x="7599" y="11412"/>
                    <a:pt x="7381" y="11809"/>
                    <a:pt x="7163" y="12160"/>
                  </a:cubicBezTo>
                  <a:cubicBezTo>
                    <a:pt x="6945" y="12512"/>
                    <a:pt x="6727" y="12818"/>
                    <a:pt x="6399" y="13124"/>
                  </a:cubicBezTo>
                  <a:cubicBezTo>
                    <a:pt x="6072" y="13430"/>
                    <a:pt x="5636" y="13736"/>
                    <a:pt x="5199" y="14033"/>
                  </a:cubicBezTo>
                  <a:cubicBezTo>
                    <a:pt x="4763" y="14331"/>
                    <a:pt x="4327" y="14621"/>
                    <a:pt x="3781" y="14906"/>
                  </a:cubicBezTo>
                  <a:cubicBezTo>
                    <a:pt x="3236" y="15191"/>
                    <a:pt x="2581" y="15472"/>
                    <a:pt x="2145" y="15787"/>
                  </a:cubicBezTo>
                  <a:cubicBezTo>
                    <a:pt x="1708" y="16101"/>
                    <a:pt x="1490" y="16448"/>
                    <a:pt x="1381" y="16779"/>
                  </a:cubicBezTo>
                  <a:cubicBezTo>
                    <a:pt x="1272" y="17110"/>
                    <a:pt x="1272" y="17424"/>
                    <a:pt x="1272" y="17759"/>
                  </a:cubicBezTo>
                  <a:cubicBezTo>
                    <a:pt x="1272" y="18094"/>
                    <a:pt x="1272" y="18449"/>
                    <a:pt x="1163" y="18784"/>
                  </a:cubicBezTo>
                  <a:cubicBezTo>
                    <a:pt x="1054" y="19119"/>
                    <a:pt x="836" y="19433"/>
                    <a:pt x="618" y="19743"/>
                  </a:cubicBezTo>
                  <a:cubicBezTo>
                    <a:pt x="399" y="20054"/>
                    <a:pt x="181" y="20360"/>
                    <a:pt x="72" y="20649"/>
                  </a:cubicBezTo>
                  <a:cubicBezTo>
                    <a:pt x="-37" y="20938"/>
                    <a:pt x="-37" y="21211"/>
                    <a:pt x="181" y="21368"/>
                  </a:cubicBezTo>
                  <a:cubicBezTo>
                    <a:pt x="399" y="21526"/>
                    <a:pt x="836" y="21567"/>
                    <a:pt x="1708" y="21583"/>
                  </a:cubicBezTo>
                  <a:cubicBezTo>
                    <a:pt x="2581" y="21600"/>
                    <a:pt x="3890" y="21592"/>
                    <a:pt x="4872" y="21559"/>
                  </a:cubicBezTo>
                  <a:cubicBezTo>
                    <a:pt x="5854" y="21526"/>
                    <a:pt x="6508" y="21468"/>
                    <a:pt x="7163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6838017" y="2230691"/>
              <a:ext cx="360136" cy="427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07" fill="norm" stroke="1" extrusionOk="0">
                  <a:moveTo>
                    <a:pt x="12397" y="5014"/>
                  </a:moveTo>
                  <a:cubicBezTo>
                    <a:pt x="12271" y="3738"/>
                    <a:pt x="12145" y="2461"/>
                    <a:pt x="11892" y="1609"/>
                  </a:cubicBezTo>
                  <a:cubicBezTo>
                    <a:pt x="11639" y="758"/>
                    <a:pt x="11260" y="333"/>
                    <a:pt x="10629" y="120"/>
                  </a:cubicBezTo>
                  <a:cubicBezTo>
                    <a:pt x="9997" y="-93"/>
                    <a:pt x="9113" y="-93"/>
                    <a:pt x="7913" y="705"/>
                  </a:cubicBezTo>
                  <a:cubicBezTo>
                    <a:pt x="6713" y="1503"/>
                    <a:pt x="5197" y="3099"/>
                    <a:pt x="3808" y="5493"/>
                  </a:cubicBezTo>
                  <a:cubicBezTo>
                    <a:pt x="2418" y="7887"/>
                    <a:pt x="1155" y="11079"/>
                    <a:pt x="524" y="13740"/>
                  </a:cubicBezTo>
                  <a:cubicBezTo>
                    <a:pt x="-108" y="16400"/>
                    <a:pt x="-108" y="18528"/>
                    <a:pt x="208" y="19805"/>
                  </a:cubicBezTo>
                  <a:cubicBezTo>
                    <a:pt x="524" y="21081"/>
                    <a:pt x="1155" y="21507"/>
                    <a:pt x="2481" y="21507"/>
                  </a:cubicBezTo>
                  <a:cubicBezTo>
                    <a:pt x="3808" y="21507"/>
                    <a:pt x="5829" y="21081"/>
                    <a:pt x="8039" y="20124"/>
                  </a:cubicBezTo>
                  <a:cubicBezTo>
                    <a:pt x="10250" y="19166"/>
                    <a:pt x="12650" y="17676"/>
                    <a:pt x="13976" y="16666"/>
                  </a:cubicBezTo>
                  <a:cubicBezTo>
                    <a:pt x="15303" y="15655"/>
                    <a:pt x="15555" y="15123"/>
                    <a:pt x="15618" y="14591"/>
                  </a:cubicBezTo>
                  <a:cubicBezTo>
                    <a:pt x="15681" y="14059"/>
                    <a:pt x="15555" y="13527"/>
                    <a:pt x="15176" y="13207"/>
                  </a:cubicBezTo>
                  <a:cubicBezTo>
                    <a:pt x="14797" y="12888"/>
                    <a:pt x="14166" y="12782"/>
                    <a:pt x="13408" y="13101"/>
                  </a:cubicBezTo>
                  <a:cubicBezTo>
                    <a:pt x="12650" y="13420"/>
                    <a:pt x="11766" y="14165"/>
                    <a:pt x="11134" y="14910"/>
                  </a:cubicBezTo>
                  <a:cubicBezTo>
                    <a:pt x="10503" y="15655"/>
                    <a:pt x="10124" y="16400"/>
                    <a:pt x="9934" y="17251"/>
                  </a:cubicBezTo>
                  <a:cubicBezTo>
                    <a:pt x="9745" y="18102"/>
                    <a:pt x="9745" y="19060"/>
                    <a:pt x="10124" y="19592"/>
                  </a:cubicBezTo>
                  <a:cubicBezTo>
                    <a:pt x="10503" y="20124"/>
                    <a:pt x="11260" y="20230"/>
                    <a:pt x="12145" y="19964"/>
                  </a:cubicBezTo>
                  <a:cubicBezTo>
                    <a:pt x="13029" y="19698"/>
                    <a:pt x="14039" y="19060"/>
                    <a:pt x="14860" y="18421"/>
                  </a:cubicBezTo>
                  <a:cubicBezTo>
                    <a:pt x="15681" y="17783"/>
                    <a:pt x="16313" y="17144"/>
                    <a:pt x="16692" y="17091"/>
                  </a:cubicBezTo>
                  <a:cubicBezTo>
                    <a:pt x="17071" y="17038"/>
                    <a:pt x="17197" y="17570"/>
                    <a:pt x="17576" y="17942"/>
                  </a:cubicBezTo>
                  <a:cubicBezTo>
                    <a:pt x="17955" y="18315"/>
                    <a:pt x="18587" y="18528"/>
                    <a:pt x="19281" y="18634"/>
                  </a:cubicBezTo>
                  <a:cubicBezTo>
                    <a:pt x="19976" y="18740"/>
                    <a:pt x="20734" y="18740"/>
                    <a:pt x="21492" y="18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7209876" y="2438349"/>
              <a:ext cx="89877" cy="208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038" fill="norm" stroke="1" extrusionOk="0">
                  <a:moveTo>
                    <a:pt x="20381" y="646"/>
                  </a:moveTo>
                  <a:cubicBezTo>
                    <a:pt x="17021" y="219"/>
                    <a:pt x="13661" y="-209"/>
                    <a:pt x="10061" y="112"/>
                  </a:cubicBezTo>
                  <a:cubicBezTo>
                    <a:pt x="6461" y="433"/>
                    <a:pt x="2621" y="1502"/>
                    <a:pt x="941" y="2571"/>
                  </a:cubicBezTo>
                  <a:cubicBezTo>
                    <a:pt x="-739" y="3641"/>
                    <a:pt x="-259" y="4710"/>
                    <a:pt x="3101" y="6421"/>
                  </a:cubicBezTo>
                  <a:cubicBezTo>
                    <a:pt x="6461" y="8132"/>
                    <a:pt x="12701" y="10484"/>
                    <a:pt x="16301" y="12943"/>
                  </a:cubicBezTo>
                  <a:cubicBezTo>
                    <a:pt x="19901" y="15403"/>
                    <a:pt x="20861" y="17969"/>
                    <a:pt x="19901" y="19466"/>
                  </a:cubicBezTo>
                  <a:cubicBezTo>
                    <a:pt x="18941" y="20963"/>
                    <a:pt x="16061" y="21391"/>
                    <a:pt x="14381" y="20749"/>
                  </a:cubicBezTo>
                  <a:cubicBezTo>
                    <a:pt x="12701" y="20108"/>
                    <a:pt x="12221" y="18397"/>
                    <a:pt x="11741" y="16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7341627" y="2449267"/>
              <a:ext cx="186726" cy="171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096" fill="norm" stroke="1" extrusionOk="0">
                  <a:moveTo>
                    <a:pt x="292" y="7252"/>
                  </a:moveTo>
                  <a:cubicBezTo>
                    <a:pt x="2692" y="7252"/>
                    <a:pt x="5092" y="7252"/>
                    <a:pt x="6772" y="6601"/>
                  </a:cubicBezTo>
                  <a:cubicBezTo>
                    <a:pt x="8452" y="5951"/>
                    <a:pt x="9412" y="4650"/>
                    <a:pt x="10012" y="3348"/>
                  </a:cubicBezTo>
                  <a:cubicBezTo>
                    <a:pt x="10612" y="2047"/>
                    <a:pt x="10852" y="746"/>
                    <a:pt x="10252" y="225"/>
                  </a:cubicBezTo>
                  <a:cubicBezTo>
                    <a:pt x="9652" y="-295"/>
                    <a:pt x="8212" y="-35"/>
                    <a:pt x="6292" y="2307"/>
                  </a:cubicBezTo>
                  <a:cubicBezTo>
                    <a:pt x="4372" y="4650"/>
                    <a:pt x="1972" y="9074"/>
                    <a:pt x="772" y="12066"/>
                  </a:cubicBezTo>
                  <a:cubicBezTo>
                    <a:pt x="-428" y="15059"/>
                    <a:pt x="-428" y="16621"/>
                    <a:pt x="2212" y="18052"/>
                  </a:cubicBezTo>
                  <a:cubicBezTo>
                    <a:pt x="4852" y="19483"/>
                    <a:pt x="10132" y="20785"/>
                    <a:pt x="13732" y="21045"/>
                  </a:cubicBezTo>
                  <a:cubicBezTo>
                    <a:pt x="17332" y="21305"/>
                    <a:pt x="19252" y="20524"/>
                    <a:pt x="21172" y="19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7610902" y="2277709"/>
              <a:ext cx="205660" cy="306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40" fill="norm" stroke="1" extrusionOk="0">
                  <a:moveTo>
                    <a:pt x="8596" y="2355"/>
                  </a:moveTo>
                  <a:cubicBezTo>
                    <a:pt x="9037" y="1615"/>
                    <a:pt x="9478" y="876"/>
                    <a:pt x="10469" y="432"/>
                  </a:cubicBezTo>
                  <a:cubicBezTo>
                    <a:pt x="11461" y="-12"/>
                    <a:pt x="13004" y="-160"/>
                    <a:pt x="14767" y="210"/>
                  </a:cubicBezTo>
                  <a:cubicBezTo>
                    <a:pt x="16531" y="580"/>
                    <a:pt x="18514" y="1467"/>
                    <a:pt x="19065" y="2577"/>
                  </a:cubicBezTo>
                  <a:cubicBezTo>
                    <a:pt x="19616" y="3687"/>
                    <a:pt x="18735" y="5018"/>
                    <a:pt x="17963" y="5980"/>
                  </a:cubicBezTo>
                  <a:cubicBezTo>
                    <a:pt x="17192" y="6941"/>
                    <a:pt x="16531" y="7533"/>
                    <a:pt x="15759" y="8051"/>
                  </a:cubicBezTo>
                  <a:cubicBezTo>
                    <a:pt x="14988" y="8569"/>
                    <a:pt x="14106" y="9013"/>
                    <a:pt x="14216" y="9308"/>
                  </a:cubicBezTo>
                  <a:cubicBezTo>
                    <a:pt x="14327" y="9604"/>
                    <a:pt x="15429" y="9752"/>
                    <a:pt x="16751" y="10418"/>
                  </a:cubicBezTo>
                  <a:cubicBezTo>
                    <a:pt x="18073" y="11084"/>
                    <a:pt x="19616" y="12267"/>
                    <a:pt x="20498" y="13303"/>
                  </a:cubicBezTo>
                  <a:cubicBezTo>
                    <a:pt x="21380" y="14339"/>
                    <a:pt x="21600" y="15226"/>
                    <a:pt x="21269" y="15966"/>
                  </a:cubicBezTo>
                  <a:cubicBezTo>
                    <a:pt x="20939" y="16706"/>
                    <a:pt x="20057" y="17298"/>
                    <a:pt x="16420" y="18185"/>
                  </a:cubicBezTo>
                  <a:cubicBezTo>
                    <a:pt x="12784" y="19073"/>
                    <a:pt x="6392" y="20256"/>
                    <a:pt x="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6848902" y="2787650"/>
              <a:ext cx="698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7" y="19800"/>
                    <a:pt x="4975" y="18000"/>
                    <a:pt x="7527" y="16200"/>
                  </a:cubicBezTo>
                  <a:cubicBezTo>
                    <a:pt x="10080" y="14400"/>
                    <a:pt x="12698" y="12600"/>
                    <a:pt x="15055" y="9900"/>
                  </a:cubicBezTo>
                  <a:cubicBezTo>
                    <a:pt x="17411" y="7200"/>
                    <a:pt x="1950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7068839" y="2806699"/>
              <a:ext cx="497614" cy="56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63" fill="norm" stroke="1" extrusionOk="0">
                  <a:moveTo>
                    <a:pt x="1748" y="19200"/>
                  </a:moveTo>
                  <a:cubicBezTo>
                    <a:pt x="924" y="20000"/>
                    <a:pt x="100" y="20800"/>
                    <a:pt x="9" y="21200"/>
                  </a:cubicBezTo>
                  <a:cubicBezTo>
                    <a:pt x="-83" y="21600"/>
                    <a:pt x="558" y="21600"/>
                    <a:pt x="2297" y="20800"/>
                  </a:cubicBezTo>
                  <a:cubicBezTo>
                    <a:pt x="4036" y="20000"/>
                    <a:pt x="6873" y="18400"/>
                    <a:pt x="10259" y="14800"/>
                  </a:cubicBezTo>
                  <a:cubicBezTo>
                    <a:pt x="13646" y="11200"/>
                    <a:pt x="17581" y="5600"/>
                    <a:pt x="215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7972852" y="2406650"/>
              <a:ext cx="190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7960152" y="257810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6848902" y="3454400"/>
              <a:ext cx="2540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1172"/>
                    <a:pt x="5400" y="2344"/>
                    <a:pt x="8370" y="4772"/>
                  </a:cubicBezTo>
                  <a:cubicBezTo>
                    <a:pt x="11340" y="7200"/>
                    <a:pt x="14580" y="10884"/>
                    <a:pt x="16830" y="13898"/>
                  </a:cubicBezTo>
                  <a:cubicBezTo>
                    <a:pt x="19080" y="16912"/>
                    <a:pt x="20340" y="1925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6904007" y="3403600"/>
              <a:ext cx="224296" cy="366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500" fill="norm" stroke="1" extrusionOk="0">
                  <a:moveTo>
                    <a:pt x="21391" y="0"/>
                  </a:moveTo>
                  <a:cubicBezTo>
                    <a:pt x="19372" y="993"/>
                    <a:pt x="17354" y="1986"/>
                    <a:pt x="14729" y="4283"/>
                  </a:cubicBezTo>
                  <a:cubicBezTo>
                    <a:pt x="12105" y="6579"/>
                    <a:pt x="8875" y="10179"/>
                    <a:pt x="6352" y="13034"/>
                  </a:cubicBezTo>
                  <a:cubicBezTo>
                    <a:pt x="3828" y="15890"/>
                    <a:pt x="2012" y="18000"/>
                    <a:pt x="1002" y="19366"/>
                  </a:cubicBezTo>
                  <a:cubicBezTo>
                    <a:pt x="-7" y="20731"/>
                    <a:pt x="-209" y="21352"/>
                    <a:pt x="195" y="21476"/>
                  </a:cubicBezTo>
                  <a:cubicBezTo>
                    <a:pt x="598" y="21600"/>
                    <a:pt x="1608" y="21228"/>
                    <a:pt x="2617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7255302" y="3549650"/>
              <a:ext cx="889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7179102" y="36766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7566452" y="3543300"/>
              <a:ext cx="1841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15840"/>
                    <a:pt x="4469" y="10080"/>
                    <a:pt x="8069" y="6480"/>
                  </a:cubicBezTo>
                  <a:cubicBezTo>
                    <a:pt x="11669" y="2880"/>
                    <a:pt x="1663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7826802" y="3371849"/>
              <a:ext cx="2159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771"/>
                    <a:pt x="5082" y="1543"/>
                    <a:pt x="8365" y="4757"/>
                  </a:cubicBezTo>
                  <a:cubicBezTo>
                    <a:pt x="11647" y="7971"/>
                    <a:pt x="15671" y="13629"/>
                    <a:pt x="18000" y="16843"/>
                  </a:cubicBezTo>
                  <a:cubicBezTo>
                    <a:pt x="20329" y="20057"/>
                    <a:pt x="20965" y="20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7972852" y="3365500"/>
              <a:ext cx="11430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071"/>
                    <a:pt x="16800" y="6141"/>
                    <a:pt x="13600" y="9265"/>
                  </a:cubicBezTo>
                  <a:cubicBezTo>
                    <a:pt x="10400" y="12388"/>
                    <a:pt x="6400" y="15565"/>
                    <a:pt x="4000" y="17629"/>
                  </a:cubicBezTo>
                  <a:cubicBezTo>
                    <a:pt x="1600" y="19694"/>
                    <a:pt x="800" y="20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6721902" y="4474797"/>
              <a:ext cx="105850" cy="33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53" fill="norm" stroke="1" extrusionOk="0">
                  <a:moveTo>
                    <a:pt x="1271" y="5868"/>
                  </a:moveTo>
                  <a:cubicBezTo>
                    <a:pt x="3388" y="6005"/>
                    <a:pt x="5506" y="6142"/>
                    <a:pt x="8894" y="5458"/>
                  </a:cubicBezTo>
                  <a:cubicBezTo>
                    <a:pt x="12282" y="4775"/>
                    <a:pt x="16941" y="3271"/>
                    <a:pt x="19271" y="2177"/>
                  </a:cubicBezTo>
                  <a:cubicBezTo>
                    <a:pt x="21600" y="1083"/>
                    <a:pt x="21600" y="400"/>
                    <a:pt x="20329" y="126"/>
                  </a:cubicBezTo>
                  <a:cubicBezTo>
                    <a:pt x="19059" y="-147"/>
                    <a:pt x="16518" y="-10"/>
                    <a:pt x="12706" y="878"/>
                  </a:cubicBezTo>
                  <a:cubicBezTo>
                    <a:pt x="8894" y="1767"/>
                    <a:pt x="3812" y="3407"/>
                    <a:pt x="2541" y="5390"/>
                  </a:cubicBezTo>
                  <a:cubicBezTo>
                    <a:pt x="1271" y="7372"/>
                    <a:pt x="3812" y="9696"/>
                    <a:pt x="6988" y="11883"/>
                  </a:cubicBezTo>
                  <a:cubicBezTo>
                    <a:pt x="10165" y="14071"/>
                    <a:pt x="13976" y="16121"/>
                    <a:pt x="15882" y="17488"/>
                  </a:cubicBezTo>
                  <a:cubicBezTo>
                    <a:pt x="17788" y="18856"/>
                    <a:pt x="17788" y="19539"/>
                    <a:pt x="16941" y="20086"/>
                  </a:cubicBezTo>
                  <a:cubicBezTo>
                    <a:pt x="16094" y="20633"/>
                    <a:pt x="14400" y="21043"/>
                    <a:pt x="11435" y="21248"/>
                  </a:cubicBezTo>
                  <a:cubicBezTo>
                    <a:pt x="8471" y="21453"/>
                    <a:pt x="4235" y="21453"/>
                    <a:pt x="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6861602" y="4743450"/>
              <a:ext cx="952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817"/>
                    <a:pt x="4800" y="5635"/>
                    <a:pt x="8400" y="9235"/>
                  </a:cubicBezTo>
                  <a:cubicBezTo>
                    <a:pt x="12000" y="12835"/>
                    <a:pt x="16800" y="172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6867952" y="4762500"/>
              <a:ext cx="889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29"/>
                    <a:pt x="14400" y="5657"/>
                    <a:pt x="10800" y="9257"/>
                  </a:cubicBezTo>
                  <a:cubicBezTo>
                    <a:pt x="7200" y="12857"/>
                    <a:pt x="3600" y="17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6969552" y="4870450"/>
              <a:ext cx="508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50"/>
                    <a:pt x="7200" y="9900"/>
                    <a:pt x="3600" y="13500"/>
                  </a:cubicBezTo>
                  <a:cubicBezTo>
                    <a:pt x="0" y="17100"/>
                    <a:pt x="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7083852" y="4743449"/>
              <a:ext cx="1079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7134652" y="4787899"/>
              <a:ext cx="1016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2880"/>
                    <a:pt x="13500" y="5760"/>
                    <a:pt x="9900" y="9360"/>
                  </a:cubicBezTo>
                  <a:cubicBezTo>
                    <a:pt x="6300" y="12960"/>
                    <a:pt x="315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7528352" y="4705350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7547402" y="4825999"/>
              <a:ext cx="69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7839502" y="4746806"/>
              <a:ext cx="1651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046" y="11918"/>
                    <a:pt x="6092" y="3818"/>
                    <a:pt x="9692" y="1118"/>
                  </a:cubicBezTo>
                  <a:cubicBezTo>
                    <a:pt x="13292" y="-1582"/>
                    <a:pt x="1744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8144302" y="4578349"/>
              <a:ext cx="381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640"/>
                    <a:pt x="4800" y="9280"/>
                    <a:pt x="8400" y="12880"/>
                  </a:cubicBezTo>
                  <a:cubicBezTo>
                    <a:pt x="12000" y="16480"/>
                    <a:pt x="16800" y="19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9890552" y="228599"/>
              <a:ext cx="635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983"/>
                    <a:pt x="14400" y="5966"/>
                    <a:pt x="18000" y="9566"/>
                  </a:cubicBezTo>
                  <a:cubicBezTo>
                    <a:pt x="21600" y="13166"/>
                    <a:pt x="21600" y="173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0020968" y="244301"/>
              <a:ext cx="156797" cy="38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4" h="21090" fill="norm" stroke="1" extrusionOk="0">
                  <a:moveTo>
                    <a:pt x="2840" y="6455"/>
                  </a:moveTo>
                  <a:cubicBezTo>
                    <a:pt x="7488" y="5642"/>
                    <a:pt x="12136" y="4829"/>
                    <a:pt x="15007" y="4132"/>
                  </a:cubicBezTo>
                  <a:cubicBezTo>
                    <a:pt x="17878" y="3435"/>
                    <a:pt x="18971" y="2855"/>
                    <a:pt x="19655" y="2274"/>
                  </a:cubicBezTo>
                  <a:cubicBezTo>
                    <a:pt x="20339" y="1693"/>
                    <a:pt x="20612" y="1113"/>
                    <a:pt x="19518" y="590"/>
                  </a:cubicBezTo>
                  <a:cubicBezTo>
                    <a:pt x="18425" y="68"/>
                    <a:pt x="15964" y="-397"/>
                    <a:pt x="12136" y="532"/>
                  </a:cubicBezTo>
                  <a:cubicBezTo>
                    <a:pt x="8308" y="1461"/>
                    <a:pt x="3113" y="3784"/>
                    <a:pt x="1063" y="5874"/>
                  </a:cubicBezTo>
                  <a:cubicBezTo>
                    <a:pt x="-988" y="7964"/>
                    <a:pt x="106" y="9822"/>
                    <a:pt x="2840" y="11448"/>
                  </a:cubicBezTo>
                  <a:cubicBezTo>
                    <a:pt x="5574" y="13074"/>
                    <a:pt x="9949" y="14468"/>
                    <a:pt x="12956" y="15513"/>
                  </a:cubicBezTo>
                  <a:cubicBezTo>
                    <a:pt x="15964" y="16558"/>
                    <a:pt x="17604" y="17255"/>
                    <a:pt x="18288" y="17893"/>
                  </a:cubicBezTo>
                  <a:cubicBezTo>
                    <a:pt x="18971" y="18532"/>
                    <a:pt x="18698" y="19113"/>
                    <a:pt x="17194" y="19693"/>
                  </a:cubicBezTo>
                  <a:cubicBezTo>
                    <a:pt x="15690" y="20274"/>
                    <a:pt x="12956" y="20855"/>
                    <a:pt x="10632" y="21029"/>
                  </a:cubicBezTo>
                  <a:cubicBezTo>
                    <a:pt x="8308" y="21203"/>
                    <a:pt x="6394" y="20971"/>
                    <a:pt x="4480" y="207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0233452" y="571499"/>
              <a:ext cx="158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4070"/>
                    <a:pt x="9216" y="8139"/>
                    <a:pt x="12816" y="11739"/>
                  </a:cubicBezTo>
                  <a:cubicBezTo>
                    <a:pt x="16416" y="15339"/>
                    <a:pt x="19008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0258852" y="552813"/>
              <a:ext cx="146051" cy="190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21600" y="671"/>
                  </a:moveTo>
                  <a:cubicBezTo>
                    <a:pt x="20035" y="197"/>
                    <a:pt x="18470" y="-278"/>
                    <a:pt x="17061" y="197"/>
                  </a:cubicBezTo>
                  <a:cubicBezTo>
                    <a:pt x="15652" y="671"/>
                    <a:pt x="14400" y="2096"/>
                    <a:pt x="11583" y="5775"/>
                  </a:cubicBezTo>
                  <a:cubicBezTo>
                    <a:pt x="8765" y="9454"/>
                    <a:pt x="4383" y="15388"/>
                    <a:pt x="0" y="213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0455702" y="660399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0550952" y="514349"/>
              <a:ext cx="82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0614452" y="539749"/>
              <a:ext cx="889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5110"/>
                    <a:pt x="10286" y="10219"/>
                    <a:pt x="6686" y="13819"/>
                  </a:cubicBezTo>
                  <a:cubicBezTo>
                    <a:pt x="3086" y="17419"/>
                    <a:pt x="1543" y="195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0868452" y="139699"/>
              <a:ext cx="3810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3049"/>
                    <a:pt x="12000" y="6099"/>
                    <a:pt x="15600" y="9233"/>
                  </a:cubicBezTo>
                  <a:cubicBezTo>
                    <a:pt x="19200" y="12367"/>
                    <a:pt x="20400" y="15586"/>
                    <a:pt x="21000" y="17661"/>
                  </a:cubicBezTo>
                  <a:cubicBezTo>
                    <a:pt x="21600" y="19736"/>
                    <a:pt x="21600" y="206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1210293" y="340222"/>
              <a:ext cx="242360" cy="231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56" fill="norm" stroke="1" extrusionOk="0">
                  <a:moveTo>
                    <a:pt x="18528" y="249"/>
                  </a:moveTo>
                  <a:cubicBezTo>
                    <a:pt x="19459" y="52"/>
                    <a:pt x="20390" y="-144"/>
                    <a:pt x="20576" y="151"/>
                  </a:cubicBezTo>
                  <a:cubicBezTo>
                    <a:pt x="20762" y="445"/>
                    <a:pt x="20204" y="1231"/>
                    <a:pt x="17597" y="2998"/>
                  </a:cubicBezTo>
                  <a:cubicBezTo>
                    <a:pt x="14990" y="4765"/>
                    <a:pt x="10335" y="7514"/>
                    <a:pt x="6983" y="9772"/>
                  </a:cubicBezTo>
                  <a:cubicBezTo>
                    <a:pt x="3631" y="12031"/>
                    <a:pt x="1583" y="13798"/>
                    <a:pt x="652" y="15271"/>
                  </a:cubicBezTo>
                  <a:cubicBezTo>
                    <a:pt x="-279" y="16743"/>
                    <a:pt x="-93" y="17921"/>
                    <a:pt x="466" y="18707"/>
                  </a:cubicBezTo>
                  <a:cubicBezTo>
                    <a:pt x="1024" y="19492"/>
                    <a:pt x="1955" y="19885"/>
                    <a:pt x="4935" y="20180"/>
                  </a:cubicBezTo>
                  <a:cubicBezTo>
                    <a:pt x="7914" y="20474"/>
                    <a:pt x="12942" y="20671"/>
                    <a:pt x="16014" y="20867"/>
                  </a:cubicBezTo>
                  <a:cubicBezTo>
                    <a:pt x="19087" y="21063"/>
                    <a:pt x="20204" y="21260"/>
                    <a:pt x="21321" y="214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1211352" y="628649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09" y="5760"/>
                    <a:pt x="12218" y="11520"/>
                    <a:pt x="15818" y="15120"/>
                  </a:cubicBezTo>
                  <a:cubicBezTo>
                    <a:pt x="19418" y="18720"/>
                    <a:pt x="20509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1738402" y="209549"/>
              <a:ext cx="127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69"/>
                    <a:pt x="7200" y="8938"/>
                    <a:pt x="10800" y="12538"/>
                  </a:cubicBezTo>
                  <a:cubicBezTo>
                    <a:pt x="14400" y="16138"/>
                    <a:pt x="180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0181622" y="1176221"/>
              <a:ext cx="216931" cy="31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358" fill="norm" stroke="1" extrusionOk="0">
                  <a:moveTo>
                    <a:pt x="21083" y="2905"/>
                  </a:moveTo>
                  <a:cubicBezTo>
                    <a:pt x="20466" y="2047"/>
                    <a:pt x="19849" y="1188"/>
                    <a:pt x="18923" y="616"/>
                  </a:cubicBezTo>
                  <a:cubicBezTo>
                    <a:pt x="17997" y="44"/>
                    <a:pt x="16763" y="-242"/>
                    <a:pt x="14603" y="259"/>
                  </a:cubicBezTo>
                  <a:cubicBezTo>
                    <a:pt x="12443" y="759"/>
                    <a:pt x="9357" y="2047"/>
                    <a:pt x="6580" y="4622"/>
                  </a:cubicBezTo>
                  <a:cubicBezTo>
                    <a:pt x="3803" y="7196"/>
                    <a:pt x="1334" y="11059"/>
                    <a:pt x="409" y="14063"/>
                  </a:cubicBezTo>
                  <a:cubicBezTo>
                    <a:pt x="-517" y="17067"/>
                    <a:pt x="100" y="19212"/>
                    <a:pt x="2569" y="20285"/>
                  </a:cubicBezTo>
                  <a:cubicBezTo>
                    <a:pt x="5037" y="21358"/>
                    <a:pt x="9357" y="21358"/>
                    <a:pt x="13677" y="213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10329231" y="1382097"/>
              <a:ext cx="145522" cy="89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0731" fill="norm" stroke="1" extrusionOk="0">
                  <a:moveTo>
                    <a:pt x="6496" y="6402"/>
                  </a:moveTo>
                  <a:cubicBezTo>
                    <a:pt x="6496" y="3947"/>
                    <a:pt x="6496" y="1493"/>
                    <a:pt x="5713" y="511"/>
                  </a:cubicBezTo>
                  <a:cubicBezTo>
                    <a:pt x="4931" y="-471"/>
                    <a:pt x="3365" y="20"/>
                    <a:pt x="2270" y="1493"/>
                  </a:cubicBezTo>
                  <a:cubicBezTo>
                    <a:pt x="1174" y="2965"/>
                    <a:pt x="548" y="5420"/>
                    <a:pt x="235" y="7874"/>
                  </a:cubicBezTo>
                  <a:cubicBezTo>
                    <a:pt x="-78" y="10329"/>
                    <a:pt x="-78" y="12784"/>
                    <a:pt x="235" y="15238"/>
                  </a:cubicBezTo>
                  <a:cubicBezTo>
                    <a:pt x="548" y="17693"/>
                    <a:pt x="1174" y="20147"/>
                    <a:pt x="2896" y="20638"/>
                  </a:cubicBezTo>
                  <a:cubicBezTo>
                    <a:pt x="4618" y="21129"/>
                    <a:pt x="7435" y="19656"/>
                    <a:pt x="9470" y="16711"/>
                  </a:cubicBezTo>
                  <a:cubicBezTo>
                    <a:pt x="11505" y="13765"/>
                    <a:pt x="12757" y="9347"/>
                    <a:pt x="13852" y="8365"/>
                  </a:cubicBezTo>
                  <a:cubicBezTo>
                    <a:pt x="14948" y="7384"/>
                    <a:pt x="15887" y="9838"/>
                    <a:pt x="17139" y="11802"/>
                  </a:cubicBezTo>
                  <a:cubicBezTo>
                    <a:pt x="18392" y="13765"/>
                    <a:pt x="19957" y="15238"/>
                    <a:pt x="21522" y="167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0545395" y="1377949"/>
              <a:ext cx="107158" cy="13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3653" y="0"/>
                  </a:moveTo>
                  <a:cubicBezTo>
                    <a:pt x="2382" y="3988"/>
                    <a:pt x="1112" y="7975"/>
                    <a:pt x="476" y="11132"/>
                  </a:cubicBezTo>
                  <a:cubicBezTo>
                    <a:pt x="-159" y="14289"/>
                    <a:pt x="-159" y="16615"/>
                    <a:pt x="476" y="18443"/>
                  </a:cubicBezTo>
                  <a:cubicBezTo>
                    <a:pt x="1112" y="20271"/>
                    <a:pt x="2382" y="21600"/>
                    <a:pt x="3653" y="21600"/>
                  </a:cubicBezTo>
                  <a:cubicBezTo>
                    <a:pt x="4923" y="21600"/>
                    <a:pt x="6194" y="20271"/>
                    <a:pt x="7253" y="17280"/>
                  </a:cubicBezTo>
                  <a:cubicBezTo>
                    <a:pt x="8312" y="14289"/>
                    <a:pt x="9159" y="9637"/>
                    <a:pt x="10006" y="6480"/>
                  </a:cubicBezTo>
                  <a:cubicBezTo>
                    <a:pt x="10853" y="3323"/>
                    <a:pt x="11700" y="1662"/>
                    <a:pt x="12547" y="2326"/>
                  </a:cubicBezTo>
                  <a:cubicBezTo>
                    <a:pt x="13394" y="2991"/>
                    <a:pt x="14241" y="5982"/>
                    <a:pt x="14665" y="8474"/>
                  </a:cubicBezTo>
                  <a:cubicBezTo>
                    <a:pt x="15088" y="10966"/>
                    <a:pt x="15088" y="12960"/>
                    <a:pt x="16147" y="14455"/>
                  </a:cubicBezTo>
                  <a:cubicBezTo>
                    <a:pt x="17206" y="15951"/>
                    <a:pt x="19323" y="16948"/>
                    <a:pt x="21441" y="179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0690616" y="1377682"/>
              <a:ext cx="114337" cy="146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0815" fill="norm" stroke="1" extrusionOk="0">
                  <a:moveTo>
                    <a:pt x="8254" y="4538"/>
                  </a:moveTo>
                  <a:cubicBezTo>
                    <a:pt x="7076" y="2438"/>
                    <a:pt x="5898" y="338"/>
                    <a:pt x="4719" y="38"/>
                  </a:cubicBezTo>
                  <a:cubicBezTo>
                    <a:pt x="3541" y="-262"/>
                    <a:pt x="2363" y="1238"/>
                    <a:pt x="1381" y="3938"/>
                  </a:cubicBezTo>
                  <a:cubicBezTo>
                    <a:pt x="399" y="6638"/>
                    <a:pt x="-386" y="10538"/>
                    <a:pt x="203" y="13838"/>
                  </a:cubicBezTo>
                  <a:cubicBezTo>
                    <a:pt x="792" y="17138"/>
                    <a:pt x="2756" y="19838"/>
                    <a:pt x="5898" y="20588"/>
                  </a:cubicBezTo>
                  <a:cubicBezTo>
                    <a:pt x="9039" y="21338"/>
                    <a:pt x="13359" y="20138"/>
                    <a:pt x="16109" y="18338"/>
                  </a:cubicBezTo>
                  <a:cubicBezTo>
                    <a:pt x="18858" y="16538"/>
                    <a:pt x="20036" y="14138"/>
                    <a:pt x="21214" y="117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0800718" y="1209585"/>
              <a:ext cx="86785" cy="30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12117" y="1116"/>
                  </a:moveTo>
                  <a:cubicBezTo>
                    <a:pt x="10537" y="524"/>
                    <a:pt x="8956" y="-68"/>
                    <a:pt x="7639" y="6"/>
                  </a:cubicBezTo>
                  <a:cubicBezTo>
                    <a:pt x="6322" y="80"/>
                    <a:pt x="5268" y="820"/>
                    <a:pt x="4478" y="3039"/>
                  </a:cubicBezTo>
                  <a:cubicBezTo>
                    <a:pt x="3688" y="5258"/>
                    <a:pt x="3161" y="8957"/>
                    <a:pt x="2634" y="11916"/>
                  </a:cubicBezTo>
                  <a:cubicBezTo>
                    <a:pt x="2107" y="14874"/>
                    <a:pt x="1580" y="17094"/>
                    <a:pt x="1317" y="18573"/>
                  </a:cubicBezTo>
                  <a:cubicBezTo>
                    <a:pt x="1054" y="20053"/>
                    <a:pt x="1054" y="20792"/>
                    <a:pt x="790" y="20718"/>
                  </a:cubicBezTo>
                  <a:cubicBezTo>
                    <a:pt x="527" y="20644"/>
                    <a:pt x="0" y="19757"/>
                    <a:pt x="0" y="18795"/>
                  </a:cubicBezTo>
                  <a:cubicBezTo>
                    <a:pt x="0" y="17833"/>
                    <a:pt x="527" y="16798"/>
                    <a:pt x="1580" y="15910"/>
                  </a:cubicBezTo>
                  <a:cubicBezTo>
                    <a:pt x="2634" y="15022"/>
                    <a:pt x="4215" y="14283"/>
                    <a:pt x="6322" y="13839"/>
                  </a:cubicBezTo>
                  <a:cubicBezTo>
                    <a:pt x="8429" y="13395"/>
                    <a:pt x="11063" y="13247"/>
                    <a:pt x="13171" y="13765"/>
                  </a:cubicBezTo>
                  <a:cubicBezTo>
                    <a:pt x="15278" y="14283"/>
                    <a:pt x="16859" y="15466"/>
                    <a:pt x="18176" y="16872"/>
                  </a:cubicBezTo>
                  <a:cubicBezTo>
                    <a:pt x="19493" y="18277"/>
                    <a:pt x="20546" y="19905"/>
                    <a:pt x="21600" y="21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0938302" y="1384300"/>
              <a:ext cx="103717" cy="295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0"/>
                  </a:moveTo>
                  <a:cubicBezTo>
                    <a:pt x="441" y="2006"/>
                    <a:pt x="882" y="4011"/>
                    <a:pt x="1984" y="5400"/>
                  </a:cubicBezTo>
                  <a:cubicBezTo>
                    <a:pt x="3086" y="6789"/>
                    <a:pt x="4849" y="7560"/>
                    <a:pt x="7053" y="7946"/>
                  </a:cubicBezTo>
                  <a:cubicBezTo>
                    <a:pt x="9257" y="8331"/>
                    <a:pt x="11902" y="8331"/>
                    <a:pt x="13886" y="7946"/>
                  </a:cubicBezTo>
                  <a:cubicBezTo>
                    <a:pt x="15869" y="7560"/>
                    <a:pt x="17192" y="6789"/>
                    <a:pt x="18073" y="5940"/>
                  </a:cubicBezTo>
                  <a:cubicBezTo>
                    <a:pt x="18955" y="5091"/>
                    <a:pt x="19396" y="4166"/>
                    <a:pt x="19616" y="4089"/>
                  </a:cubicBezTo>
                  <a:cubicBezTo>
                    <a:pt x="19837" y="4011"/>
                    <a:pt x="19837" y="4783"/>
                    <a:pt x="20278" y="6866"/>
                  </a:cubicBezTo>
                  <a:cubicBezTo>
                    <a:pt x="20718" y="8949"/>
                    <a:pt x="21600" y="12343"/>
                    <a:pt x="21600" y="14889"/>
                  </a:cubicBezTo>
                  <a:cubicBezTo>
                    <a:pt x="21600" y="17434"/>
                    <a:pt x="20718" y="19131"/>
                    <a:pt x="19176" y="20134"/>
                  </a:cubicBezTo>
                  <a:cubicBezTo>
                    <a:pt x="17633" y="21137"/>
                    <a:pt x="15429" y="21446"/>
                    <a:pt x="13224" y="21523"/>
                  </a:cubicBezTo>
                  <a:cubicBezTo>
                    <a:pt x="11020" y="21600"/>
                    <a:pt x="8816" y="21446"/>
                    <a:pt x="7935" y="20134"/>
                  </a:cubicBezTo>
                  <a:cubicBezTo>
                    <a:pt x="7053" y="18823"/>
                    <a:pt x="7494" y="16354"/>
                    <a:pt x="7935" y="138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1122452" y="1454149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11297101" y="1246333"/>
              <a:ext cx="124999" cy="26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7" h="21430" fill="norm" stroke="1" extrusionOk="0">
                  <a:moveTo>
                    <a:pt x="15939" y="1917"/>
                  </a:moveTo>
                  <a:cubicBezTo>
                    <a:pt x="14910" y="1060"/>
                    <a:pt x="13882" y="203"/>
                    <a:pt x="10968" y="31"/>
                  </a:cubicBezTo>
                  <a:cubicBezTo>
                    <a:pt x="8053" y="-140"/>
                    <a:pt x="3253" y="374"/>
                    <a:pt x="1196" y="2174"/>
                  </a:cubicBezTo>
                  <a:cubicBezTo>
                    <a:pt x="-861" y="3974"/>
                    <a:pt x="-175" y="7060"/>
                    <a:pt x="2568" y="9546"/>
                  </a:cubicBezTo>
                  <a:cubicBezTo>
                    <a:pt x="5310" y="12031"/>
                    <a:pt x="10110" y="13917"/>
                    <a:pt x="13368" y="15203"/>
                  </a:cubicBezTo>
                  <a:cubicBezTo>
                    <a:pt x="16625" y="16489"/>
                    <a:pt x="18339" y="17174"/>
                    <a:pt x="19368" y="17946"/>
                  </a:cubicBezTo>
                  <a:cubicBezTo>
                    <a:pt x="20396" y="18717"/>
                    <a:pt x="20739" y="19574"/>
                    <a:pt x="19196" y="20174"/>
                  </a:cubicBezTo>
                  <a:cubicBezTo>
                    <a:pt x="17653" y="20774"/>
                    <a:pt x="14225" y="21117"/>
                    <a:pt x="11482" y="21289"/>
                  </a:cubicBezTo>
                  <a:cubicBezTo>
                    <a:pt x="8739" y="21460"/>
                    <a:pt x="6682" y="21460"/>
                    <a:pt x="5653" y="21374"/>
                  </a:cubicBezTo>
                  <a:cubicBezTo>
                    <a:pt x="4625" y="21289"/>
                    <a:pt x="4625" y="21117"/>
                    <a:pt x="4625" y="209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1485727" y="1388533"/>
              <a:ext cx="62176" cy="13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268" fill="norm" stroke="1" extrusionOk="0">
                  <a:moveTo>
                    <a:pt x="16829" y="333"/>
                  </a:moveTo>
                  <a:cubicBezTo>
                    <a:pt x="13229" y="0"/>
                    <a:pt x="9629" y="-332"/>
                    <a:pt x="6749" y="665"/>
                  </a:cubicBezTo>
                  <a:cubicBezTo>
                    <a:pt x="3869" y="1662"/>
                    <a:pt x="1709" y="3988"/>
                    <a:pt x="629" y="7145"/>
                  </a:cubicBezTo>
                  <a:cubicBezTo>
                    <a:pt x="-451" y="10302"/>
                    <a:pt x="-451" y="14290"/>
                    <a:pt x="3149" y="16782"/>
                  </a:cubicBezTo>
                  <a:cubicBezTo>
                    <a:pt x="6749" y="19274"/>
                    <a:pt x="13949" y="20271"/>
                    <a:pt x="21149" y="212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11631541" y="1257299"/>
              <a:ext cx="128589" cy="289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01" fill="norm" stroke="1" extrusionOk="0">
                  <a:moveTo>
                    <a:pt x="4002" y="0"/>
                  </a:moveTo>
                  <a:cubicBezTo>
                    <a:pt x="4002" y="5322"/>
                    <a:pt x="4002" y="10643"/>
                    <a:pt x="3827" y="13696"/>
                  </a:cubicBezTo>
                  <a:cubicBezTo>
                    <a:pt x="3653" y="16748"/>
                    <a:pt x="3305" y="17530"/>
                    <a:pt x="2608" y="18626"/>
                  </a:cubicBezTo>
                  <a:cubicBezTo>
                    <a:pt x="1911" y="19722"/>
                    <a:pt x="866" y="21130"/>
                    <a:pt x="344" y="21365"/>
                  </a:cubicBezTo>
                  <a:cubicBezTo>
                    <a:pt x="-179" y="21600"/>
                    <a:pt x="-179" y="20661"/>
                    <a:pt x="866" y="18626"/>
                  </a:cubicBezTo>
                  <a:cubicBezTo>
                    <a:pt x="1911" y="16591"/>
                    <a:pt x="4002" y="13461"/>
                    <a:pt x="5744" y="11583"/>
                  </a:cubicBezTo>
                  <a:cubicBezTo>
                    <a:pt x="7486" y="9704"/>
                    <a:pt x="8879" y="9078"/>
                    <a:pt x="10795" y="8765"/>
                  </a:cubicBezTo>
                  <a:cubicBezTo>
                    <a:pt x="12711" y="8452"/>
                    <a:pt x="15150" y="8452"/>
                    <a:pt x="17066" y="9783"/>
                  </a:cubicBezTo>
                  <a:cubicBezTo>
                    <a:pt x="18982" y="11113"/>
                    <a:pt x="20376" y="13774"/>
                    <a:pt x="20898" y="15496"/>
                  </a:cubicBezTo>
                  <a:cubicBezTo>
                    <a:pt x="21421" y="17217"/>
                    <a:pt x="21073" y="18000"/>
                    <a:pt x="20724" y="187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11821746" y="1377949"/>
              <a:ext cx="138907" cy="114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07" fill="norm" stroke="1" extrusionOk="0">
                  <a:moveTo>
                    <a:pt x="1841" y="0"/>
                  </a:moveTo>
                  <a:cubicBezTo>
                    <a:pt x="1186" y="4320"/>
                    <a:pt x="532" y="8640"/>
                    <a:pt x="204" y="11978"/>
                  </a:cubicBezTo>
                  <a:cubicBezTo>
                    <a:pt x="-123" y="15316"/>
                    <a:pt x="-123" y="17673"/>
                    <a:pt x="695" y="19244"/>
                  </a:cubicBezTo>
                  <a:cubicBezTo>
                    <a:pt x="1513" y="20815"/>
                    <a:pt x="3150" y="21600"/>
                    <a:pt x="4459" y="21207"/>
                  </a:cubicBezTo>
                  <a:cubicBezTo>
                    <a:pt x="5768" y="20815"/>
                    <a:pt x="6750" y="19244"/>
                    <a:pt x="7568" y="17476"/>
                  </a:cubicBezTo>
                  <a:cubicBezTo>
                    <a:pt x="8386" y="15709"/>
                    <a:pt x="9041" y="13745"/>
                    <a:pt x="9532" y="13745"/>
                  </a:cubicBezTo>
                  <a:cubicBezTo>
                    <a:pt x="10022" y="13745"/>
                    <a:pt x="10350" y="15709"/>
                    <a:pt x="11168" y="17280"/>
                  </a:cubicBezTo>
                  <a:cubicBezTo>
                    <a:pt x="11986" y="18851"/>
                    <a:pt x="13295" y="20029"/>
                    <a:pt x="14768" y="20422"/>
                  </a:cubicBezTo>
                  <a:cubicBezTo>
                    <a:pt x="16241" y="20815"/>
                    <a:pt x="17877" y="20422"/>
                    <a:pt x="19022" y="18065"/>
                  </a:cubicBezTo>
                  <a:cubicBezTo>
                    <a:pt x="20168" y="15709"/>
                    <a:pt x="20822" y="11389"/>
                    <a:pt x="21477" y="70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1987141" y="1409699"/>
              <a:ext cx="100512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18668" y="3323"/>
                  </a:moveTo>
                  <a:cubicBezTo>
                    <a:pt x="16868" y="1662"/>
                    <a:pt x="15068" y="0"/>
                    <a:pt x="12593" y="0"/>
                  </a:cubicBezTo>
                  <a:cubicBezTo>
                    <a:pt x="10118" y="0"/>
                    <a:pt x="6968" y="1662"/>
                    <a:pt x="4718" y="3877"/>
                  </a:cubicBezTo>
                  <a:cubicBezTo>
                    <a:pt x="2468" y="6092"/>
                    <a:pt x="1118" y="8862"/>
                    <a:pt x="443" y="11631"/>
                  </a:cubicBezTo>
                  <a:cubicBezTo>
                    <a:pt x="-232" y="14400"/>
                    <a:pt x="-232" y="17169"/>
                    <a:pt x="1118" y="18554"/>
                  </a:cubicBezTo>
                  <a:cubicBezTo>
                    <a:pt x="2468" y="19938"/>
                    <a:pt x="5168" y="19938"/>
                    <a:pt x="7418" y="19108"/>
                  </a:cubicBezTo>
                  <a:cubicBezTo>
                    <a:pt x="9668" y="18277"/>
                    <a:pt x="11468" y="16615"/>
                    <a:pt x="13043" y="14677"/>
                  </a:cubicBezTo>
                  <a:cubicBezTo>
                    <a:pt x="14618" y="12738"/>
                    <a:pt x="15968" y="10523"/>
                    <a:pt x="17318" y="11631"/>
                  </a:cubicBezTo>
                  <a:cubicBezTo>
                    <a:pt x="18668" y="12738"/>
                    <a:pt x="20018" y="17169"/>
                    <a:pt x="2136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2144802" y="1384299"/>
              <a:ext cx="101601" cy="144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1878"/>
                  </a:moveTo>
                  <a:cubicBezTo>
                    <a:pt x="5850" y="6574"/>
                    <a:pt x="11700" y="11270"/>
                    <a:pt x="14850" y="14557"/>
                  </a:cubicBezTo>
                  <a:cubicBezTo>
                    <a:pt x="18000" y="17843"/>
                    <a:pt x="18450" y="19722"/>
                    <a:pt x="17550" y="20661"/>
                  </a:cubicBezTo>
                  <a:cubicBezTo>
                    <a:pt x="16650" y="21600"/>
                    <a:pt x="14400" y="21600"/>
                    <a:pt x="12825" y="20191"/>
                  </a:cubicBezTo>
                  <a:cubicBezTo>
                    <a:pt x="11250" y="18783"/>
                    <a:pt x="10350" y="15965"/>
                    <a:pt x="10800" y="12678"/>
                  </a:cubicBezTo>
                  <a:cubicBezTo>
                    <a:pt x="11250" y="9391"/>
                    <a:pt x="13050" y="5635"/>
                    <a:pt x="15075" y="3443"/>
                  </a:cubicBezTo>
                  <a:cubicBezTo>
                    <a:pt x="17100" y="1252"/>
                    <a:pt x="19350" y="6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2252752" y="1403350"/>
              <a:ext cx="75559" cy="26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74" fill="norm" stroke="1" extrusionOk="0">
                  <a:moveTo>
                    <a:pt x="5400" y="0"/>
                  </a:moveTo>
                  <a:cubicBezTo>
                    <a:pt x="8400" y="170"/>
                    <a:pt x="11400" y="340"/>
                    <a:pt x="14400" y="425"/>
                  </a:cubicBezTo>
                  <a:cubicBezTo>
                    <a:pt x="17400" y="510"/>
                    <a:pt x="20400" y="510"/>
                    <a:pt x="20700" y="850"/>
                  </a:cubicBezTo>
                  <a:cubicBezTo>
                    <a:pt x="21000" y="1191"/>
                    <a:pt x="18600" y="1871"/>
                    <a:pt x="17700" y="2636"/>
                  </a:cubicBezTo>
                  <a:cubicBezTo>
                    <a:pt x="16800" y="3402"/>
                    <a:pt x="17400" y="4252"/>
                    <a:pt x="18300" y="6548"/>
                  </a:cubicBezTo>
                  <a:cubicBezTo>
                    <a:pt x="19200" y="8844"/>
                    <a:pt x="20400" y="12586"/>
                    <a:pt x="21000" y="15052"/>
                  </a:cubicBezTo>
                  <a:cubicBezTo>
                    <a:pt x="21600" y="17518"/>
                    <a:pt x="21600" y="18709"/>
                    <a:pt x="20700" y="19644"/>
                  </a:cubicBezTo>
                  <a:cubicBezTo>
                    <a:pt x="19800" y="20580"/>
                    <a:pt x="18000" y="21260"/>
                    <a:pt x="15600" y="21430"/>
                  </a:cubicBezTo>
                  <a:cubicBezTo>
                    <a:pt x="13200" y="21600"/>
                    <a:pt x="10200" y="21260"/>
                    <a:pt x="7500" y="20665"/>
                  </a:cubicBezTo>
                  <a:cubicBezTo>
                    <a:pt x="4800" y="20069"/>
                    <a:pt x="2400" y="19219"/>
                    <a:pt x="1200" y="18198"/>
                  </a:cubicBezTo>
                  <a:cubicBezTo>
                    <a:pt x="0" y="17178"/>
                    <a:pt x="0" y="15987"/>
                    <a:pt x="0" y="147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1103402" y="1733549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35"/>
                    <a:pt x="0" y="11270"/>
                    <a:pt x="3600" y="14870"/>
                  </a:cubicBezTo>
                  <a:cubicBezTo>
                    <a:pt x="7200" y="18470"/>
                    <a:pt x="14400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1163879" y="1891102"/>
              <a:ext cx="130024" cy="129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0949" fill="norm" stroke="1" extrusionOk="0">
                  <a:moveTo>
                    <a:pt x="498" y="7394"/>
                  </a:moveTo>
                  <a:cubicBezTo>
                    <a:pt x="498" y="9108"/>
                    <a:pt x="498" y="10822"/>
                    <a:pt x="498" y="12879"/>
                  </a:cubicBezTo>
                  <a:cubicBezTo>
                    <a:pt x="498" y="14937"/>
                    <a:pt x="498" y="17337"/>
                    <a:pt x="324" y="17679"/>
                  </a:cubicBezTo>
                  <a:cubicBezTo>
                    <a:pt x="149" y="18022"/>
                    <a:pt x="-199" y="16308"/>
                    <a:pt x="149" y="13737"/>
                  </a:cubicBezTo>
                  <a:cubicBezTo>
                    <a:pt x="498" y="11165"/>
                    <a:pt x="1543" y="7737"/>
                    <a:pt x="2588" y="5337"/>
                  </a:cubicBezTo>
                  <a:cubicBezTo>
                    <a:pt x="3633" y="2937"/>
                    <a:pt x="4678" y="1565"/>
                    <a:pt x="6769" y="708"/>
                  </a:cubicBezTo>
                  <a:cubicBezTo>
                    <a:pt x="8859" y="-149"/>
                    <a:pt x="11995" y="-492"/>
                    <a:pt x="13911" y="1222"/>
                  </a:cubicBezTo>
                  <a:cubicBezTo>
                    <a:pt x="15827" y="2937"/>
                    <a:pt x="16524" y="6708"/>
                    <a:pt x="16872" y="9622"/>
                  </a:cubicBezTo>
                  <a:cubicBezTo>
                    <a:pt x="17220" y="12537"/>
                    <a:pt x="17220" y="14594"/>
                    <a:pt x="17046" y="16651"/>
                  </a:cubicBezTo>
                  <a:cubicBezTo>
                    <a:pt x="16872" y="18708"/>
                    <a:pt x="16524" y="20765"/>
                    <a:pt x="17220" y="20937"/>
                  </a:cubicBezTo>
                  <a:cubicBezTo>
                    <a:pt x="17917" y="21108"/>
                    <a:pt x="19659" y="19394"/>
                    <a:pt x="21401" y="176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1338352" y="1881187"/>
              <a:ext cx="165101" cy="290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5011"/>
                  </a:moveTo>
                  <a:cubicBezTo>
                    <a:pt x="1385" y="4856"/>
                    <a:pt x="2769" y="4700"/>
                    <a:pt x="3877" y="4312"/>
                  </a:cubicBezTo>
                  <a:cubicBezTo>
                    <a:pt x="4985" y="3923"/>
                    <a:pt x="5815" y="3302"/>
                    <a:pt x="6369" y="2525"/>
                  </a:cubicBezTo>
                  <a:cubicBezTo>
                    <a:pt x="6923" y="1748"/>
                    <a:pt x="7200" y="815"/>
                    <a:pt x="6646" y="349"/>
                  </a:cubicBezTo>
                  <a:cubicBezTo>
                    <a:pt x="6092" y="-117"/>
                    <a:pt x="4708" y="-117"/>
                    <a:pt x="3462" y="349"/>
                  </a:cubicBezTo>
                  <a:cubicBezTo>
                    <a:pt x="2215" y="815"/>
                    <a:pt x="1108" y="1748"/>
                    <a:pt x="554" y="2991"/>
                  </a:cubicBezTo>
                  <a:cubicBezTo>
                    <a:pt x="0" y="4234"/>
                    <a:pt x="0" y="5788"/>
                    <a:pt x="2215" y="6876"/>
                  </a:cubicBezTo>
                  <a:cubicBezTo>
                    <a:pt x="4431" y="7964"/>
                    <a:pt x="8862" y="8585"/>
                    <a:pt x="12046" y="8352"/>
                  </a:cubicBezTo>
                  <a:cubicBezTo>
                    <a:pt x="15231" y="8119"/>
                    <a:pt x="17169" y="7031"/>
                    <a:pt x="18277" y="6099"/>
                  </a:cubicBezTo>
                  <a:cubicBezTo>
                    <a:pt x="19385" y="5166"/>
                    <a:pt x="19662" y="4389"/>
                    <a:pt x="19246" y="3768"/>
                  </a:cubicBezTo>
                  <a:cubicBezTo>
                    <a:pt x="18831" y="3146"/>
                    <a:pt x="17723" y="2680"/>
                    <a:pt x="17723" y="2680"/>
                  </a:cubicBezTo>
                  <a:cubicBezTo>
                    <a:pt x="17723" y="2680"/>
                    <a:pt x="18831" y="3146"/>
                    <a:pt x="19385" y="4234"/>
                  </a:cubicBezTo>
                  <a:cubicBezTo>
                    <a:pt x="19938" y="5322"/>
                    <a:pt x="19938" y="7031"/>
                    <a:pt x="18554" y="9673"/>
                  </a:cubicBezTo>
                  <a:cubicBezTo>
                    <a:pt x="17169" y="12315"/>
                    <a:pt x="14400" y="15889"/>
                    <a:pt x="12738" y="18064"/>
                  </a:cubicBezTo>
                  <a:cubicBezTo>
                    <a:pt x="11077" y="20240"/>
                    <a:pt x="10523" y="21017"/>
                    <a:pt x="11215" y="21250"/>
                  </a:cubicBezTo>
                  <a:cubicBezTo>
                    <a:pt x="11908" y="21483"/>
                    <a:pt x="13846" y="21172"/>
                    <a:pt x="15785" y="20551"/>
                  </a:cubicBezTo>
                  <a:cubicBezTo>
                    <a:pt x="17723" y="19929"/>
                    <a:pt x="19662" y="18997"/>
                    <a:pt x="21600" y="180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1681252" y="2012950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6734602" y="5118100"/>
              <a:ext cx="1219201" cy="113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4800"/>
                  </a:moveTo>
                  <a:cubicBezTo>
                    <a:pt x="1350" y="4400"/>
                    <a:pt x="2700" y="4000"/>
                    <a:pt x="4013" y="3400"/>
                  </a:cubicBezTo>
                  <a:cubicBezTo>
                    <a:pt x="5325" y="2800"/>
                    <a:pt x="6600" y="2000"/>
                    <a:pt x="7913" y="1400"/>
                  </a:cubicBezTo>
                  <a:cubicBezTo>
                    <a:pt x="9225" y="800"/>
                    <a:pt x="10575" y="400"/>
                    <a:pt x="12206" y="200"/>
                  </a:cubicBezTo>
                  <a:cubicBezTo>
                    <a:pt x="13838" y="0"/>
                    <a:pt x="15750" y="0"/>
                    <a:pt x="17175" y="0"/>
                  </a:cubicBezTo>
                  <a:cubicBezTo>
                    <a:pt x="18600" y="0"/>
                    <a:pt x="19538" y="0"/>
                    <a:pt x="20100" y="0"/>
                  </a:cubicBezTo>
                  <a:cubicBezTo>
                    <a:pt x="20663" y="0"/>
                    <a:pt x="20850" y="0"/>
                    <a:pt x="20850" y="0"/>
                  </a:cubicBezTo>
                  <a:cubicBezTo>
                    <a:pt x="20850" y="0"/>
                    <a:pt x="20663" y="0"/>
                    <a:pt x="19819" y="400"/>
                  </a:cubicBezTo>
                  <a:cubicBezTo>
                    <a:pt x="18975" y="800"/>
                    <a:pt x="17475" y="1600"/>
                    <a:pt x="15900" y="2800"/>
                  </a:cubicBezTo>
                  <a:cubicBezTo>
                    <a:pt x="14325" y="4000"/>
                    <a:pt x="12675" y="5600"/>
                    <a:pt x="11063" y="7400"/>
                  </a:cubicBezTo>
                  <a:cubicBezTo>
                    <a:pt x="9450" y="9200"/>
                    <a:pt x="7875" y="11200"/>
                    <a:pt x="6337" y="13200"/>
                  </a:cubicBezTo>
                  <a:cubicBezTo>
                    <a:pt x="4800" y="15200"/>
                    <a:pt x="3300" y="17200"/>
                    <a:pt x="2400" y="18600"/>
                  </a:cubicBezTo>
                  <a:cubicBezTo>
                    <a:pt x="1500" y="20000"/>
                    <a:pt x="1200" y="20800"/>
                    <a:pt x="1219" y="21200"/>
                  </a:cubicBezTo>
                  <a:cubicBezTo>
                    <a:pt x="1238" y="21600"/>
                    <a:pt x="1575" y="21600"/>
                    <a:pt x="2475" y="20800"/>
                  </a:cubicBezTo>
                  <a:cubicBezTo>
                    <a:pt x="3375" y="20000"/>
                    <a:pt x="4838" y="18400"/>
                    <a:pt x="6394" y="16800"/>
                  </a:cubicBezTo>
                  <a:cubicBezTo>
                    <a:pt x="7950" y="15200"/>
                    <a:pt x="9600" y="13600"/>
                    <a:pt x="11063" y="12400"/>
                  </a:cubicBezTo>
                  <a:cubicBezTo>
                    <a:pt x="12525" y="11200"/>
                    <a:pt x="13800" y="10400"/>
                    <a:pt x="14887" y="9400"/>
                  </a:cubicBezTo>
                  <a:cubicBezTo>
                    <a:pt x="15975" y="8400"/>
                    <a:pt x="16875" y="7200"/>
                    <a:pt x="17531" y="6200"/>
                  </a:cubicBezTo>
                  <a:cubicBezTo>
                    <a:pt x="18188" y="5200"/>
                    <a:pt x="18600" y="4400"/>
                    <a:pt x="18712" y="3800"/>
                  </a:cubicBezTo>
                  <a:cubicBezTo>
                    <a:pt x="18825" y="3200"/>
                    <a:pt x="18638" y="2800"/>
                    <a:pt x="17812" y="2800"/>
                  </a:cubicBezTo>
                  <a:cubicBezTo>
                    <a:pt x="16988" y="2800"/>
                    <a:pt x="15525" y="3200"/>
                    <a:pt x="14044" y="4000"/>
                  </a:cubicBezTo>
                  <a:cubicBezTo>
                    <a:pt x="12562" y="4800"/>
                    <a:pt x="11063" y="6000"/>
                    <a:pt x="9731" y="7800"/>
                  </a:cubicBezTo>
                  <a:cubicBezTo>
                    <a:pt x="8400" y="9600"/>
                    <a:pt x="7238" y="12000"/>
                    <a:pt x="6562" y="13800"/>
                  </a:cubicBezTo>
                  <a:cubicBezTo>
                    <a:pt x="5887" y="15600"/>
                    <a:pt x="5700" y="16800"/>
                    <a:pt x="5738" y="17600"/>
                  </a:cubicBezTo>
                  <a:cubicBezTo>
                    <a:pt x="5775" y="18400"/>
                    <a:pt x="6038" y="18800"/>
                    <a:pt x="6975" y="19000"/>
                  </a:cubicBezTo>
                  <a:cubicBezTo>
                    <a:pt x="7913" y="19200"/>
                    <a:pt x="9525" y="19200"/>
                    <a:pt x="11100" y="18800"/>
                  </a:cubicBezTo>
                  <a:cubicBezTo>
                    <a:pt x="12675" y="18400"/>
                    <a:pt x="14213" y="17600"/>
                    <a:pt x="15769" y="17000"/>
                  </a:cubicBezTo>
                  <a:cubicBezTo>
                    <a:pt x="17325" y="16400"/>
                    <a:pt x="18900" y="16000"/>
                    <a:pt x="19875" y="15600"/>
                  </a:cubicBezTo>
                  <a:cubicBezTo>
                    <a:pt x="20850" y="15200"/>
                    <a:pt x="21225" y="14800"/>
                    <a:pt x="21600" y="14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4200952" y="5120216"/>
              <a:ext cx="1041401" cy="98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6434"/>
                  </a:moveTo>
                  <a:cubicBezTo>
                    <a:pt x="1756" y="5515"/>
                    <a:pt x="3512" y="4596"/>
                    <a:pt x="5246" y="3677"/>
                  </a:cubicBezTo>
                  <a:cubicBezTo>
                    <a:pt x="6980" y="2757"/>
                    <a:pt x="8693" y="1838"/>
                    <a:pt x="10471" y="1149"/>
                  </a:cubicBezTo>
                  <a:cubicBezTo>
                    <a:pt x="12249" y="460"/>
                    <a:pt x="14093" y="0"/>
                    <a:pt x="15827" y="0"/>
                  </a:cubicBezTo>
                  <a:cubicBezTo>
                    <a:pt x="17561" y="0"/>
                    <a:pt x="19185" y="460"/>
                    <a:pt x="20173" y="1149"/>
                  </a:cubicBezTo>
                  <a:cubicBezTo>
                    <a:pt x="21161" y="1838"/>
                    <a:pt x="21512" y="2757"/>
                    <a:pt x="21468" y="3217"/>
                  </a:cubicBezTo>
                  <a:cubicBezTo>
                    <a:pt x="21424" y="3677"/>
                    <a:pt x="20985" y="3677"/>
                    <a:pt x="19976" y="4136"/>
                  </a:cubicBezTo>
                  <a:cubicBezTo>
                    <a:pt x="18966" y="4596"/>
                    <a:pt x="17385" y="5515"/>
                    <a:pt x="15717" y="6434"/>
                  </a:cubicBezTo>
                  <a:cubicBezTo>
                    <a:pt x="14049" y="7353"/>
                    <a:pt x="12293" y="8272"/>
                    <a:pt x="10712" y="9651"/>
                  </a:cubicBezTo>
                  <a:cubicBezTo>
                    <a:pt x="9132" y="11030"/>
                    <a:pt x="7727" y="12868"/>
                    <a:pt x="6717" y="14247"/>
                  </a:cubicBezTo>
                  <a:cubicBezTo>
                    <a:pt x="5707" y="15626"/>
                    <a:pt x="5093" y="16545"/>
                    <a:pt x="4654" y="17694"/>
                  </a:cubicBezTo>
                  <a:cubicBezTo>
                    <a:pt x="4215" y="18843"/>
                    <a:pt x="3951" y="20221"/>
                    <a:pt x="4017" y="20911"/>
                  </a:cubicBezTo>
                  <a:cubicBezTo>
                    <a:pt x="4083" y="21600"/>
                    <a:pt x="4478" y="21600"/>
                    <a:pt x="5422" y="21140"/>
                  </a:cubicBezTo>
                  <a:cubicBezTo>
                    <a:pt x="6366" y="20681"/>
                    <a:pt x="7859" y="19762"/>
                    <a:pt x="9724" y="17464"/>
                  </a:cubicBezTo>
                  <a:cubicBezTo>
                    <a:pt x="11590" y="15166"/>
                    <a:pt x="13829" y="11489"/>
                    <a:pt x="15871" y="8732"/>
                  </a:cubicBezTo>
                  <a:cubicBezTo>
                    <a:pt x="17912" y="5974"/>
                    <a:pt x="19756" y="4136"/>
                    <a:pt x="21600" y="22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4" name="Drawing"/>
          <p:cNvGrpSpPr/>
          <p:nvPr/>
        </p:nvGrpSpPr>
        <p:grpSpPr>
          <a:xfrm>
            <a:off x="841062" y="1465745"/>
            <a:ext cx="8836339" cy="4249256"/>
            <a:chOff x="0" y="0"/>
            <a:chExt cx="8836337" cy="4249254"/>
          </a:xfrm>
        </p:grpSpPr>
        <p:sp>
          <p:nvSpPr>
            <p:cNvPr id="803" name="Line"/>
            <p:cNvSpPr/>
            <p:nvPr/>
          </p:nvSpPr>
          <p:spPr>
            <a:xfrm>
              <a:off x="383011" y="744467"/>
              <a:ext cx="338027" cy="702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94" fill="norm" stroke="1" extrusionOk="0">
                  <a:moveTo>
                    <a:pt x="6936" y="4050"/>
                  </a:moveTo>
                  <a:cubicBezTo>
                    <a:pt x="6265" y="4179"/>
                    <a:pt x="5594" y="4307"/>
                    <a:pt x="4722" y="4469"/>
                  </a:cubicBezTo>
                  <a:cubicBezTo>
                    <a:pt x="3850" y="4630"/>
                    <a:pt x="2777" y="4823"/>
                    <a:pt x="2173" y="4727"/>
                  </a:cubicBezTo>
                  <a:cubicBezTo>
                    <a:pt x="1569" y="4630"/>
                    <a:pt x="1435" y="4243"/>
                    <a:pt x="1905" y="3566"/>
                  </a:cubicBezTo>
                  <a:cubicBezTo>
                    <a:pt x="2374" y="2889"/>
                    <a:pt x="3447" y="1922"/>
                    <a:pt x="4185" y="1309"/>
                  </a:cubicBezTo>
                  <a:cubicBezTo>
                    <a:pt x="4923" y="697"/>
                    <a:pt x="5326" y="439"/>
                    <a:pt x="5862" y="245"/>
                  </a:cubicBezTo>
                  <a:cubicBezTo>
                    <a:pt x="6399" y="52"/>
                    <a:pt x="7070" y="-77"/>
                    <a:pt x="7673" y="52"/>
                  </a:cubicBezTo>
                  <a:cubicBezTo>
                    <a:pt x="8277" y="181"/>
                    <a:pt x="8814" y="568"/>
                    <a:pt x="9216" y="1503"/>
                  </a:cubicBezTo>
                  <a:cubicBezTo>
                    <a:pt x="9619" y="2438"/>
                    <a:pt x="9887" y="3921"/>
                    <a:pt x="9552" y="5662"/>
                  </a:cubicBezTo>
                  <a:cubicBezTo>
                    <a:pt x="9216" y="7402"/>
                    <a:pt x="8277" y="9401"/>
                    <a:pt x="6936" y="10820"/>
                  </a:cubicBezTo>
                  <a:cubicBezTo>
                    <a:pt x="5594" y="12238"/>
                    <a:pt x="3850" y="13076"/>
                    <a:pt x="2575" y="13560"/>
                  </a:cubicBezTo>
                  <a:cubicBezTo>
                    <a:pt x="1301" y="14044"/>
                    <a:pt x="496" y="14173"/>
                    <a:pt x="160" y="14044"/>
                  </a:cubicBezTo>
                  <a:cubicBezTo>
                    <a:pt x="-175" y="13915"/>
                    <a:pt x="-41" y="13528"/>
                    <a:pt x="1100" y="12690"/>
                  </a:cubicBezTo>
                  <a:cubicBezTo>
                    <a:pt x="2240" y="11851"/>
                    <a:pt x="4386" y="10562"/>
                    <a:pt x="6868" y="8918"/>
                  </a:cubicBezTo>
                  <a:cubicBezTo>
                    <a:pt x="9350" y="7273"/>
                    <a:pt x="12168" y="5275"/>
                    <a:pt x="13979" y="3985"/>
                  </a:cubicBezTo>
                  <a:cubicBezTo>
                    <a:pt x="15790" y="2696"/>
                    <a:pt x="16595" y="2115"/>
                    <a:pt x="17266" y="1696"/>
                  </a:cubicBezTo>
                  <a:cubicBezTo>
                    <a:pt x="17937" y="1277"/>
                    <a:pt x="18473" y="1019"/>
                    <a:pt x="18541" y="1084"/>
                  </a:cubicBezTo>
                  <a:cubicBezTo>
                    <a:pt x="18608" y="1148"/>
                    <a:pt x="18205" y="1535"/>
                    <a:pt x="17333" y="2728"/>
                  </a:cubicBezTo>
                  <a:cubicBezTo>
                    <a:pt x="16461" y="3921"/>
                    <a:pt x="15119" y="5919"/>
                    <a:pt x="13845" y="7950"/>
                  </a:cubicBezTo>
                  <a:cubicBezTo>
                    <a:pt x="12570" y="9982"/>
                    <a:pt x="11363" y="12045"/>
                    <a:pt x="10491" y="14108"/>
                  </a:cubicBezTo>
                  <a:cubicBezTo>
                    <a:pt x="9619" y="16171"/>
                    <a:pt x="9082" y="18235"/>
                    <a:pt x="8814" y="19427"/>
                  </a:cubicBezTo>
                  <a:cubicBezTo>
                    <a:pt x="8545" y="20620"/>
                    <a:pt x="8545" y="20943"/>
                    <a:pt x="8948" y="21168"/>
                  </a:cubicBezTo>
                  <a:cubicBezTo>
                    <a:pt x="9350" y="21394"/>
                    <a:pt x="10155" y="21523"/>
                    <a:pt x="11095" y="21201"/>
                  </a:cubicBezTo>
                  <a:cubicBezTo>
                    <a:pt x="12034" y="20878"/>
                    <a:pt x="13107" y="20104"/>
                    <a:pt x="13979" y="18879"/>
                  </a:cubicBezTo>
                  <a:cubicBezTo>
                    <a:pt x="14851" y="17654"/>
                    <a:pt x="15522" y="15978"/>
                    <a:pt x="15790" y="14979"/>
                  </a:cubicBezTo>
                  <a:cubicBezTo>
                    <a:pt x="16059" y="13979"/>
                    <a:pt x="15924" y="13657"/>
                    <a:pt x="15455" y="13399"/>
                  </a:cubicBezTo>
                  <a:cubicBezTo>
                    <a:pt x="14985" y="13141"/>
                    <a:pt x="14180" y="12947"/>
                    <a:pt x="14113" y="12883"/>
                  </a:cubicBezTo>
                  <a:cubicBezTo>
                    <a:pt x="14046" y="12819"/>
                    <a:pt x="14717" y="12883"/>
                    <a:pt x="16059" y="12851"/>
                  </a:cubicBezTo>
                  <a:cubicBezTo>
                    <a:pt x="17400" y="12819"/>
                    <a:pt x="19413" y="12690"/>
                    <a:pt x="21425" y="12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1660837" y="871198"/>
              <a:ext cx="241301" cy="25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2130"/>
                  </a:moveTo>
                  <a:cubicBezTo>
                    <a:pt x="0" y="1237"/>
                    <a:pt x="0" y="345"/>
                    <a:pt x="474" y="77"/>
                  </a:cubicBezTo>
                  <a:cubicBezTo>
                    <a:pt x="947" y="-191"/>
                    <a:pt x="1895" y="166"/>
                    <a:pt x="4168" y="2308"/>
                  </a:cubicBezTo>
                  <a:cubicBezTo>
                    <a:pt x="6442" y="4450"/>
                    <a:pt x="10042" y="8378"/>
                    <a:pt x="13168" y="11859"/>
                  </a:cubicBezTo>
                  <a:cubicBezTo>
                    <a:pt x="16295" y="15340"/>
                    <a:pt x="18947" y="18374"/>
                    <a:pt x="2160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699879" y="852004"/>
              <a:ext cx="189559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493" y="0"/>
                  </a:moveTo>
                  <a:cubicBezTo>
                    <a:pt x="18613" y="1011"/>
                    <a:pt x="15733" y="2021"/>
                    <a:pt x="12493" y="4358"/>
                  </a:cubicBezTo>
                  <a:cubicBezTo>
                    <a:pt x="9253" y="6695"/>
                    <a:pt x="5653" y="10358"/>
                    <a:pt x="3373" y="13200"/>
                  </a:cubicBezTo>
                  <a:cubicBezTo>
                    <a:pt x="1093" y="16042"/>
                    <a:pt x="133" y="18063"/>
                    <a:pt x="13" y="19326"/>
                  </a:cubicBezTo>
                  <a:cubicBezTo>
                    <a:pt x="-107" y="20589"/>
                    <a:pt x="613" y="21095"/>
                    <a:pt x="13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2219637" y="877404"/>
              <a:ext cx="381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2092637" y="1144104"/>
              <a:ext cx="215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2499037" y="871054"/>
              <a:ext cx="1270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2592557" y="864704"/>
              <a:ext cx="15413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16877" y="3757"/>
                    <a:pt x="12498" y="7513"/>
                    <a:pt x="8996" y="10487"/>
                  </a:cubicBezTo>
                  <a:cubicBezTo>
                    <a:pt x="5493" y="13461"/>
                    <a:pt x="2866" y="15652"/>
                    <a:pt x="1406" y="17296"/>
                  </a:cubicBezTo>
                  <a:cubicBezTo>
                    <a:pt x="-53" y="18939"/>
                    <a:pt x="-345" y="20035"/>
                    <a:pt x="385" y="20661"/>
                  </a:cubicBezTo>
                  <a:cubicBezTo>
                    <a:pt x="1114" y="21287"/>
                    <a:pt x="2866" y="21443"/>
                    <a:pt x="46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2759387" y="1264754"/>
              <a:ext cx="50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3531970" y="775804"/>
              <a:ext cx="224368" cy="304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6928" y="0"/>
                  </a:moveTo>
                  <a:cubicBezTo>
                    <a:pt x="4891" y="3277"/>
                    <a:pt x="2853" y="6554"/>
                    <a:pt x="1630" y="9683"/>
                  </a:cubicBezTo>
                  <a:cubicBezTo>
                    <a:pt x="408" y="12811"/>
                    <a:pt x="0" y="15790"/>
                    <a:pt x="0" y="17652"/>
                  </a:cubicBezTo>
                  <a:cubicBezTo>
                    <a:pt x="0" y="19514"/>
                    <a:pt x="408" y="20259"/>
                    <a:pt x="1121" y="20781"/>
                  </a:cubicBezTo>
                  <a:cubicBezTo>
                    <a:pt x="1834" y="21302"/>
                    <a:pt x="2853" y="21600"/>
                    <a:pt x="3362" y="21377"/>
                  </a:cubicBezTo>
                  <a:cubicBezTo>
                    <a:pt x="3872" y="21153"/>
                    <a:pt x="3872" y="20408"/>
                    <a:pt x="3260" y="19663"/>
                  </a:cubicBezTo>
                  <a:cubicBezTo>
                    <a:pt x="2649" y="18919"/>
                    <a:pt x="1426" y="18174"/>
                    <a:pt x="815" y="17354"/>
                  </a:cubicBezTo>
                  <a:cubicBezTo>
                    <a:pt x="204" y="16535"/>
                    <a:pt x="204" y="15641"/>
                    <a:pt x="1426" y="13779"/>
                  </a:cubicBezTo>
                  <a:cubicBezTo>
                    <a:pt x="2649" y="11917"/>
                    <a:pt x="5094" y="9087"/>
                    <a:pt x="7030" y="7150"/>
                  </a:cubicBezTo>
                  <a:cubicBezTo>
                    <a:pt x="8966" y="5214"/>
                    <a:pt x="10392" y="4171"/>
                    <a:pt x="11615" y="3575"/>
                  </a:cubicBezTo>
                  <a:cubicBezTo>
                    <a:pt x="12838" y="2979"/>
                    <a:pt x="13857" y="2830"/>
                    <a:pt x="14570" y="3203"/>
                  </a:cubicBezTo>
                  <a:cubicBezTo>
                    <a:pt x="15283" y="3575"/>
                    <a:pt x="15691" y="4469"/>
                    <a:pt x="15385" y="6778"/>
                  </a:cubicBezTo>
                  <a:cubicBezTo>
                    <a:pt x="15079" y="9087"/>
                    <a:pt x="14060" y="12811"/>
                    <a:pt x="13449" y="15046"/>
                  </a:cubicBezTo>
                  <a:cubicBezTo>
                    <a:pt x="12838" y="17280"/>
                    <a:pt x="12634" y="18025"/>
                    <a:pt x="12532" y="18025"/>
                  </a:cubicBezTo>
                  <a:cubicBezTo>
                    <a:pt x="12430" y="18025"/>
                    <a:pt x="12430" y="17280"/>
                    <a:pt x="12634" y="16535"/>
                  </a:cubicBezTo>
                  <a:cubicBezTo>
                    <a:pt x="12838" y="15790"/>
                    <a:pt x="13245" y="15046"/>
                    <a:pt x="13958" y="14599"/>
                  </a:cubicBezTo>
                  <a:cubicBezTo>
                    <a:pt x="14672" y="14152"/>
                    <a:pt x="15691" y="14003"/>
                    <a:pt x="17015" y="14897"/>
                  </a:cubicBezTo>
                  <a:cubicBezTo>
                    <a:pt x="18340" y="15790"/>
                    <a:pt x="19970" y="17727"/>
                    <a:pt x="21600" y="19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3815193" y="957838"/>
              <a:ext cx="235138" cy="142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111" fill="norm" stroke="1" extrusionOk="0">
                  <a:moveTo>
                    <a:pt x="419" y="5948"/>
                  </a:moveTo>
                  <a:cubicBezTo>
                    <a:pt x="1184" y="5009"/>
                    <a:pt x="1949" y="4070"/>
                    <a:pt x="2522" y="2817"/>
                  </a:cubicBezTo>
                  <a:cubicBezTo>
                    <a:pt x="3096" y="1565"/>
                    <a:pt x="3478" y="0"/>
                    <a:pt x="3191" y="0"/>
                  </a:cubicBezTo>
                  <a:cubicBezTo>
                    <a:pt x="2904" y="0"/>
                    <a:pt x="1949" y="1565"/>
                    <a:pt x="1184" y="4226"/>
                  </a:cubicBezTo>
                  <a:cubicBezTo>
                    <a:pt x="419" y="6887"/>
                    <a:pt x="-154" y="10643"/>
                    <a:pt x="37" y="13774"/>
                  </a:cubicBezTo>
                  <a:cubicBezTo>
                    <a:pt x="228" y="16904"/>
                    <a:pt x="1184" y="19409"/>
                    <a:pt x="2140" y="20504"/>
                  </a:cubicBezTo>
                  <a:cubicBezTo>
                    <a:pt x="3096" y="21600"/>
                    <a:pt x="4051" y="21287"/>
                    <a:pt x="5294" y="18939"/>
                  </a:cubicBezTo>
                  <a:cubicBezTo>
                    <a:pt x="6536" y="16591"/>
                    <a:pt x="8065" y="12209"/>
                    <a:pt x="9021" y="9235"/>
                  </a:cubicBezTo>
                  <a:cubicBezTo>
                    <a:pt x="9977" y="6261"/>
                    <a:pt x="10359" y="4696"/>
                    <a:pt x="10550" y="4696"/>
                  </a:cubicBezTo>
                  <a:cubicBezTo>
                    <a:pt x="10742" y="4696"/>
                    <a:pt x="10742" y="6261"/>
                    <a:pt x="10646" y="7983"/>
                  </a:cubicBezTo>
                  <a:cubicBezTo>
                    <a:pt x="10550" y="9704"/>
                    <a:pt x="10359" y="11583"/>
                    <a:pt x="10264" y="13304"/>
                  </a:cubicBezTo>
                  <a:cubicBezTo>
                    <a:pt x="10168" y="15026"/>
                    <a:pt x="10168" y="16591"/>
                    <a:pt x="10264" y="16591"/>
                  </a:cubicBezTo>
                  <a:cubicBezTo>
                    <a:pt x="10359" y="16591"/>
                    <a:pt x="10550" y="15026"/>
                    <a:pt x="11219" y="12835"/>
                  </a:cubicBezTo>
                  <a:cubicBezTo>
                    <a:pt x="11888" y="10643"/>
                    <a:pt x="13035" y="7826"/>
                    <a:pt x="13991" y="5948"/>
                  </a:cubicBezTo>
                  <a:cubicBezTo>
                    <a:pt x="14947" y="4070"/>
                    <a:pt x="15711" y="3130"/>
                    <a:pt x="16954" y="3913"/>
                  </a:cubicBezTo>
                  <a:cubicBezTo>
                    <a:pt x="18196" y="4696"/>
                    <a:pt x="19917" y="7200"/>
                    <a:pt x="20681" y="9704"/>
                  </a:cubicBezTo>
                  <a:cubicBezTo>
                    <a:pt x="21446" y="12209"/>
                    <a:pt x="21255" y="14713"/>
                    <a:pt x="21064" y="17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4719949" y="777981"/>
              <a:ext cx="156869" cy="358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419" fill="norm" stroke="1" extrusionOk="0">
                  <a:moveTo>
                    <a:pt x="6943" y="7828"/>
                  </a:moveTo>
                  <a:cubicBezTo>
                    <a:pt x="10870" y="6565"/>
                    <a:pt x="14798" y="5302"/>
                    <a:pt x="17182" y="4291"/>
                  </a:cubicBezTo>
                  <a:cubicBezTo>
                    <a:pt x="19566" y="3281"/>
                    <a:pt x="20408" y="2523"/>
                    <a:pt x="20688" y="1828"/>
                  </a:cubicBezTo>
                  <a:cubicBezTo>
                    <a:pt x="20969" y="1133"/>
                    <a:pt x="20688" y="502"/>
                    <a:pt x="19566" y="186"/>
                  </a:cubicBezTo>
                  <a:cubicBezTo>
                    <a:pt x="18444" y="-130"/>
                    <a:pt x="16481" y="-130"/>
                    <a:pt x="12974" y="881"/>
                  </a:cubicBezTo>
                  <a:cubicBezTo>
                    <a:pt x="9468" y="1891"/>
                    <a:pt x="4418" y="3912"/>
                    <a:pt x="1894" y="5365"/>
                  </a:cubicBezTo>
                  <a:cubicBezTo>
                    <a:pt x="-631" y="6817"/>
                    <a:pt x="-631" y="7702"/>
                    <a:pt x="1894" y="9028"/>
                  </a:cubicBezTo>
                  <a:cubicBezTo>
                    <a:pt x="4418" y="10354"/>
                    <a:pt x="9468" y="12123"/>
                    <a:pt x="12834" y="13891"/>
                  </a:cubicBezTo>
                  <a:cubicBezTo>
                    <a:pt x="16200" y="15659"/>
                    <a:pt x="17883" y="17428"/>
                    <a:pt x="16621" y="18691"/>
                  </a:cubicBezTo>
                  <a:cubicBezTo>
                    <a:pt x="15359" y="19954"/>
                    <a:pt x="11151" y="20712"/>
                    <a:pt x="8205" y="21091"/>
                  </a:cubicBezTo>
                  <a:cubicBezTo>
                    <a:pt x="5260" y="21470"/>
                    <a:pt x="3577" y="21470"/>
                    <a:pt x="3437" y="21344"/>
                  </a:cubicBezTo>
                  <a:cubicBezTo>
                    <a:pt x="3296" y="21217"/>
                    <a:pt x="4699" y="20965"/>
                    <a:pt x="6101" y="20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4924737" y="998054"/>
              <a:ext cx="1206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95" y="0"/>
                    <a:pt x="3789" y="0"/>
                    <a:pt x="7389" y="3600"/>
                  </a:cubicBezTo>
                  <a:cubicBezTo>
                    <a:pt x="10989" y="7200"/>
                    <a:pt x="1629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4962837" y="972654"/>
              <a:ext cx="1143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40"/>
                    <a:pt x="16800" y="480"/>
                    <a:pt x="13600" y="3480"/>
                  </a:cubicBezTo>
                  <a:cubicBezTo>
                    <a:pt x="10400" y="6480"/>
                    <a:pt x="6400" y="12240"/>
                    <a:pt x="4000" y="15720"/>
                  </a:cubicBezTo>
                  <a:cubicBezTo>
                    <a:pt x="1600" y="19200"/>
                    <a:pt x="8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5077137" y="1106004"/>
              <a:ext cx="571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5210487" y="959954"/>
              <a:ext cx="825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5261287" y="1004404"/>
              <a:ext cx="698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635"/>
                    <a:pt x="16364" y="1271"/>
                    <a:pt x="14073" y="3494"/>
                  </a:cubicBezTo>
                  <a:cubicBezTo>
                    <a:pt x="11782" y="5718"/>
                    <a:pt x="9818" y="9529"/>
                    <a:pt x="7527" y="12812"/>
                  </a:cubicBezTo>
                  <a:cubicBezTo>
                    <a:pt x="5236" y="16094"/>
                    <a:pt x="2618" y="188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5578787" y="947254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5591487" y="1048854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5953437" y="856953"/>
              <a:ext cx="194386" cy="220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31" fill="norm" stroke="1" extrusionOk="0">
                  <a:moveTo>
                    <a:pt x="14632" y="3802"/>
                  </a:moveTo>
                  <a:cubicBezTo>
                    <a:pt x="14168" y="2376"/>
                    <a:pt x="13703" y="950"/>
                    <a:pt x="12774" y="338"/>
                  </a:cubicBezTo>
                  <a:cubicBezTo>
                    <a:pt x="11845" y="-273"/>
                    <a:pt x="10452" y="-69"/>
                    <a:pt x="8710" y="1052"/>
                  </a:cubicBezTo>
                  <a:cubicBezTo>
                    <a:pt x="6968" y="2172"/>
                    <a:pt x="4877" y="4210"/>
                    <a:pt x="3135" y="7165"/>
                  </a:cubicBezTo>
                  <a:cubicBezTo>
                    <a:pt x="1394" y="10119"/>
                    <a:pt x="0" y="13991"/>
                    <a:pt x="0" y="16742"/>
                  </a:cubicBezTo>
                  <a:cubicBezTo>
                    <a:pt x="0" y="19493"/>
                    <a:pt x="1394" y="21123"/>
                    <a:pt x="4413" y="21225"/>
                  </a:cubicBezTo>
                  <a:cubicBezTo>
                    <a:pt x="7432" y="21327"/>
                    <a:pt x="12077" y="19901"/>
                    <a:pt x="15213" y="17353"/>
                  </a:cubicBezTo>
                  <a:cubicBezTo>
                    <a:pt x="18348" y="14806"/>
                    <a:pt x="19974" y="11138"/>
                    <a:pt x="20787" y="8489"/>
                  </a:cubicBezTo>
                  <a:cubicBezTo>
                    <a:pt x="21600" y="5840"/>
                    <a:pt x="21600" y="4210"/>
                    <a:pt x="20090" y="3089"/>
                  </a:cubicBezTo>
                  <a:cubicBezTo>
                    <a:pt x="18581" y="1969"/>
                    <a:pt x="15561" y="1357"/>
                    <a:pt x="12542" y="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28887" y="2210904"/>
              <a:ext cx="254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476"/>
                    <a:pt x="7200" y="6952"/>
                    <a:pt x="10800" y="10552"/>
                  </a:cubicBezTo>
                  <a:cubicBezTo>
                    <a:pt x="14400" y="14152"/>
                    <a:pt x="18000" y="17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0" y="2140629"/>
              <a:ext cx="196648" cy="45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75" fill="norm" stroke="1" extrusionOk="0">
                  <a:moveTo>
                    <a:pt x="1046" y="6262"/>
                  </a:moveTo>
                  <a:cubicBezTo>
                    <a:pt x="371" y="4875"/>
                    <a:pt x="-304" y="3488"/>
                    <a:pt x="146" y="2349"/>
                  </a:cubicBezTo>
                  <a:cubicBezTo>
                    <a:pt x="596" y="1209"/>
                    <a:pt x="2171" y="317"/>
                    <a:pt x="4759" y="70"/>
                  </a:cubicBezTo>
                  <a:cubicBezTo>
                    <a:pt x="7346" y="-178"/>
                    <a:pt x="10946" y="218"/>
                    <a:pt x="13421" y="1556"/>
                  </a:cubicBezTo>
                  <a:cubicBezTo>
                    <a:pt x="15896" y="2894"/>
                    <a:pt x="17246" y="5172"/>
                    <a:pt x="16908" y="7055"/>
                  </a:cubicBezTo>
                  <a:cubicBezTo>
                    <a:pt x="16571" y="8938"/>
                    <a:pt x="14546" y="10424"/>
                    <a:pt x="13084" y="11365"/>
                  </a:cubicBezTo>
                  <a:cubicBezTo>
                    <a:pt x="11621" y="12306"/>
                    <a:pt x="10721" y="12703"/>
                    <a:pt x="10721" y="13099"/>
                  </a:cubicBezTo>
                  <a:cubicBezTo>
                    <a:pt x="10721" y="13495"/>
                    <a:pt x="11621" y="13892"/>
                    <a:pt x="13533" y="14734"/>
                  </a:cubicBezTo>
                  <a:cubicBezTo>
                    <a:pt x="15446" y="15576"/>
                    <a:pt x="18371" y="16864"/>
                    <a:pt x="19834" y="17805"/>
                  </a:cubicBezTo>
                  <a:cubicBezTo>
                    <a:pt x="21296" y="18747"/>
                    <a:pt x="21296" y="19341"/>
                    <a:pt x="19608" y="19886"/>
                  </a:cubicBezTo>
                  <a:cubicBezTo>
                    <a:pt x="17921" y="20431"/>
                    <a:pt x="14546" y="20927"/>
                    <a:pt x="11284" y="21174"/>
                  </a:cubicBezTo>
                  <a:cubicBezTo>
                    <a:pt x="8021" y="21422"/>
                    <a:pt x="4871" y="21422"/>
                    <a:pt x="2846" y="21273"/>
                  </a:cubicBezTo>
                  <a:cubicBezTo>
                    <a:pt x="821" y="21125"/>
                    <a:pt x="-79" y="20828"/>
                    <a:pt x="259" y="20481"/>
                  </a:cubicBezTo>
                  <a:cubicBezTo>
                    <a:pt x="596" y="20134"/>
                    <a:pt x="2171" y="19738"/>
                    <a:pt x="3746" y="19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220028" y="2139926"/>
              <a:ext cx="310510" cy="435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51" fill="norm" stroke="1" extrusionOk="0">
                  <a:moveTo>
                    <a:pt x="1277" y="15394"/>
                  </a:moveTo>
                  <a:cubicBezTo>
                    <a:pt x="837" y="16334"/>
                    <a:pt x="396" y="17273"/>
                    <a:pt x="175" y="18003"/>
                  </a:cubicBezTo>
                  <a:cubicBezTo>
                    <a:pt x="-45" y="18734"/>
                    <a:pt x="-45" y="19255"/>
                    <a:pt x="102" y="19777"/>
                  </a:cubicBezTo>
                  <a:cubicBezTo>
                    <a:pt x="249" y="20299"/>
                    <a:pt x="543" y="20821"/>
                    <a:pt x="1057" y="21134"/>
                  </a:cubicBezTo>
                  <a:cubicBezTo>
                    <a:pt x="1571" y="21447"/>
                    <a:pt x="2306" y="21551"/>
                    <a:pt x="2894" y="21342"/>
                  </a:cubicBezTo>
                  <a:cubicBezTo>
                    <a:pt x="3482" y="21134"/>
                    <a:pt x="3922" y="20612"/>
                    <a:pt x="4363" y="20038"/>
                  </a:cubicBezTo>
                  <a:cubicBezTo>
                    <a:pt x="4804" y="19464"/>
                    <a:pt x="5245" y="18838"/>
                    <a:pt x="5979" y="18838"/>
                  </a:cubicBezTo>
                  <a:cubicBezTo>
                    <a:pt x="6714" y="18838"/>
                    <a:pt x="7743" y="19464"/>
                    <a:pt x="8624" y="19777"/>
                  </a:cubicBezTo>
                  <a:cubicBezTo>
                    <a:pt x="9506" y="20090"/>
                    <a:pt x="10241" y="20090"/>
                    <a:pt x="11343" y="19360"/>
                  </a:cubicBezTo>
                  <a:cubicBezTo>
                    <a:pt x="12445" y="18629"/>
                    <a:pt x="13914" y="17168"/>
                    <a:pt x="15310" y="14299"/>
                  </a:cubicBezTo>
                  <a:cubicBezTo>
                    <a:pt x="16706" y="11429"/>
                    <a:pt x="18028" y="7151"/>
                    <a:pt x="18837" y="4751"/>
                  </a:cubicBezTo>
                  <a:cubicBezTo>
                    <a:pt x="19645" y="2351"/>
                    <a:pt x="19939" y="1829"/>
                    <a:pt x="20159" y="1255"/>
                  </a:cubicBezTo>
                  <a:cubicBezTo>
                    <a:pt x="20379" y="681"/>
                    <a:pt x="20526" y="55"/>
                    <a:pt x="20526" y="3"/>
                  </a:cubicBezTo>
                  <a:cubicBezTo>
                    <a:pt x="20526" y="-49"/>
                    <a:pt x="20379" y="473"/>
                    <a:pt x="19792" y="2821"/>
                  </a:cubicBezTo>
                  <a:cubicBezTo>
                    <a:pt x="19204" y="5168"/>
                    <a:pt x="18175" y="9342"/>
                    <a:pt x="17661" y="12368"/>
                  </a:cubicBezTo>
                  <a:cubicBezTo>
                    <a:pt x="17147" y="15394"/>
                    <a:pt x="17147" y="17273"/>
                    <a:pt x="17367" y="18473"/>
                  </a:cubicBezTo>
                  <a:cubicBezTo>
                    <a:pt x="17588" y="19673"/>
                    <a:pt x="18028" y="20194"/>
                    <a:pt x="18616" y="20299"/>
                  </a:cubicBezTo>
                  <a:cubicBezTo>
                    <a:pt x="19204" y="20403"/>
                    <a:pt x="19939" y="20090"/>
                    <a:pt x="20453" y="19516"/>
                  </a:cubicBezTo>
                  <a:cubicBezTo>
                    <a:pt x="20967" y="18942"/>
                    <a:pt x="21261" y="18108"/>
                    <a:pt x="21555" y="17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447987" y="2401404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625787" y="2534754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1470337" y="2369654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1457637" y="2261704"/>
              <a:ext cx="44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1563506" y="2104327"/>
              <a:ext cx="90982" cy="468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537" fill="norm" stroke="1" extrusionOk="0">
                  <a:moveTo>
                    <a:pt x="21101" y="2564"/>
                  </a:moveTo>
                  <a:cubicBezTo>
                    <a:pt x="20610" y="2078"/>
                    <a:pt x="20119" y="1591"/>
                    <a:pt x="18646" y="1153"/>
                  </a:cubicBezTo>
                  <a:cubicBezTo>
                    <a:pt x="17174" y="715"/>
                    <a:pt x="14719" y="326"/>
                    <a:pt x="12265" y="132"/>
                  </a:cubicBezTo>
                  <a:cubicBezTo>
                    <a:pt x="9810" y="-63"/>
                    <a:pt x="7356" y="-63"/>
                    <a:pt x="5392" y="278"/>
                  </a:cubicBezTo>
                  <a:cubicBezTo>
                    <a:pt x="3428" y="618"/>
                    <a:pt x="1956" y="1299"/>
                    <a:pt x="974" y="2953"/>
                  </a:cubicBezTo>
                  <a:cubicBezTo>
                    <a:pt x="-8" y="4607"/>
                    <a:pt x="-499" y="7234"/>
                    <a:pt x="728" y="10494"/>
                  </a:cubicBezTo>
                  <a:cubicBezTo>
                    <a:pt x="1956" y="13753"/>
                    <a:pt x="4901" y="17645"/>
                    <a:pt x="7846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1557898" y="2407754"/>
              <a:ext cx="11564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44" y="21600"/>
                  </a:moveTo>
                  <a:cubicBezTo>
                    <a:pt x="-141" y="16364"/>
                    <a:pt x="-527" y="11127"/>
                    <a:pt x="2944" y="7527"/>
                  </a:cubicBezTo>
                  <a:cubicBezTo>
                    <a:pt x="6416" y="3927"/>
                    <a:pt x="13744" y="1964"/>
                    <a:pt x="210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2261692" y="2156137"/>
              <a:ext cx="118703" cy="376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1" h="21358" fill="norm" stroke="1" extrusionOk="0">
                  <a:moveTo>
                    <a:pt x="1513" y="8505"/>
                  </a:moveTo>
                  <a:cubicBezTo>
                    <a:pt x="6272" y="6945"/>
                    <a:pt x="11031" y="5385"/>
                    <a:pt x="14143" y="4305"/>
                  </a:cubicBezTo>
                  <a:cubicBezTo>
                    <a:pt x="17255" y="3225"/>
                    <a:pt x="18719" y="2625"/>
                    <a:pt x="19635" y="1965"/>
                  </a:cubicBezTo>
                  <a:cubicBezTo>
                    <a:pt x="20550" y="1305"/>
                    <a:pt x="20916" y="585"/>
                    <a:pt x="20001" y="225"/>
                  </a:cubicBezTo>
                  <a:cubicBezTo>
                    <a:pt x="19085" y="-135"/>
                    <a:pt x="16889" y="-135"/>
                    <a:pt x="13228" y="765"/>
                  </a:cubicBezTo>
                  <a:cubicBezTo>
                    <a:pt x="9567" y="1665"/>
                    <a:pt x="4441" y="3465"/>
                    <a:pt x="1879" y="5505"/>
                  </a:cubicBezTo>
                  <a:cubicBezTo>
                    <a:pt x="-684" y="7545"/>
                    <a:pt x="-684" y="9825"/>
                    <a:pt x="2245" y="11925"/>
                  </a:cubicBezTo>
                  <a:cubicBezTo>
                    <a:pt x="5174" y="14025"/>
                    <a:pt x="11031" y="15945"/>
                    <a:pt x="14509" y="17145"/>
                  </a:cubicBezTo>
                  <a:cubicBezTo>
                    <a:pt x="17987" y="18345"/>
                    <a:pt x="19085" y="18825"/>
                    <a:pt x="18719" y="19545"/>
                  </a:cubicBezTo>
                  <a:cubicBezTo>
                    <a:pt x="18353" y="20265"/>
                    <a:pt x="16523" y="21225"/>
                    <a:pt x="13228" y="21345"/>
                  </a:cubicBezTo>
                  <a:cubicBezTo>
                    <a:pt x="9933" y="21465"/>
                    <a:pt x="5174" y="20745"/>
                    <a:pt x="414" y="2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2410137" y="2445854"/>
              <a:ext cx="88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5280"/>
                    <a:pt x="11314" y="10560"/>
                    <a:pt x="14914" y="14160"/>
                  </a:cubicBezTo>
                  <a:cubicBezTo>
                    <a:pt x="18514" y="17760"/>
                    <a:pt x="20057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2435537" y="2414104"/>
              <a:ext cx="133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533"/>
                    <a:pt x="14743" y="1067"/>
                    <a:pt x="11143" y="4667"/>
                  </a:cubicBezTo>
                  <a:cubicBezTo>
                    <a:pt x="7543" y="8267"/>
                    <a:pt x="3771" y="14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2549837" y="2528404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2676837" y="2414104"/>
              <a:ext cx="82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2736880" y="2433154"/>
              <a:ext cx="9870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1431" y="0"/>
                  </a:moveTo>
                  <a:cubicBezTo>
                    <a:pt x="15457" y="4725"/>
                    <a:pt x="9482" y="9450"/>
                    <a:pt x="6265" y="12375"/>
                  </a:cubicBezTo>
                  <a:cubicBezTo>
                    <a:pt x="3048" y="15300"/>
                    <a:pt x="2588" y="16425"/>
                    <a:pt x="1899" y="17550"/>
                  </a:cubicBezTo>
                  <a:cubicBezTo>
                    <a:pt x="1210" y="18675"/>
                    <a:pt x="291" y="19800"/>
                    <a:pt x="61" y="20475"/>
                  </a:cubicBezTo>
                  <a:cubicBezTo>
                    <a:pt x="-169" y="21150"/>
                    <a:pt x="291" y="21375"/>
                    <a:pt x="7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2968937" y="2382354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2968937" y="2483954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3210934" y="2344254"/>
              <a:ext cx="200748" cy="169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299" fill="norm" stroke="1" extrusionOk="0">
                  <a:moveTo>
                    <a:pt x="12491" y="0"/>
                  </a:moveTo>
                  <a:cubicBezTo>
                    <a:pt x="9405" y="1600"/>
                    <a:pt x="6319" y="3200"/>
                    <a:pt x="4115" y="6133"/>
                  </a:cubicBezTo>
                  <a:cubicBezTo>
                    <a:pt x="1911" y="9067"/>
                    <a:pt x="589" y="13333"/>
                    <a:pt x="148" y="16267"/>
                  </a:cubicBezTo>
                  <a:cubicBezTo>
                    <a:pt x="-293" y="19200"/>
                    <a:pt x="148" y="20800"/>
                    <a:pt x="2903" y="21200"/>
                  </a:cubicBezTo>
                  <a:cubicBezTo>
                    <a:pt x="5658" y="21600"/>
                    <a:pt x="10727" y="20800"/>
                    <a:pt x="14254" y="18533"/>
                  </a:cubicBezTo>
                  <a:cubicBezTo>
                    <a:pt x="17780" y="16267"/>
                    <a:pt x="19764" y="12533"/>
                    <a:pt x="20536" y="10000"/>
                  </a:cubicBezTo>
                  <a:cubicBezTo>
                    <a:pt x="21307" y="7467"/>
                    <a:pt x="20866" y="6133"/>
                    <a:pt x="19213" y="5333"/>
                  </a:cubicBezTo>
                  <a:cubicBezTo>
                    <a:pt x="17560" y="4533"/>
                    <a:pt x="14695" y="4267"/>
                    <a:pt x="11829" y="4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3978587" y="2329110"/>
              <a:ext cx="2921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852" y="12582"/>
                    <a:pt x="9704" y="4867"/>
                    <a:pt x="13304" y="1782"/>
                  </a:cubicBezTo>
                  <a:cubicBezTo>
                    <a:pt x="16904" y="-1304"/>
                    <a:pt x="19252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3959537" y="2414104"/>
              <a:ext cx="355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86" y="19800"/>
                    <a:pt x="7971" y="18000"/>
                    <a:pt x="11571" y="14400"/>
                  </a:cubicBezTo>
                  <a:cubicBezTo>
                    <a:pt x="15171" y="10800"/>
                    <a:pt x="18386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4230470" y="2258757"/>
              <a:ext cx="174547" cy="275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500" fill="norm" stroke="1" extrusionOk="0">
                  <a:moveTo>
                    <a:pt x="10286" y="1714"/>
                  </a:moveTo>
                  <a:cubicBezTo>
                    <a:pt x="7714" y="1219"/>
                    <a:pt x="5143" y="724"/>
                    <a:pt x="3214" y="395"/>
                  </a:cubicBezTo>
                  <a:cubicBezTo>
                    <a:pt x="1286" y="65"/>
                    <a:pt x="0" y="-100"/>
                    <a:pt x="0" y="65"/>
                  </a:cubicBezTo>
                  <a:cubicBezTo>
                    <a:pt x="0" y="230"/>
                    <a:pt x="1286" y="724"/>
                    <a:pt x="4500" y="1631"/>
                  </a:cubicBezTo>
                  <a:cubicBezTo>
                    <a:pt x="7714" y="2538"/>
                    <a:pt x="12857" y="3857"/>
                    <a:pt x="15943" y="4764"/>
                  </a:cubicBezTo>
                  <a:cubicBezTo>
                    <a:pt x="19029" y="5671"/>
                    <a:pt x="20057" y="6166"/>
                    <a:pt x="20700" y="6825"/>
                  </a:cubicBezTo>
                  <a:cubicBezTo>
                    <a:pt x="21343" y="7485"/>
                    <a:pt x="21600" y="8309"/>
                    <a:pt x="20057" y="9793"/>
                  </a:cubicBezTo>
                  <a:cubicBezTo>
                    <a:pt x="18514" y="11277"/>
                    <a:pt x="15171" y="13421"/>
                    <a:pt x="12729" y="15399"/>
                  </a:cubicBezTo>
                  <a:cubicBezTo>
                    <a:pt x="10286" y="17378"/>
                    <a:pt x="8743" y="19192"/>
                    <a:pt x="7843" y="20181"/>
                  </a:cubicBezTo>
                  <a:cubicBezTo>
                    <a:pt x="6943" y="21170"/>
                    <a:pt x="6686" y="21335"/>
                    <a:pt x="6429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3959537" y="2185504"/>
              <a:ext cx="2540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40" y="2073"/>
                    <a:pt x="17280" y="4145"/>
                    <a:pt x="14400" y="7036"/>
                  </a:cubicBezTo>
                  <a:cubicBezTo>
                    <a:pt x="11520" y="9927"/>
                    <a:pt x="7920" y="13636"/>
                    <a:pt x="5400" y="16200"/>
                  </a:cubicBezTo>
                  <a:cubicBezTo>
                    <a:pt x="2880" y="18764"/>
                    <a:pt x="1440" y="201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4759637" y="2166454"/>
              <a:ext cx="2222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7" y="2400"/>
                    <a:pt x="6994" y="4800"/>
                    <a:pt x="10594" y="8400"/>
                  </a:cubicBezTo>
                  <a:cubicBezTo>
                    <a:pt x="14194" y="12000"/>
                    <a:pt x="17897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4795883" y="2185504"/>
              <a:ext cx="186005" cy="294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56" fill="norm" stroke="1" extrusionOk="0">
                  <a:moveTo>
                    <a:pt x="21327" y="0"/>
                  </a:moveTo>
                  <a:cubicBezTo>
                    <a:pt x="18172" y="1697"/>
                    <a:pt x="15017" y="3394"/>
                    <a:pt x="11498" y="6557"/>
                  </a:cubicBezTo>
                  <a:cubicBezTo>
                    <a:pt x="7979" y="9720"/>
                    <a:pt x="4096" y="14349"/>
                    <a:pt x="2033" y="17126"/>
                  </a:cubicBezTo>
                  <a:cubicBezTo>
                    <a:pt x="-30" y="19903"/>
                    <a:pt x="-273" y="20829"/>
                    <a:pt x="212" y="21214"/>
                  </a:cubicBezTo>
                  <a:cubicBezTo>
                    <a:pt x="698" y="21600"/>
                    <a:pt x="1911" y="21446"/>
                    <a:pt x="3125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5185792" y="2115654"/>
              <a:ext cx="37396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3217"/>
                    <a:pt x="4168" y="6434"/>
                    <a:pt x="1326" y="10034"/>
                  </a:cubicBezTo>
                  <a:cubicBezTo>
                    <a:pt x="-1516" y="13634"/>
                    <a:pt x="758" y="17617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5032414" y="2426804"/>
              <a:ext cx="324124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1281" y="8100"/>
                  </a:moveTo>
                  <a:cubicBezTo>
                    <a:pt x="579" y="10800"/>
                    <a:pt x="-122" y="13500"/>
                    <a:pt x="18" y="16200"/>
                  </a:cubicBezTo>
                  <a:cubicBezTo>
                    <a:pt x="159" y="18900"/>
                    <a:pt x="1140" y="21600"/>
                    <a:pt x="4086" y="21600"/>
                  </a:cubicBezTo>
                  <a:cubicBezTo>
                    <a:pt x="7031" y="21600"/>
                    <a:pt x="11940" y="18900"/>
                    <a:pt x="15166" y="14850"/>
                  </a:cubicBezTo>
                  <a:cubicBezTo>
                    <a:pt x="18392" y="10800"/>
                    <a:pt x="19935" y="5400"/>
                    <a:pt x="214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5445437" y="2096604"/>
              <a:ext cx="1778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14" y="1350"/>
                    <a:pt x="4629" y="2700"/>
                    <a:pt x="8229" y="6300"/>
                  </a:cubicBezTo>
                  <a:cubicBezTo>
                    <a:pt x="11829" y="9900"/>
                    <a:pt x="16714" y="157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5489887" y="2147404"/>
              <a:ext cx="2222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9" y="2629"/>
                    <a:pt x="15017" y="5257"/>
                    <a:pt x="11417" y="8857"/>
                  </a:cubicBezTo>
                  <a:cubicBezTo>
                    <a:pt x="7817" y="12457"/>
                    <a:pt x="3909" y="17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4494976" y="497604"/>
              <a:ext cx="876836" cy="961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72" fill="norm" stroke="1" extrusionOk="0">
                  <a:moveTo>
                    <a:pt x="15918" y="2667"/>
                  </a:moveTo>
                  <a:cubicBezTo>
                    <a:pt x="14730" y="1911"/>
                    <a:pt x="13541" y="1155"/>
                    <a:pt x="12249" y="659"/>
                  </a:cubicBezTo>
                  <a:cubicBezTo>
                    <a:pt x="10957" y="162"/>
                    <a:pt x="9562" y="-74"/>
                    <a:pt x="8193" y="21"/>
                  </a:cubicBezTo>
                  <a:cubicBezTo>
                    <a:pt x="6823" y="115"/>
                    <a:pt x="5480" y="540"/>
                    <a:pt x="4317" y="1486"/>
                  </a:cubicBezTo>
                  <a:cubicBezTo>
                    <a:pt x="3155" y="2431"/>
                    <a:pt x="2173" y="3896"/>
                    <a:pt x="1449" y="5361"/>
                  </a:cubicBezTo>
                  <a:cubicBezTo>
                    <a:pt x="726" y="6827"/>
                    <a:pt x="261" y="8292"/>
                    <a:pt x="80" y="9828"/>
                  </a:cubicBezTo>
                  <a:cubicBezTo>
                    <a:pt x="-101" y="11364"/>
                    <a:pt x="2" y="12971"/>
                    <a:pt x="648" y="14436"/>
                  </a:cubicBezTo>
                  <a:cubicBezTo>
                    <a:pt x="1294" y="15901"/>
                    <a:pt x="2483" y="17225"/>
                    <a:pt x="3955" y="18336"/>
                  </a:cubicBezTo>
                  <a:cubicBezTo>
                    <a:pt x="5428" y="19446"/>
                    <a:pt x="7185" y="20344"/>
                    <a:pt x="8813" y="20864"/>
                  </a:cubicBezTo>
                  <a:cubicBezTo>
                    <a:pt x="10441" y="21384"/>
                    <a:pt x="11939" y="21526"/>
                    <a:pt x="13257" y="21455"/>
                  </a:cubicBezTo>
                  <a:cubicBezTo>
                    <a:pt x="14575" y="21384"/>
                    <a:pt x="15711" y="21101"/>
                    <a:pt x="16797" y="20344"/>
                  </a:cubicBezTo>
                  <a:cubicBezTo>
                    <a:pt x="17882" y="19588"/>
                    <a:pt x="18915" y="18359"/>
                    <a:pt x="19690" y="16918"/>
                  </a:cubicBezTo>
                  <a:cubicBezTo>
                    <a:pt x="20466" y="15476"/>
                    <a:pt x="20982" y="13822"/>
                    <a:pt x="21241" y="12191"/>
                  </a:cubicBezTo>
                  <a:cubicBezTo>
                    <a:pt x="21499" y="10561"/>
                    <a:pt x="21499" y="8954"/>
                    <a:pt x="20931" y="7583"/>
                  </a:cubicBezTo>
                  <a:cubicBezTo>
                    <a:pt x="20362" y="6212"/>
                    <a:pt x="19225" y="5078"/>
                    <a:pt x="17675" y="4487"/>
                  </a:cubicBezTo>
                  <a:cubicBezTo>
                    <a:pt x="16125" y="3896"/>
                    <a:pt x="14161" y="3849"/>
                    <a:pt x="12198" y="38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4781580" y="7454"/>
              <a:ext cx="1961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3527" y="1371"/>
                  </a:moveTo>
                  <a:cubicBezTo>
                    <a:pt x="1367" y="686"/>
                    <a:pt x="-793" y="0"/>
                    <a:pt x="287" y="0"/>
                  </a:cubicBezTo>
                  <a:cubicBezTo>
                    <a:pt x="1367" y="0"/>
                    <a:pt x="5687" y="686"/>
                    <a:pt x="10007" y="2971"/>
                  </a:cubicBezTo>
                  <a:cubicBezTo>
                    <a:pt x="14327" y="5257"/>
                    <a:pt x="18647" y="9143"/>
                    <a:pt x="19727" y="12514"/>
                  </a:cubicBezTo>
                  <a:cubicBezTo>
                    <a:pt x="20807" y="15886"/>
                    <a:pt x="18647" y="18743"/>
                    <a:pt x="1648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4842187" y="286854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4842187" y="210654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4899337" y="217004"/>
              <a:ext cx="952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60" y="6207"/>
                    <a:pt x="1920" y="12414"/>
                    <a:pt x="2160" y="16262"/>
                  </a:cubicBezTo>
                  <a:cubicBezTo>
                    <a:pt x="2400" y="20110"/>
                    <a:pt x="1920" y="21600"/>
                    <a:pt x="1440" y="21600"/>
                  </a:cubicBezTo>
                  <a:cubicBezTo>
                    <a:pt x="960" y="21600"/>
                    <a:pt x="480" y="20110"/>
                    <a:pt x="480" y="17503"/>
                  </a:cubicBezTo>
                  <a:cubicBezTo>
                    <a:pt x="480" y="14897"/>
                    <a:pt x="960" y="11172"/>
                    <a:pt x="2160" y="8690"/>
                  </a:cubicBezTo>
                  <a:cubicBezTo>
                    <a:pt x="3360" y="6207"/>
                    <a:pt x="5280" y="4966"/>
                    <a:pt x="7440" y="4966"/>
                  </a:cubicBezTo>
                  <a:cubicBezTo>
                    <a:pt x="9600" y="4966"/>
                    <a:pt x="12000" y="6207"/>
                    <a:pt x="14400" y="8690"/>
                  </a:cubicBezTo>
                  <a:cubicBezTo>
                    <a:pt x="16800" y="11172"/>
                    <a:pt x="19200" y="14897"/>
                    <a:pt x="21600" y="186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5013637" y="244134"/>
              <a:ext cx="184151" cy="151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5" fill="norm" stroke="1" extrusionOk="0">
                  <a:moveTo>
                    <a:pt x="0" y="14453"/>
                  </a:moveTo>
                  <a:cubicBezTo>
                    <a:pt x="2234" y="10709"/>
                    <a:pt x="4469" y="6965"/>
                    <a:pt x="5586" y="4373"/>
                  </a:cubicBezTo>
                  <a:cubicBezTo>
                    <a:pt x="6703" y="1781"/>
                    <a:pt x="6703" y="341"/>
                    <a:pt x="6083" y="53"/>
                  </a:cubicBezTo>
                  <a:cubicBezTo>
                    <a:pt x="5462" y="-235"/>
                    <a:pt x="4221" y="629"/>
                    <a:pt x="3103" y="3365"/>
                  </a:cubicBezTo>
                  <a:cubicBezTo>
                    <a:pt x="1986" y="6101"/>
                    <a:pt x="993" y="10709"/>
                    <a:pt x="745" y="13733"/>
                  </a:cubicBezTo>
                  <a:cubicBezTo>
                    <a:pt x="497" y="16757"/>
                    <a:pt x="993" y="18197"/>
                    <a:pt x="2483" y="19349"/>
                  </a:cubicBezTo>
                  <a:cubicBezTo>
                    <a:pt x="3972" y="20501"/>
                    <a:pt x="6455" y="21365"/>
                    <a:pt x="8690" y="19781"/>
                  </a:cubicBezTo>
                  <a:cubicBezTo>
                    <a:pt x="10924" y="18197"/>
                    <a:pt x="12910" y="14165"/>
                    <a:pt x="14028" y="11429"/>
                  </a:cubicBezTo>
                  <a:cubicBezTo>
                    <a:pt x="15145" y="8693"/>
                    <a:pt x="15393" y="7253"/>
                    <a:pt x="14897" y="6389"/>
                  </a:cubicBezTo>
                  <a:cubicBezTo>
                    <a:pt x="14400" y="5525"/>
                    <a:pt x="13159" y="5237"/>
                    <a:pt x="12166" y="5669"/>
                  </a:cubicBezTo>
                  <a:cubicBezTo>
                    <a:pt x="11172" y="6101"/>
                    <a:pt x="10428" y="7253"/>
                    <a:pt x="9931" y="8549"/>
                  </a:cubicBezTo>
                  <a:cubicBezTo>
                    <a:pt x="9434" y="9845"/>
                    <a:pt x="9186" y="11285"/>
                    <a:pt x="9062" y="12725"/>
                  </a:cubicBezTo>
                  <a:cubicBezTo>
                    <a:pt x="8938" y="14165"/>
                    <a:pt x="8938" y="15605"/>
                    <a:pt x="9559" y="16613"/>
                  </a:cubicBezTo>
                  <a:cubicBezTo>
                    <a:pt x="10179" y="17621"/>
                    <a:pt x="11421" y="18197"/>
                    <a:pt x="12414" y="17621"/>
                  </a:cubicBezTo>
                  <a:cubicBezTo>
                    <a:pt x="13407" y="17045"/>
                    <a:pt x="14152" y="15317"/>
                    <a:pt x="15145" y="14453"/>
                  </a:cubicBezTo>
                  <a:cubicBezTo>
                    <a:pt x="16138" y="13589"/>
                    <a:pt x="17379" y="13589"/>
                    <a:pt x="18497" y="14021"/>
                  </a:cubicBezTo>
                  <a:cubicBezTo>
                    <a:pt x="19614" y="14453"/>
                    <a:pt x="20607" y="15317"/>
                    <a:pt x="21600" y="161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5191437" y="223354"/>
              <a:ext cx="139701" cy="163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7477"/>
                  </a:moveTo>
                  <a:cubicBezTo>
                    <a:pt x="982" y="6369"/>
                    <a:pt x="1964" y="5262"/>
                    <a:pt x="2945" y="5262"/>
                  </a:cubicBezTo>
                  <a:cubicBezTo>
                    <a:pt x="3927" y="5262"/>
                    <a:pt x="4909" y="6369"/>
                    <a:pt x="6218" y="8308"/>
                  </a:cubicBezTo>
                  <a:cubicBezTo>
                    <a:pt x="7527" y="10246"/>
                    <a:pt x="9164" y="13015"/>
                    <a:pt x="9982" y="15092"/>
                  </a:cubicBezTo>
                  <a:cubicBezTo>
                    <a:pt x="10800" y="17169"/>
                    <a:pt x="10800" y="18554"/>
                    <a:pt x="10145" y="19662"/>
                  </a:cubicBezTo>
                  <a:cubicBezTo>
                    <a:pt x="9491" y="20769"/>
                    <a:pt x="8182" y="21600"/>
                    <a:pt x="7527" y="21323"/>
                  </a:cubicBezTo>
                  <a:cubicBezTo>
                    <a:pt x="6873" y="21046"/>
                    <a:pt x="6873" y="19662"/>
                    <a:pt x="7691" y="16615"/>
                  </a:cubicBezTo>
                  <a:cubicBezTo>
                    <a:pt x="8509" y="13569"/>
                    <a:pt x="10145" y="8862"/>
                    <a:pt x="12600" y="5815"/>
                  </a:cubicBezTo>
                  <a:cubicBezTo>
                    <a:pt x="15055" y="2769"/>
                    <a:pt x="18327" y="13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5409533" y="59252"/>
              <a:ext cx="351859" cy="401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031" fill="norm" stroke="1" extrusionOk="0">
                  <a:moveTo>
                    <a:pt x="6424" y="12576"/>
                  </a:moveTo>
                  <a:cubicBezTo>
                    <a:pt x="6296" y="12022"/>
                    <a:pt x="6167" y="11468"/>
                    <a:pt x="5717" y="11025"/>
                  </a:cubicBezTo>
                  <a:cubicBezTo>
                    <a:pt x="5267" y="10582"/>
                    <a:pt x="4496" y="10250"/>
                    <a:pt x="3467" y="10914"/>
                  </a:cubicBezTo>
                  <a:cubicBezTo>
                    <a:pt x="2438" y="11579"/>
                    <a:pt x="1153" y="13240"/>
                    <a:pt x="510" y="14403"/>
                  </a:cubicBezTo>
                  <a:cubicBezTo>
                    <a:pt x="-133" y="15566"/>
                    <a:pt x="-133" y="16231"/>
                    <a:pt x="317" y="16896"/>
                  </a:cubicBezTo>
                  <a:cubicBezTo>
                    <a:pt x="767" y="17560"/>
                    <a:pt x="1667" y="18225"/>
                    <a:pt x="2374" y="18280"/>
                  </a:cubicBezTo>
                  <a:cubicBezTo>
                    <a:pt x="3081" y="18336"/>
                    <a:pt x="3596" y="17782"/>
                    <a:pt x="4238" y="16010"/>
                  </a:cubicBezTo>
                  <a:cubicBezTo>
                    <a:pt x="4881" y="14237"/>
                    <a:pt x="5653" y="11246"/>
                    <a:pt x="6231" y="8643"/>
                  </a:cubicBezTo>
                  <a:cubicBezTo>
                    <a:pt x="6810" y="6040"/>
                    <a:pt x="7196" y="3825"/>
                    <a:pt x="7453" y="2330"/>
                  </a:cubicBezTo>
                  <a:cubicBezTo>
                    <a:pt x="7710" y="834"/>
                    <a:pt x="7838" y="59"/>
                    <a:pt x="7710" y="3"/>
                  </a:cubicBezTo>
                  <a:cubicBezTo>
                    <a:pt x="7581" y="-52"/>
                    <a:pt x="7196" y="613"/>
                    <a:pt x="6874" y="2828"/>
                  </a:cubicBezTo>
                  <a:cubicBezTo>
                    <a:pt x="6553" y="5043"/>
                    <a:pt x="6296" y="8810"/>
                    <a:pt x="6296" y="11246"/>
                  </a:cubicBezTo>
                  <a:cubicBezTo>
                    <a:pt x="6296" y="13683"/>
                    <a:pt x="6553" y="14791"/>
                    <a:pt x="6874" y="15566"/>
                  </a:cubicBezTo>
                  <a:cubicBezTo>
                    <a:pt x="7196" y="16342"/>
                    <a:pt x="7581" y="16785"/>
                    <a:pt x="8096" y="17006"/>
                  </a:cubicBezTo>
                  <a:cubicBezTo>
                    <a:pt x="8610" y="17228"/>
                    <a:pt x="9253" y="17228"/>
                    <a:pt x="9767" y="16951"/>
                  </a:cubicBezTo>
                  <a:cubicBezTo>
                    <a:pt x="10281" y="16674"/>
                    <a:pt x="10667" y="16120"/>
                    <a:pt x="11053" y="15511"/>
                  </a:cubicBezTo>
                  <a:cubicBezTo>
                    <a:pt x="11438" y="14902"/>
                    <a:pt x="11824" y="14237"/>
                    <a:pt x="12017" y="13573"/>
                  </a:cubicBezTo>
                  <a:cubicBezTo>
                    <a:pt x="12210" y="12908"/>
                    <a:pt x="12210" y="12243"/>
                    <a:pt x="11888" y="11800"/>
                  </a:cubicBezTo>
                  <a:cubicBezTo>
                    <a:pt x="11567" y="11357"/>
                    <a:pt x="10924" y="11136"/>
                    <a:pt x="10474" y="11302"/>
                  </a:cubicBezTo>
                  <a:cubicBezTo>
                    <a:pt x="10024" y="11468"/>
                    <a:pt x="9767" y="12022"/>
                    <a:pt x="9574" y="12576"/>
                  </a:cubicBezTo>
                  <a:cubicBezTo>
                    <a:pt x="9381" y="13130"/>
                    <a:pt x="9253" y="13683"/>
                    <a:pt x="9317" y="14237"/>
                  </a:cubicBezTo>
                  <a:cubicBezTo>
                    <a:pt x="9381" y="14791"/>
                    <a:pt x="9638" y="15345"/>
                    <a:pt x="10153" y="15677"/>
                  </a:cubicBezTo>
                  <a:cubicBezTo>
                    <a:pt x="10667" y="16010"/>
                    <a:pt x="11438" y="16120"/>
                    <a:pt x="12081" y="16010"/>
                  </a:cubicBezTo>
                  <a:cubicBezTo>
                    <a:pt x="12724" y="15899"/>
                    <a:pt x="13238" y="15566"/>
                    <a:pt x="13881" y="14957"/>
                  </a:cubicBezTo>
                  <a:cubicBezTo>
                    <a:pt x="14524" y="14348"/>
                    <a:pt x="15296" y="13462"/>
                    <a:pt x="15617" y="13296"/>
                  </a:cubicBezTo>
                  <a:cubicBezTo>
                    <a:pt x="15938" y="13130"/>
                    <a:pt x="15810" y="13683"/>
                    <a:pt x="15553" y="15456"/>
                  </a:cubicBezTo>
                  <a:cubicBezTo>
                    <a:pt x="15296" y="17228"/>
                    <a:pt x="14910" y="20219"/>
                    <a:pt x="14653" y="20883"/>
                  </a:cubicBezTo>
                  <a:cubicBezTo>
                    <a:pt x="14396" y="21548"/>
                    <a:pt x="14267" y="19886"/>
                    <a:pt x="14524" y="17726"/>
                  </a:cubicBezTo>
                  <a:cubicBezTo>
                    <a:pt x="14781" y="15566"/>
                    <a:pt x="15424" y="12908"/>
                    <a:pt x="16067" y="11302"/>
                  </a:cubicBezTo>
                  <a:cubicBezTo>
                    <a:pt x="16710" y="9696"/>
                    <a:pt x="17353" y="9142"/>
                    <a:pt x="18060" y="8810"/>
                  </a:cubicBezTo>
                  <a:cubicBezTo>
                    <a:pt x="18767" y="8477"/>
                    <a:pt x="19538" y="8366"/>
                    <a:pt x="20117" y="8588"/>
                  </a:cubicBezTo>
                  <a:cubicBezTo>
                    <a:pt x="20696" y="8810"/>
                    <a:pt x="21081" y="9363"/>
                    <a:pt x="21274" y="10194"/>
                  </a:cubicBezTo>
                  <a:cubicBezTo>
                    <a:pt x="21467" y="11025"/>
                    <a:pt x="21467" y="12133"/>
                    <a:pt x="20438" y="13240"/>
                  </a:cubicBezTo>
                  <a:cubicBezTo>
                    <a:pt x="19410" y="14348"/>
                    <a:pt x="17353" y="15456"/>
                    <a:pt x="15296" y="165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1564482" y="513573"/>
              <a:ext cx="1155063" cy="864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18" fill="norm" stroke="1" extrusionOk="0">
                  <a:moveTo>
                    <a:pt x="18027" y="3207"/>
                  </a:moveTo>
                  <a:cubicBezTo>
                    <a:pt x="18027" y="2681"/>
                    <a:pt x="18027" y="2154"/>
                    <a:pt x="17968" y="1785"/>
                  </a:cubicBezTo>
                  <a:cubicBezTo>
                    <a:pt x="17909" y="1416"/>
                    <a:pt x="17790" y="1205"/>
                    <a:pt x="17297" y="942"/>
                  </a:cubicBezTo>
                  <a:cubicBezTo>
                    <a:pt x="16803" y="679"/>
                    <a:pt x="15934" y="362"/>
                    <a:pt x="14809" y="178"/>
                  </a:cubicBezTo>
                  <a:cubicBezTo>
                    <a:pt x="13683" y="-6"/>
                    <a:pt x="12301" y="-59"/>
                    <a:pt x="10939" y="73"/>
                  </a:cubicBezTo>
                  <a:cubicBezTo>
                    <a:pt x="9577" y="204"/>
                    <a:pt x="8234" y="521"/>
                    <a:pt x="6852" y="1021"/>
                  </a:cubicBezTo>
                  <a:cubicBezTo>
                    <a:pt x="5470" y="1521"/>
                    <a:pt x="4048" y="2206"/>
                    <a:pt x="3022" y="2970"/>
                  </a:cubicBezTo>
                  <a:cubicBezTo>
                    <a:pt x="1995" y="3734"/>
                    <a:pt x="1363" y="4577"/>
                    <a:pt x="869" y="6000"/>
                  </a:cubicBezTo>
                  <a:cubicBezTo>
                    <a:pt x="376" y="7422"/>
                    <a:pt x="20" y="9424"/>
                    <a:pt x="1" y="11136"/>
                  </a:cubicBezTo>
                  <a:cubicBezTo>
                    <a:pt x="-19" y="12848"/>
                    <a:pt x="297" y="14271"/>
                    <a:pt x="968" y="15588"/>
                  </a:cubicBezTo>
                  <a:cubicBezTo>
                    <a:pt x="1640" y="16905"/>
                    <a:pt x="2666" y="18117"/>
                    <a:pt x="3910" y="19039"/>
                  </a:cubicBezTo>
                  <a:cubicBezTo>
                    <a:pt x="5154" y="19961"/>
                    <a:pt x="6615" y="20593"/>
                    <a:pt x="7958" y="20988"/>
                  </a:cubicBezTo>
                  <a:cubicBezTo>
                    <a:pt x="9300" y="21383"/>
                    <a:pt x="10524" y="21541"/>
                    <a:pt x="11827" y="21515"/>
                  </a:cubicBezTo>
                  <a:cubicBezTo>
                    <a:pt x="13131" y="21488"/>
                    <a:pt x="14513" y="21278"/>
                    <a:pt x="15678" y="20803"/>
                  </a:cubicBezTo>
                  <a:cubicBezTo>
                    <a:pt x="16842" y="20329"/>
                    <a:pt x="17790" y="19592"/>
                    <a:pt x="18659" y="18670"/>
                  </a:cubicBezTo>
                  <a:cubicBezTo>
                    <a:pt x="19528" y="17748"/>
                    <a:pt x="20317" y="16641"/>
                    <a:pt x="20811" y="15114"/>
                  </a:cubicBezTo>
                  <a:cubicBezTo>
                    <a:pt x="21305" y="13586"/>
                    <a:pt x="21502" y="11637"/>
                    <a:pt x="21542" y="9924"/>
                  </a:cubicBezTo>
                  <a:cubicBezTo>
                    <a:pt x="21581" y="8212"/>
                    <a:pt x="21463" y="6737"/>
                    <a:pt x="20929" y="5683"/>
                  </a:cubicBezTo>
                  <a:cubicBezTo>
                    <a:pt x="20396" y="4630"/>
                    <a:pt x="19449" y="3998"/>
                    <a:pt x="18264" y="3787"/>
                  </a:cubicBezTo>
                  <a:cubicBezTo>
                    <a:pt x="17079" y="3576"/>
                    <a:pt x="15658" y="3787"/>
                    <a:pt x="14236" y="39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1871286" y="-1"/>
              <a:ext cx="138802" cy="42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25" fill="norm" stroke="1" extrusionOk="0">
                  <a:moveTo>
                    <a:pt x="12625" y="13850"/>
                  </a:moveTo>
                  <a:cubicBezTo>
                    <a:pt x="12952" y="13315"/>
                    <a:pt x="13279" y="12781"/>
                    <a:pt x="12297" y="12460"/>
                  </a:cubicBezTo>
                  <a:cubicBezTo>
                    <a:pt x="11316" y="12139"/>
                    <a:pt x="9025" y="12032"/>
                    <a:pt x="6734" y="12727"/>
                  </a:cubicBezTo>
                  <a:cubicBezTo>
                    <a:pt x="4443" y="13422"/>
                    <a:pt x="2152" y="14919"/>
                    <a:pt x="1006" y="16256"/>
                  </a:cubicBezTo>
                  <a:cubicBezTo>
                    <a:pt x="-139" y="17593"/>
                    <a:pt x="-139" y="18769"/>
                    <a:pt x="188" y="19678"/>
                  </a:cubicBezTo>
                  <a:cubicBezTo>
                    <a:pt x="516" y="20587"/>
                    <a:pt x="1170" y="21228"/>
                    <a:pt x="2316" y="21389"/>
                  </a:cubicBezTo>
                  <a:cubicBezTo>
                    <a:pt x="3461" y="21549"/>
                    <a:pt x="5097" y="21228"/>
                    <a:pt x="6897" y="19571"/>
                  </a:cubicBezTo>
                  <a:cubicBezTo>
                    <a:pt x="8697" y="17913"/>
                    <a:pt x="10661" y="14919"/>
                    <a:pt x="11643" y="11765"/>
                  </a:cubicBezTo>
                  <a:cubicBezTo>
                    <a:pt x="12625" y="8610"/>
                    <a:pt x="12625" y="5296"/>
                    <a:pt x="12134" y="3157"/>
                  </a:cubicBezTo>
                  <a:cubicBezTo>
                    <a:pt x="11643" y="1018"/>
                    <a:pt x="10661" y="56"/>
                    <a:pt x="9843" y="2"/>
                  </a:cubicBezTo>
                  <a:cubicBezTo>
                    <a:pt x="9025" y="-51"/>
                    <a:pt x="8370" y="804"/>
                    <a:pt x="8370" y="3050"/>
                  </a:cubicBezTo>
                  <a:cubicBezTo>
                    <a:pt x="8370" y="5296"/>
                    <a:pt x="9025" y="8931"/>
                    <a:pt x="10497" y="11498"/>
                  </a:cubicBezTo>
                  <a:cubicBezTo>
                    <a:pt x="11970" y="14064"/>
                    <a:pt x="14261" y="15561"/>
                    <a:pt x="16225" y="16363"/>
                  </a:cubicBezTo>
                  <a:cubicBezTo>
                    <a:pt x="18188" y="17165"/>
                    <a:pt x="19825" y="17272"/>
                    <a:pt x="21461" y="173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2041837" y="132202"/>
              <a:ext cx="166321" cy="364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75" fill="norm" stroke="1" extrusionOk="0">
                  <a:moveTo>
                    <a:pt x="0" y="8325"/>
                  </a:moveTo>
                  <a:cubicBezTo>
                    <a:pt x="1367" y="8325"/>
                    <a:pt x="2734" y="8325"/>
                    <a:pt x="3828" y="8077"/>
                  </a:cubicBezTo>
                  <a:cubicBezTo>
                    <a:pt x="4922" y="7829"/>
                    <a:pt x="5742" y="7332"/>
                    <a:pt x="6152" y="6587"/>
                  </a:cubicBezTo>
                  <a:cubicBezTo>
                    <a:pt x="6562" y="5843"/>
                    <a:pt x="6562" y="4850"/>
                    <a:pt x="5878" y="4477"/>
                  </a:cubicBezTo>
                  <a:cubicBezTo>
                    <a:pt x="5195" y="4105"/>
                    <a:pt x="3828" y="4353"/>
                    <a:pt x="2597" y="5346"/>
                  </a:cubicBezTo>
                  <a:cubicBezTo>
                    <a:pt x="1367" y="6339"/>
                    <a:pt x="273" y="8077"/>
                    <a:pt x="137" y="9505"/>
                  </a:cubicBezTo>
                  <a:cubicBezTo>
                    <a:pt x="0" y="10932"/>
                    <a:pt x="820" y="12050"/>
                    <a:pt x="2051" y="12670"/>
                  </a:cubicBezTo>
                  <a:cubicBezTo>
                    <a:pt x="3281" y="13291"/>
                    <a:pt x="4922" y="13415"/>
                    <a:pt x="6289" y="13291"/>
                  </a:cubicBezTo>
                  <a:cubicBezTo>
                    <a:pt x="7656" y="13167"/>
                    <a:pt x="8749" y="12794"/>
                    <a:pt x="9980" y="11987"/>
                  </a:cubicBezTo>
                  <a:cubicBezTo>
                    <a:pt x="11210" y="11181"/>
                    <a:pt x="12577" y="9939"/>
                    <a:pt x="13261" y="9691"/>
                  </a:cubicBezTo>
                  <a:cubicBezTo>
                    <a:pt x="13944" y="9443"/>
                    <a:pt x="13944" y="10187"/>
                    <a:pt x="14491" y="11987"/>
                  </a:cubicBezTo>
                  <a:cubicBezTo>
                    <a:pt x="15038" y="13787"/>
                    <a:pt x="16132" y="16643"/>
                    <a:pt x="16815" y="18505"/>
                  </a:cubicBezTo>
                  <a:cubicBezTo>
                    <a:pt x="17499" y="20367"/>
                    <a:pt x="17772" y="21236"/>
                    <a:pt x="17635" y="21360"/>
                  </a:cubicBezTo>
                  <a:cubicBezTo>
                    <a:pt x="17499" y="21484"/>
                    <a:pt x="16952" y="20863"/>
                    <a:pt x="15995" y="18256"/>
                  </a:cubicBezTo>
                  <a:cubicBezTo>
                    <a:pt x="15038" y="15650"/>
                    <a:pt x="13671" y="11056"/>
                    <a:pt x="13124" y="7953"/>
                  </a:cubicBezTo>
                  <a:cubicBezTo>
                    <a:pt x="12577" y="4850"/>
                    <a:pt x="12851" y="3236"/>
                    <a:pt x="13397" y="2181"/>
                  </a:cubicBezTo>
                  <a:cubicBezTo>
                    <a:pt x="13944" y="1125"/>
                    <a:pt x="14765" y="629"/>
                    <a:pt x="15858" y="318"/>
                  </a:cubicBezTo>
                  <a:cubicBezTo>
                    <a:pt x="16952" y="8"/>
                    <a:pt x="18319" y="-116"/>
                    <a:pt x="19413" y="132"/>
                  </a:cubicBezTo>
                  <a:cubicBezTo>
                    <a:pt x="20506" y="381"/>
                    <a:pt x="21327" y="1001"/>
                    <a:pt x="21463" y="2491"/>
                  </a:cubicBezTo>
                  <a:cubicBezTo>
                    <a:pt x="21600" y="3981"/>
                    <a:pt x="21053" y="6339"/>
                    <a:pt x="20233" y="7767"/>
                  </a:cubicBezTo>
                  <a:cubicBezTo>
                    <a:pt x="19413" y="9194"/>
                    <a:pt x="18319" y="9691"/>
                    <a:pt x="17225" y="101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747382" y="3534896"/>
              <a:ext cx="188936" cy="415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1436" fill="norm" stroke="1" extrusionOk="0">
                  <a:moveTo>
                    <a:pt x="20103" y="4418"/>
                  </a:moveTo>
                  <a:cubicBezTo>
                    <a:pt x="20103" y="3872"/>
                    <a:pt x="20103" y="3327"/>
                    <a:pt x="20335" y="2563"/>
                  </a:cubicBezTo>
                  <a:cubicBezTo>
                    <a:pt x="20567" y="1800"/>
                    <a:pt x="21032" y="818"/>
                    <a:pt x="20451" y="327"/>
                  </a:cubicBezTo>
                  <a:cubicBezTo>
                    <a:pt x="19871" y="-164"/>
                    <a:pt x="18245" y="-164"/>
                    <a:pt x="15806" y="763"/>
                  </a:cubicBezTo>
                  <a:cubicBezTo>
                    <a:pt x="13367" y="1691"/>
                    <a:pt x="10116" y="3545"/>
                    <a:pt x="7329" y="6000"/>
                  </a:cubicBezTo>
                  <a:cubicBezTo>
                    <a:pt x="4542" y="8454"/>
                    <a:pt x="2219" y="11509"/>
                    <a:pt x="942" y="13800"/>
                  </a:cubicBezTo>
                  <a:cubicBezTo>
                    <a:pt x="-336" y="16091"/>
                    <a:pt x="-568" y="17618"/>
                    <a:pt x="1871" y="18763"/>
                  </a:cubicBezTo>
                  <a:cubicBezTo>
                    <a:pt x="4309" y="19909"/>
                    <a:pt x="9419" y="20672"/>
                    <a:pt x="14529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903567" y="3785688"/>
              <a:ext cx="134971" cy="17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0467" fill="norm" stroke="1" extrusionOk="0">
                  <a:moveTo>
                    <a:pt x="21190" y="6030"/>
                  </a:moveTo>
                  <a:cubicBezTo>
                    <a:pt x="18199" y="4021"/>
                    <a:pt x="15208" y="2012"/>
                    <a:pt x="12882" y="881"/>
                  </a:cubicBezTo>
                  <a:cubicBezTo>
                    <a:pt x="10556" y="-249"/>
                    <a:pt x="8895" y="-500"/>
                    <a:pt x="6735" y="1384"/>
                  </a:cubicBezTo>
                  <a:cubicBezTo>
                    <a:pt x="4575" y="3267"/>
                    <a:pt x="1916" y="7286"/>
                    <a:pt x="753" y="10677"/>
                  </a:cubicBezTo>
                  <a:cubicBezTo>
                    <a:pt x="-410" y="14067"/>
                    <a:pt x="-78" y="16830"/>
                    <a:pt x="753" y="18588"/>
                  </a:cubicBezTo>
                  <a:cubicBezTo>
                    <a:pt x="1584" y="20347"/>
                    <a:pt x="2913" y="21100"/>
                    <a:pt x="5904" y="19844"/>
                  </a:cubicBezTo>
                  <a:cubicBezTo>
                    <a:pt x="8895" y="18588"/>
                    <a:pt x="13547" y="15323"/>
                    <a:pt x="16039" y="12686"/>
                  </a:cubicBezTo>
                  <a:cubicBezTo>
                    <a:pt x="18532" y="10049"/>
                    <a:pt x="18864" y="8040"/>
                    <a:pt x="18365" y="6658"/>
                  </a:cubicBezTo>
                  <a:cubicBezTo>
                    <a:pt x="17867" y="5277"/>
                    <a:pt x="16538" y="4523"/>
                    <a:pt x="15208" y="3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083781" y="3785704"/>
              <a:ext cx="157957" cy="142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54" fill="norm" stroke="1" extrusionOk="0">
                  <a:moveTo>
                    <a:pt x="2484" y="0"/>
                  </a:moveTo>
                  <a:cubicBezTo>
                    <a:pt x="1620" y="2859"/>
                    <a:pt x="756" y="5718"/>
                    <a:pt x="324" y="8735"/>
                  </a:cubicBezTo>
                  <a:cubicBezTo>
                    <a:pt x="-108" y="11753"/>
                    <a:pt x="-108" y="14929"/>
                    <a:pt x="324" y="17312"/>
                  </a:cubicBezTo>
                  <a:cubicBezTo>
                    <a:pt x="756" y="19694"/>
                    <a:pt x="1620" y="21282"/>
                    <a:pt x="3492" y="21441"/>
                  </a:cubicBezTo>
                  <a:cubicBezTo>
                    <a:pt x="5364" y="21600"/>
                    <a:pt x="8244" y="20329"/>
                    <a:pt x="9972" y="17947"/>
                  </a:cubicBezTo>
                  <a:cubicBezTo>
                    <a:pt x="11700" y="15565"/>
                    <a:pt x="12276" y="12071"/>
                    <a:pt x="12564" y="9371"/>
                  </a:cubicBezTo>
                  <a:cubicBezTo>
                    <a:pt x="12852" y="6671"/>
                    <a:pt x="12852" y="4765"/>
                    <a:pt x="12852" y="4765"/>
                  </a:cubicBezTo>
                  <a:cubicBezTo>
                    <a:pt x="12852" y="4765"/>
                    <a:pt x="12852" y="6671"/>
                    <a:pt x="12852" y="8576"/>
                  </a:cubicBezTo>
                  <a:cubicBezTo>
                    <a:pt x="12852" y="10482"/>
                    <a:pt x="12852" y="12388"/>
                    <a:pt x="14292" y="14135"/>
                  </a:cubicBezTo>
                  <a:cubicBezTo>
                    <a:pt x="15732" y="15882"/>
                    <a:pt x="18612" y="17471"/>
                    <a:pt x="21492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1279837" y="3757877"/>
              <a:ext cx="82551" cy="169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6646" y="8305"/>
                  </a:moveTo>
                  <a:cubicBezTo>
                    <a:pt x="4431" y="11772"/>
                    <a:pt x="2215" y="15239"/>
                    <a:pt x="1108" y="17639"/>
                  </a:cubicBezTo>
                  <a:cubicBezTo>
                    <a:pt x="0" y="20039"/>
                    <a:pt x="0" y="21372"/>
                    <a:pt x="0" y="21372"/>
                  </a:cubicBezTo>
                  <a:cubicBezTo>
                    <a:pt x="0" y="21372"/>
                    <a:pt x="0" y="20039"/>
                    <a:pt x="1108" y="16839"/>
                  </a:cubicBezTo>
                  <a:cubicBezTo>
                    <a:pt x="2215" y="13639"/>
                    <a:pt x="4431" y="8572"/>
                    <a:pt x="7200" y="5239"/>
                  </a:cubicBezTo>
                  <a:cubicBezTo>
                    <a:pt x="9969" y="1905"/>
                    <a:pt x="13292" y="305"/>
                    <a:pt x="15785" y="39"/>
                  </a:cubicBezTo>
                  <a:cubicBezTo>
                    <a:pt x="18277" y="-228"/>
                    <a:pt x="19938" y="839"/>
                    <a:pt x="20769" y="4172"/>
                  </a:cubicBezTo>
                  <a:cubicBezTo>
                    <a:pt x="21600" y="7505"/>
                    <a:pt x="21600" y="13105"/>
                    <a:pt x="21600" y="18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1447856" y="3550754"/>
              <a:ext cx="41532" cy="3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75" fill="norm" stroke="1" extrusionOk="0">
                  <a:moveTo>
                    <a:pt x="21190" y="0"/>
                  </a:moveTo>
                  <a:cubicBezTo>
                    <a:pt x="14710" y="4090"/>
                    <a:pt x="8230" y="8180"/>
                    <a:pt x="4450" y="11503"/>
                  </a:cubicBezTo>
                  <a:cubicBezTo>
                    <a:pt x="670" y="14826"/>
                    <a:pt x="-410" y="17382"/>
                    <a:pt x="130" y="18980"/>
                  </a:cubicBezTo>
                  <a:cubicBezTo>
                    <a:pt x="670" y="20578"/>
                    <a:pt x="2830" y="21217"/>
                    <a:pt x="6610" y="21408"/>
                  </a:cubicBezTo>
                  <a:cubicBezTo>
                    <a:pt x="10390" y="21600"/>
                    <a:pt x="15790" y="21344"/>
                    <a:pt x="21190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1422622" y="3730442"/>
              <a:ext cx="179613" cy="15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32" fill="norm" stroke="1" extrusionOk="0">
                  <a:moveTo>
                    <a:pt x="5662" y="6932"/>
                  </a:moveTo>
                  <a:cubicBezTo>
                    <a:pt x="4406" y="6032"/>
                    <a:pt x="3150" y="5132"/>
                    <a:pt x="2020" y="5132"/>
                  </a:cubicBezTo>
                  <a:cubicBezTo>
                    <a:pt x="890" y="5132"/>
                    <a:pt x="-115" y="6032"/>
                    <a:pt x="11" y="6782"/>
                  </a:cubicBezTo>
                  <a:cubicBezTo>
                    <a:pt x="136" y="7532"/>
                    <a:pt x="1392" y="8132"/>
                    <a:pt x="4657" y="8132"/>
                  </a:cubicBezTo>
                  <a:cubicBezTo>
                    <a:pt x="7922" y="8132"/>
                    <a:pt x="13197" y="7532"/>
                    <a:pt x="16336" y="6782"/>
                  </a:cubicBezTo>
                  <a:cubicBezTo>
                    <a:pt x="19476" y="6032"/>
                    <a:pt x="20480" y="5132"/>
                    <a:pt x="20983" y="3932"/>
                  </a:cubicBezTo>
                  <a:cubicBezTo>
                    <a:pt x="21485" y="2732"/>
                    <a:pt x="21485" y="1232"/>
                    <a:pt x="20480" y="482"/>
                  </a:cubicBezTo>
                  <a:cubicBezTo>
                    <a:pt x="19476" y="-268"/>
                    <a:pt x="17466" y="-268"/>
                    <a:pt x="15708" y="1382"/>
                  </a:cubicBezTo>
                  <a:cubicBezTo>
                    <a:pt x="13950" y="3032"/>
                    <a:pt x="12443" y="6332"/>
                    <a:pt x="11690" y="9482"/>
                  </a:cubicBezTo>
                  <a:cubicBezTo>
                    <a:pt x="10936" y="12632"/>
                    <a:pt x="10936" y="15632"/>
                    <a:pt x="12569" y="17582"/>
                  </a:cubicBezTo>
                  <a:cubicBezTo>
                    <a:pt x="14201" y="19532"/>
                    <a:pt x="17466" y="20432"/>
                    <a:pt x="20732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1641787" y="3726813"/>
              <a:ext cx="76201" cy="177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0" y="1713"/>
                  </a:moveTo>
                  <a:cubicBezTo>
                    <a:pt x="1800" y="709"/>
                    <a:pt x="3600" y="-296"/>
                    <a:pt x="6000" y="81"/>
                  </a:cubicBezTo>
                  <a:cubicBezTo>
                    <a:pt x="8400" y="457"/>
                    <a:pt x="11400" y="2216"/>
                    <a:pt x="13800" y="5481"/>
                  </a:cubicBezTo>
                  <a:cubicBezTo>
                    <a:pt x="16200" y="8746"/>
                    <a:pt x="18000" y="13518"/>
                    <a:pt x="18600" y="16532"/>
                  </a:cubicBezTo>
                  <a:cubicBezTo>
                    <a:pt x="19200" y="19546"/>
                    <a:pt x="18600" y="20802"/>
                    <a:pt x="16800" y="21053"/>
                  </a:cubicBezTo>
                  <a:cubicBezTo>
                    <a:pt x="15000" y="21304"/>
                    <a:pt x="12000" y="20551"/>
                    <a:pt x="10500" y="18667"/>
                  </a:cubicBezTo>
                  <a:cubicBezTo>
                    <a:pt x="9000" y="16783"/>
                    <a:pt x="9000" y="13769"/>
                    <a:pt x="11100" y="11006"/>
                  </a:cubicBezTo>
                  <a:cubicBezTo>
                    <a:pt x="13200" y="8244"/>
                    <a:pt x="17400" y="5732"/>
                    <a:pt x="21600" y="3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819587" y="3804754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955349" y="3733188"/>
              <a:ext cx="130939" cy="139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0653" fill="norm" stroke="1" extrusionOk="0">
                  <a:moveTo>
                    <a:pt x="1666" y="5889"/>
                  </a:moveTo>
                  <a:cubicBezTo>
                    <a:pt x="3380" y="5576"/>
                    <a:pt x="5095" y="5263"/>
                    <a:pt x="6809" y="4011"/>
                  </a:cubicBezTo>
                  <a:cubicBezTo>
                    <a:pt x="8523" y="2758"/>
                    <a:pt x="10238" y="567"/>
                    <a:pt x="9895" y="98"/>
                  </a:cubicBezTo>
                  <a:cubicBezTo>
                    <a:pt x="9552" y="-372"/>
                    <a:pt x="7152" y="880"/>
                    <a:pt x="4923" y="3385"/>
                  </a:cubicBezTo>
                  <a:cubicBezTo>
                    <a:pt x="2695" y="5889"/>
                    <a:pt x="638" y="9645"/>
                    <a:pt x="123" y="13089"/>
                  </a:cubicBezTo>
                  <a:cubicBezTo>
                    <a:pt x="-391" y="16532"/>
                    <a:pt x="638" y="19663"/>
                    <a:pt x="4409" y="20445"/>
                  </a:cubicBezTo>
                  <a:cubicBezTo>
                    <a:pt x="8180" y="21228"/>
                    <a:pt x="14695" y="19663"/>
                    <a:pt x="21209" y="18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2126365" y="3696804"/>
              <a:ext cx="118673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600" fill="norm" stroke="1" extrusionOk="0">
                  <a:moveTo>
                    <a:pt x="770" y="0"/>
                  </a:moveTo>
                  <a:cubicBezTo>
                    <a:pt x="25" y="1091"/>
                    <a:pt x="-720" y="2182"/>
                    <a:pt x="1328" y="4473"/>
                  </a:cubicBezTo>
                  <a:cubicBezTo>
                    <a:pt x="3377" y="6764"/>
                    <a:pt x="8218" y="10255"/>
                    <a:pt x="11942" y="13309"/>
                  </a:cubicBezTo>
                  <a:cubicBezTo>
                    <a:pt x="15666" y="16364"/>
                    <a:pt x="18273" y="18982"/>
                    <a:pt x="208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2086287" y="3715854"/>
              <a:ext cx="158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96" y="1527"/>
                    <a:pt x="16992" y="3055"/>
                    <a:pt x="13392" y="6655"/>
                  </a:cubicBezTo>
                  <a:cubicBezTo>
                    <a:pt x="9792" y="10255"/>
                    <a:pt x="4896" y="15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2297954" y="3701616"/>
              <a:ext cx="131234" cy="17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15329" y="3950"/>
                  </a:moveTo>
                  <a:cubicBezTo>
                    <a:pt x="14981" y="2443"/>
                    <a:pt x="14632" y="936"/>
                    <a:pt x="13587" y="308"/>
                  </a:cubicBezTo>
                  <a:cubicBezTo>
                    <a:pt x="12542" y="-320"/>
                    <a:pt x="10800" y="-69"/>
                    <a:pt x="8535" y="1815"/>
                  </a:cubicBezTo>
                  <a:cubicBezTo>
                    <a:pt x="6271" y="3699"/>
                    <a:pt x="3484" y="7215"/>
                    <a:pt x="1916" y="10103"/>
                  </a:cubicBezTo>
                  <a:cubicBezTo>
                    <a:pt x="348" y="12992"/>
                    <a:pt x="0" y="15252"/>
                    <a:pt x="0" y="17010"/>
                  </a:cubicBezTo>
                  <a:cubicBezTo>
                    <a:pt x="0" y="18768"/>
                    <a:pt x="348" y="20024"/>
                    <a:pt x="1394" y="20652"/>
                  </a:cubicBezTo>
                  <a:cubicBezTo>
                    <a:pt x="2439" y="21280"/>
                    <a:pt x="4181" y="21280"/>
                    <a:pt x="6097" y="19899"/>
                  </a:cubicBezTo>
                  <a:cubicBezTo>
                    <a:pt x="8013" y="18517"/>
                    <a:pt x="10103" y="15754"/>
                    <a:pt x="11497" y="13620"/>
                  </a:cubicBezTo>
                  <a:cubicBezTo>
                    <a:pt x="12890" y="11485"/>
                    <a:pt x="13587" y="9978"/>
                    <a:pt x="14458" y="8596"/>
                  </a:cubicBezTo>
                  <a:cubicBezTo>
                    <a:pt x="15329" y="7215"/>
                    <a:pt x="16374" y="5959"/>
                    <a:pt x="16897" y="6085"/>
                  </a:cubicBezTo>
                  <a:cubicBezTo>
                    <a:pt x="17419" y="6210"/>
                    <a:pt x="17419" y="7717"/>
                    <a:pt x="18116" y="10229"/>
                  </a:cubicBezTo>
                  <a:cubicBezTo>
                    <a:pt x="18813" y="12740"/>
                    <a:pt x="20206" y="16257"/>
                    <a:pt x="21600" y="19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2479987" y="3734632"/>
              <a:ext cx="196851" cy="146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2817"/>
                  </a:moveTo>
                  <a:cubicBezTo>
                    <a:pt x="232" y="1274"/>
                    <a:pt x="465" y="-269"/>
                    <a:pt x="813" y="40"/>
                  </a:cubicBezTo>
                  <a:cubicBezTo>
                    <a:pt x="1161" y="348"/>
                    <a:pt x="1626" y="2508"/>
                    <a:pt x="1858" y="5440"/>
                  </a:cubicBezTo>
                  <a:cubicBezTo>
                    <a:pt x="2090" y="8371"/>
                    <a:pt x="2090" y="12074"/>
                    <a:pt x="2206" y="14851"/>
                  </a:cubicBezTo>
                  <a:cubicBezTo>
                    <a:pt x="2323" y="17628"/>
                    <a:pt x="2555" y="19480"/>
                    <a:pt x="2671" y="19634"/>
                  </a:cubicBezTo>
                  <a:cubicBezTo>
                    <a:pt x="2787" y="19788"/>
                    <a:pt x="2787" y="18245"/>
                    <a:pt x="3019" y="15777"/>
                  </a:cubicBezTo>
                  <a:cubicBezTo>
                    <a:pt x="3252" y="13308"/>
                    <a:pt x="3716" y="9914"/>
                    <a:pt x="4181" y="7445"/>
                  </a:cubicBezTo>
                  <a:cubicBezTo>
                    <a:pt x="4645" y="4977"/>
                    <a:pt x="5110" y="3434"/>
                    <a:pt x="5806" y="3280"/>
                  </a:cubicBezTo>
                  <a:cubicBezTo>
                    <a:pt x="6503" y="3125"/>
                    <a:pt x="7432" y="4360"/>
                    <a:pt x="7897" y="5902"/>
                  </a:cubicBezTo>
                  <a:cubicBezTo>
                    <a:pt x="8361" y="7445"/>
                    <a:pt x="8361" y="9297"/>
                    <a:pt x="8361" y="10994"/>
                  </a:cubicBezTo>
                  <a:cubicBezTo>
                    <a:pt x="8361" y="12691"/>
                    <a:pt x="8361" y="14234"/>
                    <a:pt x="8594" y="14234"/>
                  </a:cubicBezTo>
                  <a:cubicBezTo>
                    <a:pt x="8826" y="14234"/>
                    <a:pt x="9290" y="12691"/>
                    <a:pt x="10335" y="10685"/>
                  </a:cubicBezTo>
                  <a:cubicBezTo>
                    <a:pt x="11381" y="8680"/>
                    <a:pt x="13006" y="6211"/>
                    <a:pt x="14632" y="4822"/>
                  </a:cubicBezTo>
                  <a:cubicBezTo>
                    <a:pt x="16258" y="3434"/>
                    <a:pt x="17884" y="3125"/>
                    <a:pt x="19045" y="3897"/>
                  </a:cubicBezTo>
                  <a:cubicBezTo>
                    <a:pt x="20206" y="4668"/>
                    <a:pt x="20903" y="6520"/>
                    <a:pt x="21252" y="9605"/>
                  </a:cubicBezTo>
                  <a:cubicBezTo>
                    <a:pt x="21600" y="12691"/>
                    <a:pt x="21600" y="17011"/>
                    <a:pt x="21600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2700242" y="3694521"/>
              <a:ext cx="118413" cy="429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05" fill="norm" stroke="1" extrusionOk="0">
                  <a:moveTo>
                    <a:pt x="13999" y="3907"/>
                  </a:moveTo>
                  <a:cubicBezTo>
                    <a:pt x="11725" y="7068"/>
                    <a:pt x="9452" y="10229"/>
                    <a:pt x="7936" y="12705"/>
                  </a:cubicBezTo>
                  <a:cubicBezTo>
                    <a:pt x="6420" y="15181"/>
                    <a:pt x="5662" y="16972"/>
                    <a:pt x="4904" y="18500"/>
                  </a:cubicBezTo>
                  <a:cubicBezTo>
                    <a:pt x="4146" y="20028"/>
                    <a:pt x="3388" y="21292"/>
                    <a:pt x="2631" y="21398"/>
                  </a:cubicBezTo>
                  <a:cubicBezTo>
                    <a:pt x="1873" y="21503"/>
                    <a:pt x="1115" y="20449"/>
                    <a:pt x="546" y="18184"/>
                  </a:cubicBezTo>
                  <a:cubicBezTo>
                    <a:pt x="-22" y="15919"/>
                    <a:pt x="-401" y="12442"/>
                    <a:pt x="736" y="9386"/>
                  </a:cubicBezTo>
                  <a:cubicBezTo>
                    <a:pt x="1873" y="6330"/>
                    <a:pt x="4525" y="3696"/>
                    <a:pt x="6420" y="2168"/>
                  </a:cubicBezTo>
                  <a:cubicBezTo>
                    <a:pt x="8315" y="641"/>
                    <a:pt x="9452" y="219"/>
                    <a:pt x="11157" y="61"/>
                  </a:cubicBezTo>
                  <a:cubicBezTo>
                    <a:pt x="12862" y="-97"/>
                    <a:pt x="15136" y="8"/>
                    <a:pt x="17220" y="904"/>
                  </a:cubicBezTo>
                  <a:cubicBezTo>
                    <a:pt x="19304" y="1800"/>
                    <a:pt x="21199" y="3485"/>
                    <a:pt x="21199" y="4908"/>
                  </a:cubicBezTo>
                  <a:cubicBezTo>
                    <a:pt x="21199" y="6330"/>
                    <a:pt x="19304" y="7489"/>
                    <a:pt x="17599" y="8227"/>
                  </a:cubicBezTo>
                  <a:cubicBezTo>
                    <a:pt x="15894" y="8964"/>
                    <a:pt x="14378" y="9281"/>
                    <a:pt x="12673" y="9333"/>
                  </a:cubicBezTo>
                  <a:cubicBezTo>
                    <a:pt x="10967" y="9386"/>
                    <a:pt x="9073" y="9175"/>
                    <a:pt x="7178" y="8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2906163" y="3417404"/>
              <a:ext cx="170725" cy="395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76" fill="norm" stroke="1" extrusionOk="0">
                  <a:moveTo>
                    <a:pt x="1508" y="0"/>
                  </a:moveTo>
                  <a:cubicBezTo>
                    <a:pt x="2041" y="1953"/>
                    <a:pt x="2575" y="3906"/>
                    <a:pt x="2308" y="6779"/>
                  </a:cubicBezTo>
                  <a:cubicBezTo>
                    <a:pt x="2041" y="9651"/>
                    <a:pt x="975" y="13443"/>
                    <a:pt x="441" y="15798"/>
                  </a:cubicBezTo>
                  <a:cubicBezTo>
                    <a:pt x="-92" y="18153"/>
                    <a:pt x="-92" y="19072"/>
                    <a:pt x="175" y="19819"/>
                  </a:cubicBezTo>
                  <a:cubicBezTo>
                    <a:pt x="441" y="20566"/>
                    <a:pt x="975" y="21140"/>
                    <a:pt x="1908" y="21370"/>
                  </a:cubicBezTo>
                  <a:cubicBezTo>
                    <a:pt x="2841" y="21600"/>
                    <a:pt x="4175" y="21485"/>
                    <a:pt x="5908" y="20738"/>
                  </a:cubicBezTo>
                  <a:cubicBezTo>
                    <a:pt x="7641" y="19991"/>
                    <a:pt x="9775" y="18613"/>
                    <a:pt x="11508" y="17234"/>
                  </a:cubicBezTo>
                  <a:cubicBezTo>
                    <a:pt x="13241" y="15855"/>
                    <a:pt x="14575" y="14477"/>
                    <a:pt x="15375" y="13443"/>
                  </a:cubicBezTo>
                  <a:cubicBezTo>
                    <a:pt x="16175" y="12409"/>
                    <a:pt x="16441" y="11719"/>
                    <a:pt x="15775" y="11374"/>
                  </a:cubicBezTo>
                  <a:cubicBezTo>
                    <a:pt x="15108" y="11030"/>
                    <a:pt x="13508" y="11030"/>
                    <a:pt x="12041" y="11374"/>
                  </a:cubicBezTo>
                  <a:cubicBezTo>
                    <a:pt x="10575" y="11719"/>
                    <a:pt x="9241" y="12409"/>
                    <a:pt x="9908" y="13672"/>
                  </a:cubicBezTo>
                  <a:cubicBezTo>
                    <a:pt x="10575" y="14936"/>
                    <a:pt x="13241" y="16774"/>
                    <a:pt x="15508" y="17751"/>
                  </a:cubicBezTo>
                  <a:cubicBezTo>
                    <a:pt x="17775" y="18728"/>
                    <a:pt x="19641" y="18843"/>
                    <a:pt x="21508" y="18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797237" y="3919054"/>
              <a:ext cx="2082801" cy="19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20681"/>
                  </a:moveTo>
                  <a:cubicBezTo>
                    <a:pt x="746" y="21140"/>
                    <a:pt x="1493" y="21600"/>
                    <a:pt x="2294" y="21485"/>
                  </a:cubicBezTo>
                  <a:cubicBezTo>
                    <a:pt x="3095" y="21370"/>
                    <a:pt x="3951" y="20681"/>
                    <a:pt x="4829" y="19877"/>
                  </a:cubicBezTo>
                  <a:cubicBezTo>
                    <a:pt x="5707" y="19072"/>
                    <a:pt x="6607" y="18153"/>
                    <a:pt x="7529" y="17119"/>
                  </a:cubicBezTo>
                  <a:cubicBezTo>
                    <a:pt x="8451" y="16085"/>
                    <a:pt x="9395" y="14936"/>
                    <a:pt x="10185" y="14017"/>
                  </a:cubicBezTo>
                  <a:cubicBezTo>
                    <a:pt x="10976" y="13098"/>
                    <a:pt x="11612" y="12409"/>
                    <a:pt x="12424" y="11374"/>
                  </a:cubicBezTo>
                  <a:cubicBezTo>
                    <a:pt x="13237" y="10340"/>
                    <a:pt x="14224" y="8962"/>
                    <a:pt x="15113" y="7698"/>
                  </a:cubicBezTo>
                  <a:cubicBezTo>
                    <a:pt x="16002" y="6434"/>
                    <a:pt x="16793" y="5285"/>
                    <a:pt x="17671" y="4136"/>
                  </a:cubicBezTo>
                  <a:cubicBezTo>
                    <a:pt x="18549" y="2987"/>
                    <a:pt x="19515" y="1838"/>
                    <a:pt x="20184" y="1149"/>
                  </a:cubicBezTo>
                  <a:cubicBezTo>
                    <a:pt x="20854" y="460"/>
                    <a:pt x="21227" y="2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1095687" y="4046054"/>
              <a:ext cx="14859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92" y="20250"/>
                    <a:pt x="1785" y="18900"/>
                    <a:pt x="2785" y="18000"/>
                  </a:cubicBezTo>
                  <a:cubicBezTo>
                    <a:pt x="3785" y="17100"/>
                    <a:pt x="4892" y="16650"/>
                    <a:pt x="5938" y="15975"/>
                  </a:cubicBezTo>
                  <a:cubicBezTo>
                    <a:pt x="6985" y="15300"/>
                    <a:pt x="7969" y="14400"/>
                    <a:pt x="8969" y="13500"/>
                  </a:cubicBezTo>
                  <a:cubicBezTo>
                    <a:pt x="9969" y="12600"/>
                    <a:pt x="10985" y="11700"/>
                    <a:pt x="12185" y="10462"/>
                  </a:cubicBezTo>
                  <a:cubicBezTo>
                    <a:pt x="13385" y="9225"/>
                    <a:pt x="14769" y="7650"/>
                    <a:pt x="16231" y="6188"/>
                  </a:cubicBezTo>
                  <a:cubicBezTo>
                    <a:pt x="17692" y="4725"/>
                    <a:pt x="19231" y="3375"/>
                    <a:pt x="20138" y="2362"/>
                  </a:cubicBezTo>
                  <a:cubicBezTo>
                    <a:pt x="21046" y="1350"/>
                    <a:pt x="21323" y="6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375337" y="359520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431852" y="3753954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4150037" y="3520001"/>
              <a:ext cx="158751" cy="265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976"/>
                  </a:moveTo>
                  <a:cubicBezTo>
                    <a:pt x="0" y="948"/>
                    <a:pt x="0" y="-81"/>
                    <a:pt x="864" y="5"/>
                  </a:cubicBezTo>
                  <a:cubicBezTo>
                    <a:pt x="1728" y="90"/>
                    <a:pt x="3456" y="1290"/>
                    <a:pt x="6192" y="4205"/>
                  </a:cubicBezTo>
                  <a:cubicBezTo>
                    <a:pt x="8928" y="7119"/>
                    <a:pt x="12672" y="11748"/>
                    <a:pt x="15408" y="14919"/>
                  </a:cubicBezTo>
                  <a:cubicBezTo>
                    <a:pt x="18144" y="18090"/>
                    <a:pt x="19872" y="19805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4270725" y="3601554"/>
              <a:ext cx="101563" cy="41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550" fill="norm" stroke="1" extrusionOk="0">
                  <a:moveTo>
                    <a:pt x="21151" y="0"/>
                  </a:moveTo>
                  <a:cubicBezTo>
                    <a:pt x="18506" y="2960"/>
                    <a:pt x="15861" y="5921"/>
                    <a:pt x="12555" y="9320"/>
                  </a:cubicBezTo>
                  <a:cubicBezTo>
                    <a:pt x="9249" y="12719"/>
                    <a:pt x="5282" y="16556"/>
                    <a:pt x="2857" y="18749"/>
                  </a:cubicBezTo>
                  <a:cubicBezTo>
                    <a:pt x="433" y="20942"/>
                    <a:pt x="-449" y="21490"/>
                    <a:pt x="212" y="21545"/>
                  </a:cubicBezTo>
                  <a:cubicBezTo>
                    <a:pt x="873" y="21600"/>
                    <a:pt x="3078" y="21161"/>
                    <a:pt x="5282" y="20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4550087" y="3785704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4569137" y="3906354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4943787" y="3620604"/>
              <a:ext cx="2286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4271"/>
                    <a:pt x="8000" y="8542"/>
                    <a:pt x="11600" y="12142"/>
                  </a:cubicBezTo>
                  <a:cubicBezTo>
                    <a:pt x="15200" y="15742"/>
                    <a:pt x="18400" y="18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4978460" y="3582504"/>
              <a:ext cx="193928" cy="47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600" fill="norm" stroke="1" extrusionOk="0">
                  <a:moveTo>
                    <a:pt x="21511" y="0"/>
                  </a:moveTo>
                  <a:cubicBezTo>
                    <a:pt x="18224" y="1743"/>
                    <a:pt x="14937" y="3487"/>
                    <a:pt x="12237" y="5715"/>
                  </a:cubicBezTo>
                  <a:cubicBezTo>
                    <a:pt x="9537" y="7943"/>
                    <a:pt x="7424" y="10655"/>
                    <a:pt x="5546" y="13222"/>
                  </a:cubicBezTo>
                  <a:cubicBezTo>
                    <a:pt x="3668" y="15788"/>
                    <a:pt x="2024" y="18210"/>
                    <a:pt x="1085" y="19663"/>
                  </a:cubicBezTo>
                  <a:cubicBezTo>
                    <a:pt x="146" y="21116"/>
                    <a:pt x="-89" y="21600"/>
                    <a:pt x="28" y="21600"/>
                  </a:cubicBezTo>
                  <a:cubicBezTo>
                    <a:pt x="146" y="21600"/>
                    <a:pt x="615" y="21116"/>
                    <a:pt x="1085" y="2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5229537" y="3346357"/>
              <a:ext cx="190501" cy="16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9" fill="norm" stroke="1" extrusionOk="0">
                  <a:moveTo>
                    <a:pt x="0" y="3310"/>
                  </a:moveTo>
                  <a:cubicBezTo>
                    <a:pt x="720" y="2256"/>
                    <a:pt x="1440" y="1202"/>
                    <a:pt x="2880" y="544"/>
                  </a:cubicBezTo>
                  <a:cubicBezTo>
                    <a:pt x="4320" y="-115"/>
                    <a:pt x="6480" y="-378"/>
                    <a:pt x="7920" y="939"/>
                  </a:cubicBezTo>
                  <a:cubicBezTo>
                    <a:pt x="9360" y="2256"/>
                    <a:pt x="10080" y="5154"/>
                    <a:pt x="9480" y="7920"/>
                  </a:cubicBezTo>
                  <a:cubicBezTo>
                    <a:pt x="8880" y="10685"/>
                    <a:pt x="6960" y="13320"/>
                    <a:pt x="5520" y="15559"/>
                  </a:cubicBezTo>
                  <a:cubicBezTo>
                    <a:pt x="4080" y="17798"/>
                    <a:pt x="3120" y="19642"/>
                    <a:pt x="3240" y="20432"/>
                  </a:cubicBezTo>
                  <a:cubicBezTo>
                    <a:pt x="3360" y="21222"/>
                    <a:pt x="4560" y="20959"/>
                    <a:pt x="7800" y="20695"/>
                  </a:cubicBezTo>
                  <a:cubicBezTo>
                    <a:pt x="11040" y="20432"/>
                    <a:pt x="16320" y="20168"/>
                    <a:pt x="21600" y="19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5388287" y="4046054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6372537" y="3631636"/>
              <a:ext cx="247651" cy="424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1688"/>
                  </a:moveTo>
                  <a:cubicBezTo>
                    <a:pt x="554" y="939"/>
                    <a:pt x="1108" y="191"/>
                    <a:pt x="1662" y="30"/>
                  </a:cubicBezTo>
                  <a:cubicBezTo>
                    <a:pt x="2215" y="-130"/>
                    <a:pt x="2769" y="298"/>
                    <a:pt x="4431" y="2222"/>
                  </a:cubicBezTo>
                  <a:cubicBezTo>
                    <a:pt x="6092" y="4147"/>
                    <a:pt x="8862" y="7569"/>
                    <a:pt x="11354" y="10830"/>
                  </a:cubicBezTo>
                  <a:cubicBezTo>
                    <a:pt x="13846" y="14092"/>
                    <a:pt x="16062" y="17193"/>
                    <a:pt x="17446" y="19011"/>
                  </a:cubicBezTo>
                  <a:cubicBezTo>
                    <a:pt x="18831" y="20828"/>
                    <a:pt x="19385" y="21363"/>
                    <a:pt x="19938" y="21417"/>
                  </a:cubicBezTo>
                  <a:cubicBezTo>
                    <a:pt x="20492" y="21470"/>
                    <a:pt x="21046" y="21042"/>
                    <a:pt x="21600" y="20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6442387" y="3646004"/>
              <a:ext cx="2032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50" y="0"/>
                    <a:pt x="18900" y="0"/>
                    <a:pt x="17325" y="558"/>
                  </a:cubicBezTo>
                  <a:cubicBezTo>
                    <a:pt x="15750" y="1115"/>
                    <a:pt x="13950" y="2231"/>
                    <a:pt x="11812" y="4411"/>
                  </a:cubicBezTo>
                  <a:cubicBezTo>
                    <a:pt x="9675" y="6592"/>
                    <a:pt x="7200" y="9837"/>
                    <a:pt x="5175" y="12879"/>
                  </a:cubicBezTo>
                  <a:cubicBezTo>
                    <a:pt x="3150" y="15921"/>
                    <a:pt x="1575" y="187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6772587" y="3851590"/>
              <a:ext cx="273051" cy="124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3516" y="21194"/>
                  </a:moveTo>
                  <a:cubicBezTo>
                    <a:pt x="2679" y="21194"/>
                    <a:pt x="1842" y="21194"/>
                    <a:pt x="1172" y="20474"/>
                  </a:cubicBezTo>
                  <a:cubicBezTo>
                    <a:pt x="502" y="19754"/>
                    <a:pt x="0" y="18314"/>
                    <a:pt x="0" y="15614"/>
                  </a:cubicBezTo>
                  <a:cubicBezTo>
                    <a:pt x="0" y="12914"/>
                    <a:pt x="502" y="8954"/>
                    <a:pt x="1423" y="5894"/>
                  </a:cubicBezTo>
                  <a:cubicBezTo>
                    <a:pt x="2344" y="2834"/>
                    <a:pt x="3684" y="674"/>
                    <a:pt x="4688" y="134"/>
                  </a:cubicBezTo>
                  <a:cubicBezTo>
                    <a:pt x="5693" y="-406"/>
                    <a:pt x="6363" y="674"/>
                    <a:pt x="7535" y="3554"/>
                  </a:cubicBezTo>
                  <a:cubicBezTo>
                    <a:pt x="8707" y="6434"/>
                    <a:pt x="10381" y="11114"/>
                    <a:pt x="12056" y="13814"/>
                  </a:cubicBezTo>
                  <a:cubicBezTo>
                    <a:pt x="13730" y="16514"/>
                    <a:pt x="15405" y="17234"/>
                    <a:pt x="16995" y="15614"/>
                  </a:cubicBezTo>
                  <a:cubicBezTo>
                    <a:pt x="18586" y="13994"/>
                    <a:pt x="20093" y="10034"/>
                    <a:pt x="21600" y="6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7169668" y="3610990"/>
              <a:ext cx="199820" cy="417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97" fill="norm" stroke="1" extrusionOk="0">
                  <a:moveTo>
                    <a:pt x="5093" y="818"/>
                  </a:moveTo>
                  <a:cubicBezTo>
                    <a:pt x="3957" y="1144"/>
                    <a:pt x="2820" y="1470"/>
                    <a:pt x="2024" y="2881"/>
                  </a:cubicBezTo>
                  <a:cubicBezTo>
                    <a:pt x="1228" y="4292"/>
                    <a:pt x="773" y="6788"/>
                    <a:pt x="432" y="9719"/>
                  </a:cubicBezTo>
                  <a:cubicBezTo>
                    <a:pt x="91" y="12649"/>
                    <a:pt x="-136" y="16014"/>
                    <a:pt x="91" y="18022"/>
                  </a:cubicBezTo>
                  <a:cubicBezTo>
                    <a:pt x="319" y="20030"/>
                    <a:pt x="1001" y="20682"/>
                    <a:pt x="1910" y="21062"/>
                  </a:cubicBezTo>
                  <a:cubicBezTo>
                    <a:pt x="2820" y="21441"/>
                    <a:pt x="3957" y="21550"/>
                    <a:pt x="5776" y="21116"/>
                  </a:cubicBezTo>
                  <a:cubicBezTo>
                    <a:pt x="7595" y="20682"/>
                    <a:pt x="10096" y="19705"/>
                    <a:pt x="12597" y="17642"/>
                  </a:cubicBezTo>
                  <a:cubicBezTo>
                    <a:pt x="15098" y="15580"/>
                    <a:pt x="17599" y="12432"/>
                    <a:pt x="19190" y="9502"/>
                  </a:cubicBezTo>
                  <a:cubicBezTo>
                    <a:pt x="20782" y="6571"/>
                    <a:pt x="21464" y="3858"/>
                    <a:pt x="21464" y="2229"/>
                  </a:cubicBezTo>
                  <a:cubicBezTo>
                    <a:pt x="21464" y="601"/>
                    <a:pt x="20782" y="59"/>
                    <a:pt x="20100" y="4"/>
                  </a:cubicBezTo>
                  <a:cubicBezTo>
                    <a:pt x="19418" y="-50"/>
                    <a:pt x="18736" y="384"/>
                    <a:pt x="18281" y="1090"/>
                  </a:cubicBezTo>
                  <a:cubicBezTo>
                    <a:pt x="17826" y="1795"/>
                    <a:pt x="17599" y="2772"/>
                    <a:pt x="17371" y="3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7384304" y="3807150"/>
              <a:ext cx="103717" cy="182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882" y="4877"/>
                  </a:moveTo>
                  <a:cubicBezTo>
                    <a:pt x="882" y="9540"/>
                    <a:pt x="882" y="14204"/>
                    <a:pt x="661" y="17149"/>
                  </a:cubicBezTo>
                  <a:cubicBezTo>
                    <a:pt x="441" y="20095"/>
                    <a:pt x="0" y="21322"/>
                    <a:pt x="0" y="21199"/>
                  </a:cubicBezTo>
                  <a:cubicBezTo>
                    <a:pt x="0" y="21077"/>
                    <a:pt x="441" y="19604"/>
                    <a:pt x="1984" y="16413"/>
                  </a:cubicBezTo>
                  <a:cubicBezTo>
                    <a:pt x="3527" y="13222"/>
                    <a:pt x="6171" y="8313"/>
                    <a:pt x="8596" y="5122"/>
                  </a:cubicBezTo>
                  <a:cubicBezTo>
                    <a:pt x="11020" y="1931"/>
                    <a:pt x="13224" y="458"/>
                    <a:pt x="15208" y="90"/>
                  </a:cubicBezTo>
                  <a:cubicBezTo>
                    <a:pt x="17192" y="-278"/>
                    <a:pt x="18955" y="458"/>
                    <a:pt x="20057" y="2667"/>
                  </a:cubicBezTo>
                  <a:cubicBezTo>
                    <a:pt x="21159" y="4877"/>
                    <a:pt x="21600" y="8558"/>
                    <a:pt x="21600" y="11749"/>
                  </a:cubicBezTo>
                  <a:cubicBezTo>
                    <a:pt x="21600" y="14940"/>
                    <a:pt x="21159" y="17640"/>
                    <a:pt x="20718" y="20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7566337" y="3804754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7585387" y="3684104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7686987" y="3541005"/>
              <a:ext cx="120651" cy="44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21600" y="476"/>
                  </a:moveTo>
                  <a:cubicBezTo>
                    <a:pt x="19705" y="269"/>
                    <a:pt x="17811" y="62"/>
                    <a:pt x="15916" y="11"/>
                  </a:cubicBezTo>
                  <a:cubicBezTo>
                    <a:pt x="14021" y="-41"/>
                    <a:pt x="12126" y="62"/>
                    <a:pt x="10042" y="941"/>
                  </a:cubicBezTo>
                  <a:cubicBezTo>
                    <a:pt x="7958" y="1819"/>
                    <a:pt x="5684" y="3473"/>
                    <a:pt x="4358" y="6108"/>
                  </a:cubicBezTo>
                  <a:cubicBezTo>
                    <a:pt x="3032" y="8744"/>
                    <a:pt x="2653" y="12361"/>
                    <a:pt x="2653" y="14738"/>
                  </a:cubicBezTo>
                  <a:cubicBezTo>
                    <a:pt x="2653" y="17115"/>
                    <a:pt x="3032" y="18252"/>
                    <a:pt x="3221" y="19130"/>
                  </a:cubicBezTo>
                  <a:cubicBezTo>
                    <a:pt x="3411" y="20009"/>
                    <a:pt x="3411" y="20629"/>
                    <a:pt x="2842" y="20991"/>
                  </a:cubicBezTo>
                  <a:cubicBezTo>
                    <a:pt x="2274" y="21352"/>
                    <a:pt x="1137" y="21456"/>
                    <a:pt x="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7646994" y="3747604"/>
              <a:ext cx="20509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197" y="21600"/>
                  </a:moveTo>
                  <a:cubicBezTo>
                    <a:pt x="-24" y="17843"/>
                    <a:pt x="-244" y="14087"/>
                    <a:pt x="638" y="11270"/>
                  </a:cubicBezTo>
                  <a:cubicBezTo>
                    <a:pt x="1519" y="8452"/>
                    <a:pt x="3503" y="6574"/>
                    <a:pt x="7140" y="4852"/>
                  </a:cubicBezTo>
                  <a:cubicBezTo>
                    <a:pt x="10776" y="3130"/>
                    <a:pt x="16066" y="1565"/>
                    <a:pt x="213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7860759" y="3565105"/>
              <a:ext cx="175479" cy="417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515" fill="norm" stroke="1" extrusionOk="0">
                  <a:moveTo>
                    <a:pt x="21067" y="1551"/>
                  </a:moveTo>
                  <a:cubicBezTo>
                    <a:pt x="20051" y="1006"/>
                    <a:pt x="19034" y="460"/>
                    <a:pt x="17891" y="188"/>
                  </a:cubicBezTo>
                  <a:cubicBezTo>
                    <a:pt x="16747" y="-85"/>
                    <a:pt x="15476" y="-85"/>
                    <a:pt x="14079" y="351"/>
                  </a:cubicBezTo>
                  <a:cubicBezTo>
                    <a:pt x="12681" y="788"/>
                    <a:pt x="11156" y="1660"/>
                    <a:pt x="8869" y="4115"/>
                  </a:cubicBezTo>
                  <a:cubicBezTo>
                    <a:pt x="6582" y="6570"/>
                    <a:pt x="3533" y="10606"/>
                    <a:pt x="1754" y="13497"/>
                  </a:cubicBezTo>
                  <a:cubicBezTo>
                    <a:pt x="-25" y="16388"/>
                    <a:pt x="-533" y="18133"/>
                    <a:pt x="611" y="19279"/>
                  </a:cubicBezTo>
                  <a:cubicBezTo>
                    <a:pt x="1754" y="20424"/>
                    <a:pt x="4549" y="20970"/>
                    <a:pt x="7345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8048937" y="3836504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8258487" y="3665054"/>
              <a:ext cx="12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737"/>
                    <a:pt x="7200" y="9474"/>
                    <a:pt x="3600" y="13074"/>
                  </a:cubicBezTo>
                  <a:cubicBezTo>
                    <a:pt x="0" y="16674"/>
                    <a:pt x="0" y="191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8283887" y="3988904"/>
              <a:ext cx="76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8595037" y="3703154"/>
              <a:ext cx="317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800"/>
                    <a:pt x="10080" y="9600"/>
                    <a:pt x="6480" y="13200"/>
                  </a:cubicBezTo>
                  <a:cubicBezTo>
                    <a:pt x="2880" y="16800"/>
                    <a:pt x="144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8664887" y="3626954"/>
              <a:ext cx="129657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600" fill="norm" stroke="1" extrusionOk="0">
                  <a:moveTo>
                    <a:pt x="18225" y="0"/>
                  </a:moveTo>
                  <a:cubicBezTo>
                    <a:pt x="19912" y="3649"/>
                    <a:pt x="21600" y="7299"/>
                    <a:pt x="20081" y="10504"/>
                  </a:cubicBezTo>
                  <a:cubicBezTo>
                    <a:pt x="18563" y="13710"/>
                    <a:pt x="13838" y="16471"/>
                    <a:pt x="9956" y="18247"/>
                  </a:cubicBezTo>
                  <a:cubicBezTo>
                    <a:pt x="6075" y="20022"/>
                    <a:pt x="3037" y="20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8823637" y="410320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" name="Drawing"/>
          <p:cNvGrpSpPr/>
          <p:nvPr/>
        </p:nvGrpSpPr>
        <p:grpSpPr>
          <a:xfrm>
            <a:off x="635000" y="1459370"/>
            <a:ext cx="12187544" cy="5433175"/>
            <a:chOff x="0" y="0"/>
            <a:chExt cx="12187543" cy="5433173"/>
          </a:xfrm>
        </p:grpSpPr>
        <p:sp>
          <p:nvSpPr>
            <p:cNvPr id="906" name="Line"/>
            <p:cNvSpPr/>
            <p:nvPr/>
          </p:nvSpPr>
          <p:spPr>
            <a:xfrm>
              <a:off x="971549" y="324979"/>
              <a:ext cx="190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200"/>
                    <a:pt x="0" y="10400"/>
                    <a:pt x="3600" y="14000"/>
                  </a:cubicBezTo>
                  <a:cubicBezTo>
                    <a:pt x="7200" y="17600"/>
                    <a:pt x="1440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950192" y="287314"/>
              <a:ext cx="245734" cy="379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405" fill="norm" stroke="1" extrusionOk="0">
                  <a:moveTo>
                    <a:pt x="1816" y="4629"/>
                  </a:moveTo>
                  <a:cubicBezTo>
                    <a:pt x="1276" y="3794"/>
                    <a:pt x="736" y="2959"/>
                    <a:pt x="376" y="2243"/>
                  </a:cubicBezTo>
                  <a:cubicBezTo>
                    <a:pt x="16" y="1527"/>
                    <a:pt x="-164" y="930"/>
                    <a:pt x="196" y="512"/>
                  </a:cubicBezTo>
                  <a:cubicBezTo>
                    <a:pt x="556" y="95"/>
                    <a:pt x="1456" y="-144"/>
                    <a:pt x="3616" y="95"/>
                  </a:cubicBezTo>
                  <a:cubicBezTo>
                    <a:pt x="5776" y="333"/>
                    <a:pt x="9196" y="1049"/>
                    <a:pt x="12436" y="2362"/>
                  </a:cubicBezTo>
                  <a:cubicBezTo>
                    <a:pt x="15676" y="3675"/>
                    <a:pt x="18736" y="5584"/>
                    <a:pt x="20086" y="7673"/>
                  </a:cubicBezTo>
                  <a:cubicBezTo>
                    <a:pt x="21436" y="9761"/>
                    <a:pt x="21076" y="12028"/>
                    <a:pt x="19186" y="14117"/>
                  </a:cubicBezTo>
                  <a:cubicBezTo>
                    <a:pt x="17296" y="16205"/>
                    <a:pt x="13876" y="18115"/>
                    <a:pt x="11176" y="19308"/>
                  </a:cubicBezTo>
                  <a:cubicBezTo>
                    <a:pt x="8476" y="20501"/>
                    <a:pt x="6496" y="20979"/>
                    <a:pt x="4606" y="21217"/>
                  </a:cubicBezTo>
                  <a:cubicBezTo>
                    <a:pt x="2716" y="21456"/>
                    <a:pt x="916" y="21456"/>
                    <a:pt x="826" y="21277"/>
                  </a:cubicBezTo>
                  <a:cubicBezTo>
                    <a:pt x="736" y="21098"/>
                    <a:pt x="2356" y="20740"/>
                    <a:pt x="3976" y="20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1219199" y="629779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1390649" y="464679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1384299" y="572629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1779706" y="226897"/>
              <a:ext cx="144345" cy="500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63" fill="norm" stroke="1" extrusionOk="0">
                  <a:moveTo>
                    <a:pt x="21348" y="666"/>
                  </a:moveTo>
                  <a:cubicBezTo>
                    <a:pt x="17905" y="394"/>
                    <a:pt x="14461" y="122"/>
                    <a:pt x="11644" y="31"/>
                  </a:cubicBezTo>
                  <a:cubicBezTo>
                    <a:pt x="8826" y="-60"/>
                    <a:pt x="6635" y="31"/>
                    <a:pt x="5696" y="575"/>
                  </a:cubicBezTo>
                  <a:cubicBezTo>
                    <a:pt x="4757" y="1120"/>
                    <a:pt x="5070" y="2118"/>
                    <a:pt x="6478" y="3298"/>
                  </a:cubicBezTo>
                  <a:cubicBezTo>
                    <a:pt x="7887" y="4478"/>
                    <a:pt x="10391" y="5839"/>
                    <a:pt x="11800" y="7019"/>
                  </a:cubicBezTo>
                  <a:cubicBezTo>
                    <a:pt x="13209" y="8199"/>
                    <a:pt x="13522" y="9197"/>
                    <a:pt x="12426" y="10105"/>
                  </a:cubicBezTo>
                  <a:cubicBezTo>
                    <a:pt x="11331" y="11012"/>
                    <a:pt x="8826" y="11829"/>
                    <a:pt x="6791" y="12283"/>
                  </a:cubicBezTo>
                  <a:cubicBezTo>
                    <a:pt x="4757" y="12737"/>
                    <a:pt x="3191" y="12827"/>
                    <a:pt x="1939" y="12691"/>
                  </a:cubicBezTo>
                  <a:cubicBezTo>
                    <a:pt x="687" y="12555"/>
                    <a:pt x="-252" y="12192"/>
                    <a:pt x="61" y="11920"/>
                  </a:cubicBezTo>
                  <a:cubicBezTo>
                    <a:pt x="374" y="11648"/>
                    <a:pt x="1939" y="11466"/>
                    <a:pt x="3505" y="11511"/>
                  </a:cubicBezTo>
                  <a:cubicBezTo>
                    <a:pt x="5070" y="11557"/>
                    <a:pt x="6635" y="11829"/>
                    <a:pt x="7418" y="12555"/>
                  </a:cubicBezTo>
                  <a:cubicBezTo>
                    <a:pt x="8200" y="13281"/>
                    <a:pt x="8200" y="14461"/>
                    <a:pt x="7261" y="15822"/>
                  </a:cubicBezTo>
                  <a:cubicBezTo>
                    <a:pt x="6322" y="17184"/>
                    <a:pt x="4444" y="18727"/>
                    <a:pt x="3505" y="19725"/>
                  </a:cubicBezTo>
                  <a:cubicBezTo>
                    <a:pt x="2565" y="20723"/>
                    <a:pt x="2565" y="21177"/>
                    <a:pt x="3974" y="21358"/>
                  </a:cubicBezTo>
                  <a:cubicBezTo>
                    <a:pt x="5383" y="21540"/>
                    <a:pt x="8200" y="21449"/>
                    <a:pt x="11018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2000249" y="388479"/>
              <a:ext cx="1905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764"/>
                    <a:pt x="8640" y="7527"/>
                    <a:pt x="12240" y="11127"/>
                  </a:cubicBezTo>
                  <a:cubicBezTo>
                    <a:pt x="15840" y="14727"/>
                    <a:pt x="18720" y="181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2044699" y="356729"/>
              <a:ext cx="1333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2354"/>
                    <a:pt x="14743" y="4708"/>
                    <a:pt x="11486" y="7408"/>
                  </a:cubicBezTo>
                  <a:cubicBezTo>
                    <a:pt x="8229" y="10108"/>
                    <a:pt x="5143" y="13154"/>
                    <a:pt x="3257" y="15577"/>
                  </a:cubicBezTo>
                  <a:cubicBezTo>
                    <a:pt x="1371" y="18000"/>
                    <a:pt x="686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2273299" y="572629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2482849" y="617079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2863849" y="610729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3225799" y="280529"/>
              <a:ext cx="2349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81" y="2653"/>
                    <a:pt x="8562" y="5305"/>
                    <a:pt x="12065" y="8147"/>
                  </a:cubicBezTo>
                  <a:cubicBezTo>
                    <a:pt x="15568" y="10989"/>
                    <a:pt x="18292" y="14021"/>
                    <a:pt x="19751" y="16295"/>
                  </a:cubicBezTo>
                  <a:cubicBezTo>
                    <a:pt x="21211" y="18568"/>
                    <a:pt x="21405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3276599" y="274179"/>
              <a:ext cx="2032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75" y="0"/>
                    <a:pt x="19350" y="0"/>
                    <a:pt x="17212" y="1277"/>
                  </a:cubicBezTo>
                  <a:cubicBezTo>
                    <a:pt x="15075" y="2555"/>
                    <a:pt x="11925" y="5110"/>
                    <a:pt x="9112" y="8071"/>
                  </a:cubicBezTo>
                  <a:cubicBezTo>
                    <a:pt x="6300" y="11032"/>
                    <a:pt x="3825" y="14400"/>
                    <a:pt x="2362" y="16723"/>
                  </a:cubicBezTo>
                  <a:cubicBezTo>
                    <a:pt x="900" y="19045"/>
                    <a:pt x="450" y="20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3518405" y="535475"/>
              <a:ext cx="94745" cy="143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887" fill="norm" stroke="1" extrusionOk="0">
                  <a:moveTo>
                    <a:pt x="2765" y="4491"/>
                  </a:moveTo>
                  <a:cubicBezTo>
                    <a:pt x="2285" y="9119"/>
                    <a:pt x="1805" y="13748"/>
                    <a:pt x="1325" y="16833"/>
                  </a:cubicBezTo>
                  <a:cubicBezTo>
                    <a:pt x="845" y="19919"/>
                    <a:pt x="365" y="21462"/>
                    <a:pt x="125" y="20691"/>
                  </a:cubicBezTo>
                  <a:cubicBezTo>
                    <a:pt x="-115" y="19919"/>
                    <a:pt x="-115" y="16833"/>
                    <a:pt x="1085" y="13285"/>
                  </a:cubicBezTo>
                  <a:cubicBezTo>
                    <a:pt x="2285" y="9736"/>
                    <a:pt x="4685" y="5725"/>
                    <a:pt x="7325" y="3256"/>
                  </a:cubicBezTo>
                  <a:cubicBezTo>
                    <a:pt x="9965" y="788"/>
                    <a:pt x="12845" y="-138"/>
                    <a:pt x="15005" y="16"/>
                  </a:cubicBezTo>
                  <a:cubicBezTo>
                    <a:pt x="17165" y="171"/>
                    <a:pt x="18605" y="1405"/>
                    <a:pt x="19565" y="4799"/>
                  </a:cubicBezTo>
                  <a:cubicBezTo>
                    <a:pt x="20525" y="8193"/>
                    <a:pt x="21005" y="13748"/>
                    <a:pt x="21485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3702049" y="182890"/>
              <a:ext cx="83383" cy="510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9" h="21522" fill="norm" stroke="1" extrusionOk="0">
                  <a:moveTo>
                    <a:pt x="0" y="904"/>
                  </a:moveTo>
                  <a:cubicBezTo>
                    <a:pt x="1543" y="547"/>
                    <a:pt x="3086" y="190"/>
                    <a:pt x="5143" y="56"/>
                  </a:cubicBezTo>
                  <a:cubicBezTo>
                    <a:pt x="7200" y="-78"/>
                    <a:pt x="9771" y="11"/>
                    <a:pt x="11829" y="502"/>
                  </a:cubicBezTo>
                  <a:cubicBezTo>
                    <a:pt x="13886" y="993"/>
                    <a:pt x="15429" y="1886"/>
                    <a:pt x="14914" y="3001"/>
                  </a:cubicBezTo>
                  <a:cubicBezTo>
                    <a:pt x="14400" y="4117"/>
                    <a:pt x="11829" y="5456"/>
                    <a:pt x="9771" y="6884"/>
                  </a:cubicBezTo>
                  <a:cubicBezTo>
                    <a:pt x="7714" y="8312"/>
                    <a:pt x="6171" y="9829"/>
                    <a:pt x="7714" y="11481"/>
                  </a:cubicBezTo>
                  <a:cubicBezTo>
                    <a:pt x="9257" y="13132"/>
                    <a:pt x="13886" y="14917"/>
                    <a:pt x="16971" y="16434"/>
                  </a:cubicBezTo>
                  <a:cubicBezTo>
                    <a:pt x="20057" y="17952"/>
                    <a:pt x="21600" y="19201"/>
                    <a:pt x="18771" y="20005"/>
                  </a:cubicBezTo>
                  <a:cubicBezTo>
                    <a:pt x="15943" y="20808"/>
                    <a:pt x="8743" y="21165"/>
                    <a:pt x="1543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3938446" y="426401"/>
              <a:ext cx="303354" cy="122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0756" fill="norm" stroke="1" extrusionOk="0">
                  <a:moveTo>
                    <a:pt x="2148" y="18390"/>
                  </a:moveTo>
                  <a:cubicBezTo>
                    <a:pt x="1398" y="17670"/>
                    <a:pt x="648" y="16950"/>
                    <a:pt x="273" y="15510"/>
                  </a:cubicBezTo>
                  <a:cubicBezTo>
                    <a:pt x="-102" y="14070"/>
                    <a:pt x="-102" y="11910"/>
                    <a:pt x="348" y="9030"/>
                  </a:cubicBezTo>
                  <a:cubicBezTo>
                    <a:pt x="798" y="6150"/>
                    <a:pt x="1698" y="2550"/>
                    <a:pt x="2898" y="930"/>
                  </a:cubicBezTo>
                  <a:cubicBezTo>
                    <a:pt x="4098" y="-690"/>
                    <a:pt x="5598" y="-330"/>
                    <a:pt x="7098" y="3090"/>
                  </a:cubicBezTo>
                  <a:cubicBezTo>
                    <a:pt x="8598" y="6510"/>
                    <a:pt x="10098" y="12990"/>
                    <a:pt x="11223" y="16590"/>
                  </a:cubicBezTo>
                  <a:cubicBezTo>
                    <a:pt x="12348" y="20190"/>
                    <a:pt x="13098" y="20910"/>
                    <a:pt x="13773" y="20730"/>
                  </a:cubicBezTo>
                  <a:cubicBezTo>
                    <a:pt x="14448" y="20550"/>
                    <a:pt x="15048" y="19470"/>
                    <a:pt x="16323" y="16950"/>
                  </a:cubicBezTo>
                  <a:cubicBezTo>
                    <a:pt x="17598" y="14430"/>
                    <a:pt x="19548" y="10470"/>
                    <a:pt x="21498" y="6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3994149" y="255129"/>
              <a:ext cx="2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3975099" y="161996"/>
              <a:ext cx="381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4063999" y="286879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4083049" y="154526"/>
              <a:ext cx="19051" cy="3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2" fill="norm" stroke="1" extrusionOk="0">
                  <a:moveTo>
                    <a:pt x="0" y="16602"/>
                  </a:moveTo>
                  <a:cubicBezTo>
                    <a:pt x="2400" y="7962"/>
                    <a:pt x="4800" y="-678"/>
                    <a:pt x="8400" y="42"/>
                  </a:cubicBezTo>
                  <a:cubicBezTo>
                    <a:pt x="12000" y="762"/>
                    <a:pt x="16800" y="10842"/>
                    <a:pt x="21600" y="20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4106333" y="0"/>
              <a:ext cx="167218" cy="4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87" fill="norm" stroke="1" extrusionOk="0">
                  <a:moveTo>
                    <a:pt x="14850" y="13945"/>
                  </a:moveTo>
                  <a:cubicBezTo>
                    <a:pt x="11880" y="13504"/>
                    <a:pt x="8910" y="13063"/>
                    <a:pt x="6480" y="13339"/>
                  </a:cubicBezTo>
                  <a:cubicBezTo>
                    <a:pt x="4050" y="13614"/>
                    <a:pt x="2160" y="14606"/>
                    <a:pt x="1080" y="15818"/>
                  </a:cubicBezTo>
                  <a:cubicBezTo>
                    <a:pt x="0" y="17031"/>
                    <a:pt x="-270" y="18463"/>
                    <a:pt x="270" y="19455"/>
                  </a:cubicBezTo>
                  <a:cubicBezTo>
                    <a:pt x="810" y="20447"/>
                    <a:pt x="2160" y="20998"/>
                    <a:pt x="3645" y="21273"/>
                  </a:cubicBezTo>
                  <a:cubicBezTo>
                    <a:pt x="5130" y="21549"/>
                    <a:pt x="6750" y="21549"/>
                    <a:pt x="7965" y="21329"/>
                  </a:cubicBezTo>
                  <a:cubicBezTo>
                    <a:pt x="9180" y="21108"/>
                    <a:pt x="9990" y="20667"/>
                    <a:pt x="11205" y="18629"/>
                  </a:cubicBezTo>
                  <a:cubicBezTo>
                    <a:pt x="12420" y="16590"/>
                    <a:pt x="14040" y="12953"/>
                    <a:pt x="15120" y="9812"/>
                  </a:cubicBezTo>
                  <a:cubicBezTo>
                    <a:pt x="16200" y="6671"/>
                    <a:pt x="16740" y="4027"/>
                    <a:pt x="17010" y="2373"/>
                  </a:cubicBezTo>
                  <a:cubicBezTo>
                    <a:pt x="17280" y="720"/>
                    <a:pt x="17280" y="59"/>
                    <a:pt x="16875" y="4"/>
                  </a:cubicBezTo>
                  <a:cubicBezTo>
                    <a:pt x="16470" y="-51"/>
                    <a:pt x="15660" y="500"/>
                    <a:pt x="15120" y="2153"/>
                  </a:cubicBezTo>
                  <a:cubicBezTo>
                    <a:pt x="14580" y="3806"/>
                    <a:pt x="14310" y="6561"/>
                    <a:pt x="15390" y="9261"/>
                  </a:cubicBezTo>
                  <a:cubicBezTo>
                    <a:pt x="16470" y="11961"/>
                    <a:pt x="18900" y="14606"/>
                    <a:pt x="21330" y="17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4610099" y="331329"/>
              <a:ext cx="2730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7" y="0"/>
                    <a:pt x="1674" y="0"/>
                    <a:pt x="3600" y="1453"/>
                  </a:cubicBezTo>
                  <a:cubicBezTo>
                    <a:pt x="5526" y="2905"/>
                    <a:pt x="8540" y="5811"/>
                    <a:pt x="11721" y="9411"/>
                  </a:cubicBezTo>
                  <a:cubicBezTo>
                    <a:pt x="14902" y="13011"/>
                    <a:pt x="18251" y="173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4679949" y="337679"/>
              <a:ext cx="1778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386"/>
                    <a:pt x="19029" y="771"/>
                    <a:pt x="17357" y="2443"/>
                  </a:cubicBezTo>
                  <a:cubicBezTo>
                    <a:pt x="15686" y="4114"/>
                    <a:pt x="13629" y="7071"/>
                    <a:pt x="10671" y="10479"/>
                  </a:cubicBezTo>
                  <a:cubicBezTo>
                    <a:pt x="7714" y="13886"/>
                    <a:pt x="3857" y="17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2473764" y="1450818"/>
              <a:ext cx="199586" cy="315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71" fill="norm" stroke="1" extrusionOk="0">
                  <a:moveTo>
                    <a:pt x="1658" y="1167"/>
                  </a:moveTo>
                  <a:cubicBezTo>
                    <a:pt x="2340" y="5775"/>
                    <a:pt x="3022" y="10383"/>
                    <a:pt x="3250" y="13263"/>
                  </a:cubicBezTo>
                  <a:cubicBezTo>
                    <a:pt x="3477" y="16143"/>
                    <a:pt x="3250" y="17295"/>
                    <a:pt x="3022" y="18231"/>
                  </a:cubicBezTo>
                  <a:cubicBezTo>
                    <a:pt x="2795" y="19167"/>
                    <a:pt x="2567" y="19887"/>
                    <a:pt x="2113" y="19959"/>
                  </a:cubicBezTo>
                  <a:cubicBezTo>
                    <a:pt x="1658" y="20031"/>
                    <a:pt x="976" y="19455"/>
                    <a:pt x="635" y="18807"/>
                  </a:cubicBezTo>
                  <a:cubicBezTo>
                    <a:pt x="294" y="18159"/>
                    <a:pt x="294" y="17439"/>
                    <a:pt x="180" y="16503"/>
                  </a:cubicBezTo>
                  <a:cubicBezTo>
                    <a:pt x="66" y="15567"/>
                    <a:pt x="-161" y="14415"/>
                    <a:pt x="180" y="14055"/>
                  </a:cubicBezTo>
                  <a:cubicBezTo>
                    <a:pt x="521" y="13695"/>
                    <a:pt x="1431" y="14127"/>
                    <a:pt x="2567" y="14343"/>
                  </a:cubicBezTo>
                  <a:cubicBezTo>
                    <a:pt x="3704" y="14559"/>
                    <a:pt x="5068" y="14559"/>
                    <a:pt x="6774" y="13695"/>
                  </a:cubicBezTo>
                  <a:cubicBezTo>
                    <a:pt x="8479" y="12831"/>
                    <a:pt x="10525" y="11103"/>
                    <a:pt x="12458" y="8943"/>
                  </a:cubicBezTo>
                  <a:cubicBezTo>
                    <a:pt x="14391" y="6783"/>
                    <a:pt x="16210" y="4191"/>
                    <a:pt x="17346" y="2463"/>
                  </a:cubicBezTo>
                  <a:cubicBezTo>
                    <a:pt x="18483" y="735"/>
                    <a:pt x="18938" y="-129"/>
                    <a:pt x="19165" y="15"/>
                  </a:cubicBezTo>
                  <a:cubicBezTo>
                    <a:pt x="19393" y="159"/>
                    <a:pt x="19393" y="1311"/>
                    <a:pt x="19393" y="4479"/>
                  </a:cubicBezTo>
                  <a:cubicBezTo>
                    <a:pt x="19393" y="7647"/>
                    <a:pt x="19393" y="12831"/>
                    <a:pt x="19734" y="15999"/>
                  </a:cubicBezTo>
                  <a:cubicBezTo>
                    <a:pt x="20075" y="19167"/>
                    <a:pt x="20757" y="20319"/>
                    <a:pt x="21439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2705605" y="1715629"/>
              <a:ext cx="62217" cy="90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387" fill="norm" stroke="1" extrusionOk="0">
                  <a:moveTo>
                    <a:pt x="10286" y="0"/>
                  </a:moveTo>
                  <a:cubicBezTo>
                    <a:pt x="7499" y="1507"/>
                    <a:pt x="4711" y="3014"/>
                    <a:pt x="2969" y="5023"/>
                  </a:cubicBezTo>
                  <a:cubicBezTo>
                    <a:pt x="1228" y="7033"/>
                    <a:pt x="531" y="9544"/>
                    <a:pt x="182" y="12056"/>
                  </a:cubicBezTo>
                  <a:cubicBezTo>
                    <a:pt x="-166" y="14567"/>
                    <a:pt x="-166" y="17079"/>
                    <a:pt x="1576" y="18837"/>
                  </a:cubicBezTo>
                  <a:cubicBezTo>
                    <a:pt x="3318" y="20595"/>
                    <a:pt x="6802" y="21600"/>
                    <a:pt x="9937" y="21349"/>
                  </a:cubicBezTo>
                  <a:cubicBezTo>
                    <a:pt x="13073" y="21098"/>
                    <a:pt x="15860" y="19591"/>
                    <a:pt x="17950" y="17330"/>
                  </a:cubicBezTo>
                  <a:cubicBezTo>
                    <a:pt x="20040" y="15070"/>
                    <a:pt x="21434" y="12056"/>
                    <a:pt x="19692" y="9544"/>
                  </a:cubicBezTo>
                  <a:cubicBezTo>
                    <a:pt x="17950" y="7033"/>
                    <a:pt x="13073" y="5023"/>
                    <a:pt x="8195" y="3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2851149" y="1531479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2901949" y="1677529"/>
              <a:ext cx="2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3270249" y="1447623"/>
              <a:ext cx="203201" cy="312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90"/>
                  </a:moveTo>
                  <a:cubicBezTo>
                    <a:pt x="1125" y="-55"/>
                    <a:pt x="2250" y="-200"/>
                    <a:pt x="4388" y="1177"/>
                  </a:cubicBezTo>
                  <a:cubicBezTo>
                    <a:pt x="6525" y="2554"/>
                    <a:pt x="9675" y="5454"/>
                    <a:pt x="12488" y="8715"/>
                  </a:cubicBezTo>
                  <a:cubicBezTo>
                    <a:pt x="15300" y="11977"/>
                    <a:pt x="17775" y="15601"/>
                    <a:pt x="19238" y="17776"/>
                  </a:cubicBezTo>
                  <a:cubicBezTo>
                    <a:pt x="20700" y="19950"/>
                    <a:pt x="21150" y="20675"/>
                    <a:pt x="2160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3327399" y="1417179"/>
              <a:ext cx="1651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116"/>
                    <a:pt x="18831" y="232"/>
                    <a:pt x="17031" y="1335"/>
                  </a:cubicBezTo>
                  <a:cubicBezTo>
                    <a:pt x="15231" y="2439"/>
                    <a:pt x="13015" y="4529"/>
                    <a:pt x="10385" y="7258"/>
                  </a:cubicBezTo>
                  <a:cubicBezTo>
                    <a:pt x="7754" y="9987"/>
                    <a:pt x="4708" y="13355"/>
                    <a:pt x="2908" y="15852"/>
                  </a:cubicBezTo>
                  <a:cubicBezTo>
                    <a:pt x="1108" y="18348"/>
                    <a:pt x="554" y="19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3938715" y="1401216"/>
              <a:ext cx="99886" cy="308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532" fill="norm" stroke="1" extrusionOk="0">
                  <a:moveTo>
                    <a:pt x="21235" y="12655"/>
                  </a:moveTo>
                  <a:cubicBezTo>
                    <a:pt x="21235" y="11916"/>
                    <a:pt x="21235" y="11176"/>
                    <a:pt x="19210" y="10066"/>
                  </a:cubicBezTo>
                  <a:cubicBezTo>
                    <a:pt x="17185" y="8957"/>
                    <a:pt x="13135" y="7477"/>
                    <a:pt x="10435" y="5924"/>
                  </a:cubicBezTo>
                  <a:cubicBezTo>
                    <a:pt x="7735" y="4370"/>
                    <a:pt x="6385" y="2743"/>
                    <a:pt x="6385" y="1633"/>
                  </a:cubicBezTo>
                  <a:cubicBezTo>
                    <a:pt x="6385" y="524"/>
                    <a:pt x="7735" y="-68"/>
                    <a:pt x="9310" y="6"/>
                  </a:cubicBezTo>
                  <a:cubicBezTo>
                    <a:pt x="10885" y="80"/>
                    <a:pt x="12685" y="820"/>
                    <a:pt x="14035" y="2669"/>
                  </a:cubicBezTo>
                  <a:cubicBezTo>
                    <a:pt x="15385" y="4518"/>
                    <a:pt x="16285" y="7477"/>
                    <a:pt x="14710" y="10066"/>
                  </a:cubicBezTo>
                  <a:cubicBezTo>
                    <a:pt x="13135" y="12655"/>
                    <a:pt x="9085" y="14874"/>
                    <a:pt x="5935" y="16206"/>
                  </a:cubicBezTo>
                  <a:cubicBezTo>
                    <a:pt x="2785" y="17537"/>
                    <a:pt x="535" y="17981"/>
                    <a:pt x="85" y="18499"/>
                  </a:cubicBezTo>
                  <a:cubicBezTo>
                    <a:pt x="-365" y="19017"/>
                    <a:pt x="985" y="19609"/>
                    <a:pt x="3685" y="20127"/>
                  </a:cubicBezTo>
                  <a:cubicBezTo>
                    <a:pt x="6385" y="20644"/>
                    <a:pt x="10435" y="21088"/>
                    <a:pt x="14485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4337049" y="1391779"/>
              <a:ext cx="1079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06" y="6000"/>
                    <a:pt x="11012" y="12000"/>
                    <a:pt x="14612" y="15600"/>
                  </a:cubicBezTo>
                  <a:cubicBezTo>
                    <a:pt x="18212" y="19200"/>
                    <a:pt x="19906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4419599" y="1410829"/>
              <a:ext cx="1016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1929"/>
                    <a:pt x="15300" y="3857"/>
                    <a:pt x="11700" y="6943"/>
                  </a:cubicBezTo>
                  <a:cubicBezTo>
                    <a:pt x="8100" y="10029"/>
                    <a:pt x="4050" y="14271"/>
                    <a:pt x="2025" y="16907"/>
                  </a:cubicBezTo>
                  <a:cubicBezTo>
                    <a:pt x="0" y="19543"/>
                    <a:pt x="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5132246" y="1490968"/>
              <a:ext cx="487504" cy="21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32" fill="norm" stroke="1" extrusionOk="0">
                  <a:moveTo>
                    <a:pt x="5546" y="9867"/>
                  </a:moveTo>
                  <a:cubicBezTo>
                    <a:pt x="5359" y="8798"/>
                    <a:pt x="5172" y="7729"/>
                    <a:pt x="4845" y="6873"/>
                  </a:cubicBezTo>
                  <a:cubicBezTo>
                    <a:pt x="4518" y="6018"/>
                    <a:pt x="4050" y="5376"/>
                    <a:pt x="3442" y="5804"/>
                  </a:cubicBezTo>
                  <a:cubicBezTo>
                    <a:pt x="2835" y="6232"/>
                    <a:pt x="2087" y="7729"/>
                    <a:pt x="1479" y="9974"/>
                  </a:cubicBezTo>
                  <a:cubicBezTo>
                    <a:pt x="871" y="12220"/>
                    <a:pt x="404" y="15214"/>
                    <a:pt x="170" y="17246"/>
                  </a:cubicBezTo>
                  <a:cubicBezTo>
                    <a:pt x="-64" y="19277"/>
                    <a:pt x="-64" y="20347"/>
                    <a:pt x="217" y="20881"/>
                  </a:cubicBezTo>
                  <a:cubicBezTo>
                    <a:pt x="497" y="21416"/>
                    <a:pt x="1058" y="21416"/>
                    <a:pt x="1619" y="20347"/>
                  </a:cubicBezTo>
                  <a:cubicBezTo>
                    <a:pt x="2180" y="19277"/>
                    <a:pt x="2741" y="17139"/>
                    <a:pt x="3162" y="15428"/>
                  </a:cubicBezTo>
                  <a:cubicBezTo>
                    <a:pt x="3583" y="13717"/>
                    <a:pt x="3863" y="12434"/>
                    <a:pt x="4144" y="11258"/>
                  </a:cubicBezTo>
                  <a:cubicBezTo>
                    <a:pt x="4424" y="10081"/>
                    <a:pt x="4705" y="9012"/>
                    <a:pt x="4892" y="9012"/>
                  </a:cubicBezTo>
                  <a:cubicBezTo>
                    <a:pt x="5079" y="9012"/>
                    <a:pt x="5172" y="10081"/>
                    <a:pt x="5219" y="11365"/>
                  </a:cubicBezTo>
                  <a:cubicBezTo>
                    <a:pt x="5266" y="12648"/>
                    <a:pt x="5266" y="14145"/>
                    <a:pt x="5266" y="15856"/>
                  </a:cubicBezTo>
                  <a:cubicBezTo>
                    <a:pt x="5266" y="17566"/>
                    <a:pt x="5266" y="19491"/>
                    <a:pt x="5500" y="20240"/>
                  </a:cubicBezTo>
                  <a:cubicBezTo>
                    <a:pt x="5733" y="20988"/>
                    <a:pt x="6201" y="20561"/>
                    <a:pt x="6762" y="18529"/>
                  </a:cubicBezTo>
                  <a:cubicBezTo>
                    <a:pt x="7323" y="16497"/>
                    <a:pt x="7978" y="12862"/>
                    <a:pt x="8258" y="9867"/>
                  </a:cubicBezTo>
                  <a:cubicBezTo>
                    <a:pt x="8539" y="6873"/>
                    <a:pt x="8445" y="4521"/>
                    <a:pt x="8585" y="2917"/>
                  </a:cubicBezTo>
                  <a:cubicBezTo>
                    <a:pt x="8726" y="1313"/>
                    <a:pt x="9100" y="458"/>
                    <a:pt x="9520" y="137"/>
                  </a:cubicBezTo>
                  <a:cubicBezTo>
                    <a:pt x="9941" y="-184"/>
                    <a:pt x="10409" y="30"/>
                    <a:pt x="10783" y="1099"/>
                  </a:cubicBezTo>
                  <a:cubicBezTo>
                    <a:pt x="11157" y="2168"/>
                    <a:pt x="11437" y="4093"/>
                    <a:pt x="11157" y="6660"/>
                  </a:cubicBezTo>
                  <a:cubicBezTo>
                    <a:pt x="10876" y="9226"/>
                    <a:pt x="10035" y="12434"/>
                    <a:pt x="9567" y="14572"/>
                  </a:cubicBezTo>
                  <a:cubicBezTo>
                    <a:pt x="9100" y="16711"/>
                    <a:pt x="9006" y="17780"/>
                    <a:pt x="9146" y="18743"/>
                  </a:cubicBezTo>
                  <a:cubicBezTo>
                    <a:pt x="9287" y="19705"/>
                    <a:pt x="9661" y="20561"/>
                    <a:pt x="10409" y="20667"/>
                  </a:cubicBezTo>
                  <a:cubicBezTo>
                    <a:pt x="11157" y="20774"/>
                    <a:pt x="12279" y="20133"/>
                    <a:pt x="13541" y="18529"/>
                  </a:cubicBezTo>
                  <a:cubicBezTo>
                    <a:pt x="14804" y="16925"/>
                    <a:pt x="16206" y="14359"/>
                    <a:pt x="17048" y="12648"/>
                  </a:cubicBezTo>
                  <a:cubicBezTo>
                    <a:pt x="17889" y="10937"/>
                    <a:pt x="18170" y="10081"/>
                    <a:pt x="18404" y="9119"/>
                  </a:cubicBezTo>
                  <a:cubicBezTo>
                    <a:pt x="18637" y="8157"/>
                    <a:pt x="18824" y="7087"/>
                    <a:pt x="18637" y="6766"/>
                  </a:cubicBezTo>
                  <a:cubicBezTo>
                    <a:pt x="18450" y="6446"/>
                    <a:pt x="17889" y="6873"/>
                    <a:pt x="17281" y="8477"/>
                  </a:cubicBezTo>
                  <a:cubicBezTo>
                    <a:pt x="16674" y="10081"/>
                    <a:pt x="16019" y="12862"/>
                    <a:pt x="15692" y="14786"/>
                  </a:cubicBezTo>
                  <a:cubicBezTo>
                    <a:pt x="15365" y="16711"/>
                    <a:pt x="15365" y="17780"/>
                    <a:pt x="15972" y="18743"/>
                  </a:cubicBezTo>
                  <a:cubicBezTo>
                    <a:pt x="16580" y="19705"/>
                    <a:pt x="17796" y="20561"/>
                    <a:pt x="18824" y="20667"/>
                  </a:cubicBezTo>
                  <a:cubicBezTo>
                    <a:pt x="19853" y="20774"/>
                    <a:pt x="20694" y="20133"/>
                    <a:pt x="21536" y="19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6032764" y="1418922"/>
              <a:ext cx="215636" cy="317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482" fill="norm" stroke="1" extrusionOk="0">
                  <a:moveTo>
                    <a:pt x="2515" y="7177"/>
                  </a:moveTo>
                  <a:cubicBezTo>
                    <a:pt x="2092" y="11469"/>
                    <a:pt x="1668" y="15760"/>
                    <a:pt x="1350" y="18263"/>
                  </a:cubicBezTo>
                  <a:cubicBezTo>
                    <a:pt x="1033" y="20767"/>
                    <a:pt x="821" y="21482"/>
                    <a:pt x="609" y="21482"/>
                  </a:cubicBezTo>
                  <a:cubicBezTo>
                    <a:pt x="398" y="21482"/>
                    <a:pt x="186" y="20767"/>
                    <a:pt x="80" y="17834"/>
                  </a:cubicBezTo>
                  <a:cubicBezTo>
                    <a:pt x="-26" y="14902"/>
                    <a:pt x="-26" y="9752"/>
                    <a:pt x="80" y="6677"/>
                  </a:cubicBezTo>
                  <a:cubicBezTo>
                    <a:pt x="186" y="3601"/>
                    <a:pt x="398" y="2600"/>
                    <a:pt x="715" y="1742"/>
                  </a:cubicBezTo>
                  <a:cubicBezTo>
                    <a:pt x="1033" y="883"/>
                    <a:pt x="1456" y="168"/>
                    <a:pt x="2198" y="25"/>
                  </a:cubicBezTo>
                  <a:cubicBezTo>
                    <a:pt x="2939" y="-118"/>
                    <a:pt x="3998" y="311"/>
                    <a:pt x="5374" y="2242"/>
                  </a:cubicBezTo>
                  <a:cubicBezTo>
                    <a:pt x="6750" y="4173"/>
                    <a:pt x="8445" y="7607"/>
                    <a:pt x="9715" y="10467"/>
                  </a:cubicBezTo>
                  <a:cubicBezTo>
                    <a:pt x="10986" y="13328"/>
                    <a:pt x="11833" y="15617"/>
                    <a:pt x="12362" y="17119"/>
                  </a:cubicBezTo>
                  <a:cubicBezTo>
                    <a:pt x="12892" y="18621"/>
                    <a:pt x="13103" y="19336"/>
                    <a:pt x="13739" y="19408"/>
                  </a:cubicBezTo>
                  <a:cubicBezTo>
                    <a:pt x="14374" y="19479"/>
                    <a:pt x="15433" y="18907"/>
                    <a:pt x="16598" y="16905"/>
                  </a:cubicBezTo>
                  <a:cubicBezTo>
                    <a:pt x="17762" y="14902"/>
                    <a:pt x="19033" y="11469"/>
                    <a:pt x="19880" y="8965"/>
                  </a:cubicBezTo>
                  <a:cubicBezTo>
                    <a:pt x="20727" y="6462"/>
                    <a:pt x="21150" y="4889"/>
                    <a:pt x="21574" y="3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6287920" y="1463369"/>
              <a:ext cx="107462" cy="215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0922" fill="norm" stroke="1" extrusionOk="0">
                  <a:moveTo>
                    <a:pt x="17732" y="1682"/>
                  </a:moveTo>
                  <a:cubicBezTo>
                    <a:pt x="14932" y="1271"/>
                    <a:pt x="12132" y="860"/>
                    <a:pt x="8932" y="2094"/>
                  </a:cubicBezTo>
                  <a:cubicBezTo>
                    <a:pt x="5732" y="3328"/>
                    <a:pt x="2132" y="6208"/>
                    <a:pt x="732" y="9500"/>
                  </a:cubicBezTo>
                  <a:cubicBezTo>
                    <a:pt x="-668" y="12791"/>
                    <a:pt x="132" y="16494"/>
                    <a:pt x="1532" y="18654"/>
                  </a:cubicBezTo>
                  <a:cubicBezTo>
                    <a:pt x="2932" y="20814"/>
                    <a:pt x="4932" y="21431"/>
                    <a:pt x="8332" y="20505"/>
                  </a:cubicBezTo>
                  <a:cubicBezTo>
                    <a:pt x="11732" y="19580"/>
                    <a:pt x="16532" y="17111"/>
                    <a:pt x="18732" y="13614"/>
                  </a:cubicBezTo>
                  <a:cubicBezTo>
                    <a:pt x="20932" y="10117"/>
                    <a:pt x="20532" y="5591"/>
                    <a:pt x="19332" y="3020"/>
                  </a:cubicBezTo>
                  <a:cubicBezTo>
                    <a:pt x="18132" y="448"/>
                    <a:pt x="16132" y="-169"/>
                    <a:pt x="15132" y="37"/>
                  </a:cubicBezTo>
                  <a:cubicBezTo>
                    <a:pt x="14132" y="242"/>
                    <a:pt x="14132" y="1271"/>
                    <a:pt x="14132" y="2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6508749" y="1499729"/>
              <a:ext cx="1693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526"/>
                    <a:pt x="10800" y="9051"/>
                    <a:pt x="14850" y="12446"/>
                  </a:cubicBezTo>
                  <a:cubicBezTo>
                    <a:pt x="18900" y="15840"/>
                    <a:pt x="21600" y="18103"/>
                    <a:pt x="21600" y="19440"/>
                  </a:cubicBezTo>
                  <a:cubicBezTo>
                    <a:pt x="21600" y="20777"/>
                    <a:pt x="18900" y="21189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6445249" y="1461629"/>
              <a:ext cx="222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4400"/>
                    <a:pt x="8229" y="7200"/>
                    <a:pt x="11829" y="3600"/>
                  </a:cubicBezTo>
                  <a:cubicBezTo>
                    <a:pt x="15429" y="0"/>
                    <a:pt x="185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7200899" y="1430365"/>
              <a:ext cx="12437" cy="304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17" fill="norm" stroke="1" extrusionOk="0">
                  <a:moveTo>
                    <a:pt x="10800" y="1307"/>
                  </a:moveTo>
                  <a:cubicBezTo>
                    <a:pt x="14400" y="562"/>
                    <a:pt x="18000" y="-183"/>
                    <a:pt x="19800" y="40"/>
                  </a:cubicBezTo>
                  <a:cubicBezTo>
                    <a:pt x="21600" y="264"/>
                    <a:pt x="21600" y="1456"/>
                    <a:pt x="19800" y="4733"/>
                  </a:cubicBezTo>
                  <a:cubicBezTo>
                    <a:pt x="18000" y="8010"/>
                    <a:pt x="14400" y="13373"/>
                    <a:pt x="10800" y="16501"/>
                  </a:cubicBezTo>
                  <a:cubicBezTo>
                    <a:pt x="7200" y="19629"/>
                    <a:pt x="3600" y="20523"/>
                    <a:pt x="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7270750" y="1626729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7270749" y="1537829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7334976" y="1563229"/>
              <a:ext cx="7893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600" fill="norm" stroke="1" extrusionOk="0">
                  <a:moveTo>
                    <a:pt x="1510" y="0"/>
                  </a:moveTo>
                  <a:cubicBezTo>
                    <a:pt x="2079" y="5472"/>
                    <a:pt x="2647" y="10944"/>
                    <a:pt x="2363" y="14544"/>
                  </a:cubicBezTo>
                  <a:cubicBezTo>
                    <a:pt x="2079" y="18144"/>
                    <a:pt x="942" y="19872"/>
                    <a:pt x="373" y="20016"/>
                  </a:cubicBezTo>
                  <a:cubicBezTo>
                    <a:pt x="-195" y="20160"/>
                    <a:pt x="-195" y="18720"/>
                    <a:pt x="942" y="15696"/>
                  </a:cubicBezTo>
                  <a:cubicBezTo>
                    <a:pt x="2079" y="12672"/>
                    <a:pt x="4352" y="8064"/>
                    <a:pt x="6342" y="5184"/>
                  </a:cubicBezTo>
                  <a:cubicBezTo>
                    <a:pt x="8331" y="2304"/>
                    <a:pt x="10037" y="1152"/>
                    <a:pt x="12026" y="1008"/>
                  </a:cubicBezTo>
                  <a:cubicBezTo>
                    <a:pt x="14016" y="864"/>
                    <a:pt x="16289" y="1728"/>
                    <a:pt x="17994" y="4752"/>
                  </a:cubicBezTo>
                  <a:cubicBezTo>
                    <a:pt x="19700" y="7776"/>
                    <a:pt x="20837" y="12960"/>
                    <a:pt x="21121" y="16128"/>
                  </a:cubicBezTo>
                  <a:cubicBezTo>
                    <a:pt x="21405" y="19296"/>
                    <a:pt x="20837" y="20448"/>
                    <a:pt x="202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7450666" y="1518779"/>
              <a:ext cx="302685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15" y="15247"/>
                  </a:moveTo>
                  <a:cubicBezTo>
                    <a:pt x="3021" y="13214"/>
                    <a:pt x="3927" y="11181"/>
                    <a:pt x="4456" y="9529"/>
                  </a:cubicBezTo>
                  <a:cubicBezTo>
                    <a:pt x="4985" y="7878"/>
                    <a:pt x="5136" y="6607"/>
                    <a:pt x="4758" y="6099"/>
                  </a:cubicBezTo>
                  <a:cubicBezTo>
                    <a:pt x="4380" y="5591"/>
                    <a:pt x="3474" y="5845"/>
                    <a:pt x="2643" y="7115"/>
                  </a:cubicBezTo>
                  <a:cubicBezTo>
                    <a:pt x="1813" y="8386"/>
                    <a:pt x="1057" y="10673"/>
                    <a:pt x="604" y="12452"/>
                  </a:cubicBezTo>
                  <a:cubicBezTo>
                    <a:pt x="151" y="14231"/>
                    <a:pt x="0" y="15501"/>
                    <a:pt x="0" y="16772"/>
                  </a:cubicBezTo>
                  <a:cubicBezTo>
                    <a:pt x="0" y="18042"/>
                    <a:pt x="151" y="19313"/>
                    <a:pt x="1435" y="19694"/>
                  </a:cubicBezTo>
                  <a:cubicBezTo>
                    <a:pt x="2719" y="20075"/>
                    <a:pt x="5136" y="19567"/>
                    <a:pt x="6873" y="18296"/>
                  </a:cubicBezTo>
                  <a:cubicBezTo>
                    <a:pt x="8610" y="17026"/>
                    <a:pt x="9667" y="14993"/>
                    <a:pt x="10196" y="13341"/>
                  </a:cubicBezTo>
                  <a:cubicBezTo>
                    <a:pt x="10724" y="11689"/>
                    <a:pt x="10724" y="10419"/>
                    <a:pt x="10498" y="9275"/>
                  </a:cubicBezTo>
                  <a:cubicBezTo>
                    <a:pt x="10271" y="8132"/>
                    <a:pt x="9818" y="7115"/>
                    <a:pt x="9290" y="6988"/>
                  </a:cubicBezTo>
                  <a:cubicBezTo>
                    <a:pt x="8761" y="6861"/>
                    <a:pt x="8157" y="7624"/>
                    <a:pt x="7477" y="9529"/>
                  </a:cubicBezTo>
                  <a:cubicBezTo>
                    <a:pt x="6797" y="11435"/>
                    <a:pt x="6042" y="14485"/>
                    <a:pt x="5664" y="16645"/>
                  </a:cubicBezTo>
                  <a:cubicBezTo>
                    <a:pt x="5287" y="18805"/>
                    <a:pt x="5287" y="20075"/>
                    <a:pt x="5664" y="20584"/>
                  </a:cubicBezTo>
                  <a:cubicBezTo>
                    <a:pt x="6042" y="21092"/>
                    <a:pt x="6797" y="20838"/>
                    <a:pt x="7779" y="19948"/>
                  </a:cubicBezTo>
                  <a:cubicBezTo>
                    <a:pt x="8761" y="19059"/>
                    <a:pt x="9969" y="17534"/>
                    <a:pt x="10649" y="16136"/>
                  </a:cubicBezTo>
                  <a:cubicBezTo>
                    <a:pt x="11329" y="14739"/>
                    <a:pt x="11480" y="13468"/>
                    <a:pt x="11555" y="12198"/>
                  </a:cubicBezTo>
                  <a:cubicBezTo>
                    <a:pt x="11631" y="10927"/>
                    <a:pt x="11631" y="9656"/>
                    <a:pt x="12008" y="9148"/>
                  </a:cubicBezTo>
                  <a:cubicBezTo>
                    <a:pt x="12386" y="8640"/>
                    <a:pt x="13141" y="8894"/>
                    <a:pt x="14048" y="10038"/>
                  </a:cubicBezTo>
                  <a:cubicBezTo>
                    <a:pt x="14954" y="11181"/>
                    <a:pt x="16011" y="13214"/>
                    <a:pt x="16691" y="14866"/>
                  </a:cubicBezTo>
                  <a:cubicBezTo>
                    <a:pt x="17371" y="16518"/>
                    <a:pt x="17673" y="17788"/>
                    <a:pt x="17597" y="19059"/>
                  </a:cubicBezTo>
                  <a:cubicBezTo>
                    <a:pt x="17522" y="20329"/>
                    <a:pt x="17069" y="21600"/>
                    <a:pt x="16766" y="21600"/>
                  </a:cubicBezTo>
                  <a:cubicBezTo>
                    <a:pt x="16464" y="21600"/>
                    <a:pt x="16313" y="20329"/>
                    <a:pt x="16389" y="17788"/>
                  </a:cubicBezTo>
                  <a:cubicBezTo>
                    <a:pt x="16464" y="15247"/>
                    <a:pt x="16766" y="11435"/>
                    <a:pt x="17673" y="8259"/>
                  </a:cubicBezTo>
                  <a:cubicBezTo>
                    <a:pt x="18579" y="5082"/>
                    <a:pt x="20090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7772399" y="1427762"/>
              <a:ext cx="137585" cy="463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5982" y="982"/>
                  </a:moveTo>
                  <a:cubicBezTo>
                    <a:pt x="5982" y="491"/>
                    <a:pt x="5982" y="0"/>
                    <a:pt x="5649" y="0"/>
                  </a:cubicBezTo>
                  <a:cubicBezTo>
                    <a:pt x="5317" y="0"/>
                    <a:pt x="4652" y="491"/>
                    <a:pt x="3822" y="1767"/>
                  </a:cubicBezTo>
                  <a:cubicBezTo>
                    <a:pt x="2991" y="3044"/>
                    <a:pt x="1994" y="5105"/>
                    <a:pt x="1329" y="6775"/>
                  </a:cubicBezTo>
                  <a:cubicBezTo>
                    <a:pt x="665" y="8444"/>
                    <a:pt x="332" y="9720"/>
                    <a:pt x="166" y="10604"/>
                  </a:cubicBezTo>
                  <a:cubicBezTo>
                    <a:pt x="0" y="11487"/>
                    <a:pt x="0" y="11978"/>
                    <a:pt x="831" y="12175"/>
                  </a:cubicBezTo>
                  <a:cubicBezTo>
                    <a:pt x="1662" y="12371"/>
                    <a:pt x="3323" y="12273"/>
                    <a:pt x="4652" y="11880"/>
                  </a:cubicBezTo>
                  <a:cubicBezTo>
                    <a:pt x="5982" y="11487"/>
                    <a:pt x="6978" y="10800"/>
                    <a:pt x="7643" y="10162"/>
                  </a:cubicBezTo>
                  <a:cubicBezTo>
                    <a:pt x="8308" y="9524"/>
                    <a:pt x="8640" y="8935"/>
                    <a:pt x="8806" y="8885"/>
                  </a:cubicBezTo>
                  <a:cubicBezTo>
                    <a:pt x="8972" y="8836"/>
                    <a:pt x="8972" y="9327"/>
                    <a:pt x="9803" y="9622"/>
                  </a:cubicBezTo>
                  <a:cubicBezTo>
                    <a:pt x="10634" y="9916"/>
                    <a:pt x="12295" y="10015"/>
                    <a:pt x="14289" y="9818"/>
                  </a:cubicBezTo>
                  <a:cubicBezTo>
                    <a:pt x="16283" y="9622"/>
                    <a:pt x="18609" y="9131"/>
                    <a:pt x="19606" y="9229"/>
                  </a:cubicBezTo>
                  <a:cubicBezTo>
                    <a:pt x="20603" y="9327"/>
                    <a:pt x="20271" y="10015"/>
                    <a:pt x="20271" y="11684"/>
                  </a:cubicBezTo>
                  <a:cubicBezTo>
                    <a:pt x="20271" y="13353"/>
                    <a:pt x="20603" y="16004"/>
                    <a:pt x="20935" y="17624"/>
                  </a:cubicBezTo>
                  <a:cubicBezTo>
                    <a:pt x="21268" y="19244"/>
                    <a:pt x="21600" y="19833"/>
                    <a:pt x="21600" y="20373"/>
                  </a:cubicBezTo>
                  <a:cubicBezTo>
                    <a:pt x="21600" y="20913"/>
                    <a:pt x="21268" y="21404"/>
                    <a:pt x="19108" y="21502"/>
                  </a:cubicBezTo>
                  <a:cubicBezTo>
                    <a:pt x="16948" y="21600"/>
                    <a:pt x="12960" y="21305"/>
                    <a:pt x="9471" y="20569"/>
                  </a:cubicBezTo>
                  <a:cubicBezTo>
                    <a:pt x="5982" y="19833"/>
                    <a:pt x="2991" y="18655"/>
                    <a:pt x="0" y="17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8310033" y="1389070"/>
              <a:ext cx="368902" cy="572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20" fill="norm" stroke="1" extrusionOk="0">
                  <a:moveTo>
                    <a:pt x="4937" y="8378"/>
                  </a:moveTo>
                  <a:cubicBezTo>
                    <a:pt x="4814" y="7905"/>
                    <a:pt x="4690" y="7432"/>
                    <a:pt x="4382" y="7314"/>
                  </a:cubicBezTo>
                  <a:cubicBezTo>
                    <a:pt x="4073" y="7195"/>
                    <a:pt x="3579" y="7432"/>
                    <a:pt x="2901" y="7984"/>
                  </a:cubicBezTo>
                  <a:cubicBezTo>
                    <a:pt x="2222" y="8536"/>
                    <a:pt x="1358" y="9403"/>
                    <a:pt x="802" y="10033"/>
                  </a:cubicBezTo>
                  <a:cubicBezTo>
                    <a:pt x="247" y="10664"/>
                    <a:pt x="0" y="11058"/>
                    <a:pt x="0" y="11452"/>
                  </a:cubicBezTo>
                  <a:cubicBezTo>
                    <a:pt x="0" y="11846"/>
                    <a:pt x="247" y="12241"/>
                    <a:pt x="741" y="12319"/>
                  </a:cubicBezTo>
                  <a:cubicBezTo>
                    <a:pt x="1234" y="12398"/>
                    <a:pt x="1975" y="12162"/>
                    <a:pt x="3209" y="11098"/>
                  </a:cubicBezTo>
                  <a:cubicBezTo>
                    <a:pt x="4443" y="10033"/>
                    <a:pt x="6171" y="8141"/>
                    <a:pt x="7344" y="6407"/>
                  </a:cubicBezTo>
                  <a:cubicBezTo>
                    <a:pt x="8517" y="4673"/>
                    <a:pt x="9134" y="3096"/>
                    <a:pt x="9442" y="1992"/>
                  </a:cubicBezTo>
                  <a:cubicBezTo>
                    <a:pt x="9751" y="889"/>
                    <a:pt x="9751" y="258"/>
                    <a:pt x="9504" y="61"/>
                  </a:cubicBezTo>
                  <a:cubicBezTo>
                    <a:pt x="9257" y="-136"/>
                    <a:pt x="8763" y="100"/>
                    <a:pt x="8146" y="1362"/>
                  </a:cubicBezTo>
                  <a:cubicBezTo>
                    <a:pt x="7529" y="2623"/>
                    <a:pt x="6789" y="4909"/>
                    <a:pt x="6665" y="6644"/>
                  </a:cubicBezTo>
                  <a:cubicBezTo>
                    <a:pt x="6542" y="8378"/>
                    <a:pt x="7035" y="9560"/>
                    <a:pt x="7714" y="10270"/>
                  </a:cubicBezTo>
                  <a:cubicBezTo>
                    <a:pt x="8393" y="10979"/>
                    <a:pt x="9257" y="11216"/>
                    <a:pt x="9936" y="11176"/>
                  </a:cubicBezTo>
                  <a:cubicBezTo>
                    <a:pt x="10615" y="11137"/>
                    <a:pt x="11109" y="10822"/>
                    <a:pt x="11541" y="10349"/>
                  </a:cubicBezTo>
                  <a:cubicBezTo>
                    <a:pt x="11973" y="9876"/>
                    <a:pt x="12343" y="9245"/>
                    <a:pt x="12528" y="8693"/>
                  </a:cubicBezTo>
                  <a:cubicBezTo>
                    <a:pt x="12713" y="8141"/>
                    <a:pt x="12713" y="7668"/>
                    <a:pt x="12405" y="7392"/>
                  </a:cubicBezTo>
                  <a:cubicBezTo>
                    <a:pt x="12096" y="7117"/>
                    <a:pt x="11479" y="7038"/>
                    <a:pt x="10923" y="7117"/>
                  </a:cubicBezTo>
                  <a:cubicBezTo>
                    <a:pt x="10368" y="7195"/>
                    <a:pt x="9874" y="7432"/>
                    <a:pt x="9442" y="7984"/>
                  </a:cubicBezTo>
                  <a:cubicBezTo>
                    <a:pt x="9010" y="8536"/>
                    <a:pt x="8640" y="9403"/>
                    <a:pt x="8949" y="10112"/>
                  </a:cubicBezTo>
                  <a:cubicBezTo>
                    <a:pt x="9257" y="10822"/>
                    <a:pt x="10245" y="11373"/>
                    <a:pt x="11170" y="11649"/>
                  </a:cubicBezTo>
                  <a:cubicBezTo>
                    <a:pt x="12096" y="11925"/>
                    <a:pt x="12960" y="11925"/>
                    <a:pt x="13762" y="11728"/>
                  </a:cubicBezTo>
                  <a:cubicBezTo>
                    <a:pt x="14565" y="11531"/>
                    <a:pt x="15305" y="11137"/>
                    <a:pt x="15614" y="11176"/>
                  </a:cubicBezTo>
                  <a:cubicBezTo>
                    <a:pt x="15922" y="11216"/>
                    <a:pt x="15799" y="11689"/>
                    <a:pt x="15552" y="13147"/>
                  </a:cubicBezTo>
                  <a:cubicBezTo>
                    <a:pt x="15305" y="14606"/>
                    <a:pt x="14935" y="17049"/>
                    <a:pt x="14688" y="18468"/>
                  </a:cubicBezTo>
                  <a:cubicBezTo>
                    <a:pt x="14441" y="19887"/>
                    <a:pt x="14318" y="20282"/>
                    <a:pt x="14133" y="20676"/>
                  </a:cubicBezTo>
                  <a:cubicBezTo>
                    <a:pt x="13947" y="21070"/>
                    <a:pt x="13701" y="21464"/>
                    <a:pt x="13577" y="21267"/>
                  </a:cubicBezTo>
                  <a:cubicBezTo>
                    <a:pt x="13454" y="21070"/>
                    <a:pt x="13454" y="20282"/>
                    <a:pt x="13577" y="18744"/>
                  </a:cubicBezTo>
                  <a:cubicBezTo>
                    <a:pt x="13701" y="17207"/>
                    <a:pt x="13947" y="14921"/>
                    <a:pt x="14379" y="12911"/>
                  </a:cubicBezTo>
                  <a:cubicBezTo>
                    <a:pt x="14811" y="10900"/>
                    <a:pt x="15429" y="9166"/>
                    <a:pt x="16107" y="7984"/>
                  </a:cubicBezTo>
                  <a:cubicBezTo>
                    <a:pt x="16786" y="6801"/>
                    <a:pt x="17527" y="6171"/>
                    <a:pt x="18267" y="5855"/>
                  </a:cubicBezTo>
                  <a:cubicBezTo>
                    <a:pt x="19008" y="5540"/>
                    <a:pt x="19749" y="5540"/>
                    <a:pt x="20304" y="5737"/>
                  </a:cubicBezTo>
                  <a:cubicBezTo>
                    <a:pt x="20859" y="5934"/>
                    <a:pt x="21230" y="6328"/>
                    <a:pt x="21415" y="6959"/>
                  </a:cubicBezTo>
                  <a:cubicBezTo>
                    <a:pt x="21600" y="7590"/>
                    <a:pt x="21600" y="8457"/>
                    <a:pt x="20674" y="9324"/>
                  </a:cubicBezTo>
                  <a:cubicBezTo>
                    <a:pt x="19749" y="10191"/>
                    <a:pt x="17897" y="11058"/>
                    <a:pt x="16046" y="11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8724899" y="1652129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4622799" y="2201550"/>
              <a:ext cx="165101" cy="178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6" fill="norm" stroke="1" extrusionOk="0">
                  <a:moveTo>
                    <a:pt x="0" y="2620"/>
                  </a:moveTo>
                  <a:cubicBezTo>
                    <a:pt x="2215" y="8146"/>
                    <a:pt x="4431" y="13671"/>
                    <a:pt x="5954" y="16936"/>
                  </a:cubicBezTo>
                  <a:cubicBezTo>
                    <a:pt x="7477" y="20201"/>
                    <a:pt x="8308" y="21206"/>
                    <a:pt x="9138" y="21206"/>
                  </a:cubicBezTo>
                  <a:cubicBezTo>
                    <a:pt x="9969" y="21206"/>
                    <a:pt x="10800" y="20201"/>
                    <a:pt x="12046" y="17313"/>
                  </a:cubicBezTo>
                  <a:cubicBezTo>
                    <a:pt x="13292" y="14425"/>
                    <a:pt x="14954" y="9653"/>
                    <a:pt x="16062" y="6262"/>
                  </a:cubicBezTo>
                  <a:cubicBezTo>
                    <a:pt x="17169" y="2871"/>
                    <a:pt x="17723" y="862"/>
                    <a:pt x="18554" y="234"/>
                  </a:cubicBezTo>
                  <a:cubicBezTo>
                    <a:pt x="19385" y="-394"/>
                    <a:pt x="20492" y="359"/>
                    <a:pt x="21600" y="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4781549" y="2167802"/>
              <a:ext cx="119810" cy="220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71" fill="norm" stroke="1" extrusionOk="0">
                  <a:moveTo>
                    <a:pt x="14524" y="5425"/>
                  </a:moveTo>
                  <a:cubicBezTo>
                    <a:pt x="15641" y="4602"/>
                    <a:pt x="16759" y="3780"/>
                    <a:pt x="17503" y="2854"/>
                  </a:cubicBezTo>
                  <a:cubicBezTo>
                    <a:pt x="18248" y="1928"/>
                    <a:pt x="18621" y="900"/>
                    <a:pt x="17876" y="385"/>
                  </a:cubicBezTo>
                  <a:cubicBezTo>
                    <a:pt x="17131" y="-129"/>
                    <a:pt x="15269" y="-129"/>
                    <a:pt x="13593" y="385"/>
                  </a:cubicBezTo>
                  <a:cubicBezTo>
                    <a:pt x="11917" y="900"/>
                    <a:pt x="10428" y="1928"/>
                    <a:pt x="10428" y="3985"/>
                  </a:cubicBezTo>
                  <a:cubicBezTo>
                    <a:pt x="10428" y="6042"/>
                    <a:pt x="11917" y="9128"/>
                    <a:pt x="13779" y="11288"/>
                  </a:cubicBezTo>
                  <a:cubicBezTo>
                    <a:pt x="15641" y="13448"/>
                    <a:pt x="17876" y="14682"/>
                    <a:pt x="19366" y="15814"/>
                  </a:cubicBezTo>
                  <a:cubicBezTo>
                    <a:pt x="20855" y="16945"/>
                    <a:pt x="21600" y="17974"/>
                    <a:pt x="20669" y="18797"/>
                  </a:cubicBezTo>
                  <a:cubicBezTo>
                    <a:pt x="19738" y="19620"/>
                    <a:pt x="17131" y="20237"/>
                    <a:pt x="13407" y="20648"/>
                  </a:cubicBezTo>
                  <a:cubicBezTo>
                    <a:pt x="9683" y="21060"/>
                    <a:pt x="4841" y="21265"/>
                    <a:pt x="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4972049" y="2369679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2565399" y="2754912"/>
              <a:ext cx="203201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97"/>
                  </a:moveTo>
                  <a:cubicBezTo>
                    <a:pt x="900" y="4524"/>
                    <a:pt x="1800" y="7151"/>
                    <a:pt x="2250" y="9778"/>
                  </a:cubicBezTo>
                  <a:cubicBezTo>
                    <a:pt x="2700" y="12405"/>
                    <a:pt x="2700" y="15032"/>
                    <a:pt x="2700" y="16784"/>
                  </a:cubicBezTo>
                  <a:cubicBezTo>
                    <a:pt x="2700" y="18535"/>
                    <a:pt x="2700" y="19411"/>
                    <a:pt x="2362" y="19557"/>
                  </a:cubicBezTo>
                  <a:cubicBezTo>
                    <a:pt x="2025" y="19703"/>
                    <a:pt x="1350" y="19119"/>
                    <a:pt x="900" y="18462"/>
                  </a:cubicBezTo>
                  <a:cubicBezTo>
                    <a:pt x="450" y="17805"/>
                    <a:pt x="225" y="17076"/>
                    <a:pt x="113" y="16200"/>
                  </a:cubicBezTo>
                  <a:cubicBezTo>
                    <a:pt x="0" y="15324"/>
                    <a:pt x="0" y="14303"/>
                    <a:pt x="562" y="13719"/>
                  </a:cubicBezTo>
                  <a:cubicBezTo>
                    <a:pt x="1125" y="13135"/>
                    <a:pt x="2250" y="12989"/>
                    <a:pt x="4388" y="12186"/>
                  </a:cubicBezTo>
                  <a:cubicBezTo>
                    <a:pt x="6525" y="11384"/>
                    <a:pt x="9675" y="9924"/>
                    <a:pt x="12262" y="8027"/>
                  </a:cubicBezTo>
                  <a:cubicBezTo>
                    <a:pt x="14850" y="6130"/>
                    <a:pt x="16875" y="3795"/>
                    <a:pt x="18113" y="2262"/>
                  </a:cubicBezTo>
                  <a:cubicBezTo>
                    <a:pt x="19350" y="730"/>
                    <a:pt x="19800" y="0"/>
                    <a:pt x="20138" y="0"/>
                  </a:cubicBezTo>
                  <a:cubicBezTo>
                    <a:pt x="20475" y="0"/>
                    <a:pt x="20700" y="730"/>
                    <a:pt x="20700" y="3576"/>
                  </a:cubicBezTo>
                  <a:cubicBezTo>
                    <a:pt x="20700" y="6422"/>
                    <a:pt x="20475" y="11384"/>
                    <a:pt x="20588" y="14741"/>
                  </a:cubicBezTo>
                  <a:cubicBezTo>
                    <a:pt x="20700" y="18097"/>
                    <a:pt x="21150" y="198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2857499" y="2972929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2927349" y="2845929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2952749" y="2966579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3295649" y="2801479"/>
              <a:ext cx="2730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21" y="4000"/>
                    <a:pt x="9042" y="8000"/>
                    <a:pt x="12642" y="11600"/>
                  </a:cubicBezTo>
                  <a:cubicBezTo>
                    <a:pt x="16242" y="15200"/>
                    <a:pt x="18921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3433621" y="2852279"/>
              <a:ext cx="116029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600" fill="norm" stroke="1" extrusionOk="0">
                  <a:moveTo>
                    <a:pt x="21144" y="0"/>
                  </a:moveTo>
                  <a:cubicBezTo>
                    <a:pt x="19215" y="0"/>
                    <a:pt x="17287" y="0"/>
                    <a:pt x="15744" y="369"/>
                  </a:cubicBezTo>
                  <a:cubicBezTo>
                    <a:pt x="14201" y="738"/>
                    <a:pt x="13044" y="1477"/>
                    <a:pt x="10344" y="3969"/>
                  </a:cubicBezTo>
                  <a:cubicBezTo>
                    <a:pt x="7644" y="6462"/>
                    <a:pt x="3401" y="10708"/>
                    <a:pt x="1473" y="13938"/>
                  </a:cubicBezTo>
                  <a:cubicBezTo>
                    <a:pt x="-456" y="17169"/>
                    <a:pt x="-70" y="19385"/>
                    <a:pt x="3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3923173" y="2755088"/>
              <a:ext cx="159878" cy="300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36" fill="norm" stroke="1" extrusionOk="0">
                  <a:moveTo>
                    <a:pt x="21188" y="15998"/>
                  </a:moveTo>
                  <a:cubicBezTo>
                    <a:pt x="18102" y="14488"/>
                    <a:pt x="15017" y="12977"/>
                    <a:pt x="13193" y="10712"/>
                  </a:cubicBezTo>
                  <a:cubicBezTo>
                    <a:pt x="11370" y="8446"/>
                    <a:pt x="10809" y="5425"/>
                    <a:pt x="10809" y="3461"/>
                  </a:cubicBezTo>
                  <a:cubicBezTo>
                    <a:pt x="10809" y="1498"/>
                    <a:pt x="11370" y="591"/>
                    <a:pt x="12352" y="214"/>
                  </a:cubicBezTo>
                  <a:cubicBezTo>
                    <a:pt x="13333" y="-164"/>
                    <a:pt x="14736" y="-13"/>
                    <a:pt x="15578" y="440"/>
                  </a:cubicBezTo>
                  <a:cubicBezTo>
                    <a:pt x="16419" y="893"/>
                    <a:pt x="16700" y="1649"/>
                    <a:pt x="14876" y="4216"/>
                  </a:cubicBezTo>
                  <a:cubicBezTo>
                    <a:pt x="13053" y="6784"/>
                    <a:pt x="9126" y="11165"/>
                    <a:pt x="6601" y="13657"/>
                  </a:cubicBezTo>
                  <a:cubicBezTo>
                    <a:pt x="4076" y="16149"/>
                    <a:pt x="2954" y="16753"/>
                    <a:pt x="1832" y="17358"/>
                  </a:cubicBezTo>
                  <a:cubicBezTo>
                    <a:pt x="710" y="17962"/>
                    <a:pt x="-412" y="18566"/>
                    <a:pt x="149" y="19019"/>
                  </a:cubicBezTo>
                  <a:cubicBezTo>
                    <a:pt x="710" y="19472"/>
                    <a:pt x="2954" y="19774"/>
                    <a:pt x="6320" y="20152"/>
                  </a:cubicBezTo>
                  <a:cubicBezTo>
                    <a:pt x="9687" y="20530"/>
                    <a:pt x="14175" y="20983"/>
                    <a:pt x="18663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4286249" y="2737979"/>
              <a:ext cx="889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5143"/>
                    <a:pt x="11314" y="10286"/>
                    <a:pt x="14914" y="13886"/>
                  </a:cubicBezTo>
                  <a:cubicBezTo>
                    <a:pt x="18514" y="17486"/>
                    <a:pt x="20057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4330699" y="2782429"/>
              <a:ext cx="1206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126"/>
                    <a:pt x="17811" y="253"/>
                    <a:pt x="15726" y="1326"/>
                  </a:cubicBezTo>
                  <a:cubicBezTo>
                    <a:pt x="13642" y="2400"/>
                    <a:pt x="11368" y="4421"/>
                    <a:pt x="9284" y="7137"/>
                  </a:cubicBezTo>
                  <a:cubicBezTo>
                    <a:pt x="7200" y="9853"/>
                    <a:pt x="5305" y="13263"/>
                    <a:pt x="3789" y="15789"/>
                  </a:cubicBezTo>
                  <a:cubicBezTo>
                    <a:pt x="2274" y="18316"/>
                    <a:pt x="1137" y="199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5005354" y="2915515"/>
              <a:ext cx="150846" cy="165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0632" fill="norm" stroke="1" extrusionOk="0">
                  <a:moveTo>
                    <a:pt x="16880" y="7936"/>
                  </a:moveTo>
                  <a:cubicBezTo>
                    <a:pt x="16880" y="6619"/>
                    <a:pt x="16880" y="5302"/>
                    <a:pt x="16430" y="3721"/>
                  </a:cubicBezTo>
                  <a:cubicBezTo>
                    <a:pt x="15980" y="2141"/>
                    <a:pt x="15080" y="297"/>
                    <a:pt x="13280" y="33"/>
                  </a:cubicBezTo>
                  <a:cubicBezTo>
                    <a:pt x="11480" y="-230"/>
                    <a:pt x="8780" y="1087"/>
                    <a:pt x="6380" y="3985"/>
                  </a:cubicBezTo>
                  <a:cubicBezTo>
                    <a:pt x="3980" y="6882"/>
                    <a:pt x="1880" y="11360"/>
                    <a:pt x="830" y="14258"/>
                  </a:cubicBezTo>
                  <a:cubicBezTo>
                    <a:pt x="-220" y="17155"/>
                    <a:pt x="-220" y="18472"/>
                    <a:pt x="530" y="19526"/>
                  </a:cubicBezTo>
                  <a:cubicBezTo>
                    <a:pt x="1280" y="20580"/>
                    <a:pt x="2780" y="21370"/>
                    <a:pt x="5030" y="19526"/>
                  </a:cubicBezTo>
                  <a:cubicBezTo>
                    <a:pt x="7280" y="17682"/>
                    <a:pt x="10280" y="13204"/>
                    <a:pt x="12230" y="10307"/>
                  </a:cubicBezTo>
                  <a:cubicBezTo>
                    <a:pt x="14180" y="7409"/>
                    <a:pt x="15080" y="6092"/>
                    <a:pt x="15530" y="6619"/>
                  </a:cubicBezTo>
                  <a:cubicBezTo>
                    <a:pt x="15980" y="7146"/>
                    <a:pt x="15980" y="9516"/>
                    <a:pt x="15980" y="11492"/>
                  </a:cubicBezTo>
                  <a:cubicBezTo>
                    <a:pt x="15980" y="13468"/>
                    <a:pt x="15980" y="15048"/>
                    <a:pt x="16880" y="16497"/>
                  </a:cubicBezTo>
                  <a:cubicBezTo>
                    <a:pt x="17780" y="17946"/>
                    <a:pt x="19580" y="19263"/>
                    <a:pt x="21380" y="20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5226049" y="2897258"/>
              <a:ext cx="336551" cy="162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6577"/>
                  </a:moveTo>
                  <a:cubicBezTo>
                    <a:pt x="272" y="5192"/>
                    <a:pt x="543" y="3808"/>
                    <a:pt x="951" y="3669"/>
                  </a:cubicBezTo>
                  <a:cubicBezTo>
                    <a:pt x="1358" y="3531"/>
                    <a:pt x="1902" y="4639"/>
                    <a:pt x="2649" y="6716"/>
                  </a:cubicBezTo>
                  <a:cubicBezTo>
                    <a:pt x="3396" y="8792"/>
                    <a:pt x="4347" y="11839"/>
                    <a:pt x="4891" y="14054"/>
                  </a:cubicBezTo>
                  <a:cubicBezTo>
                    <a:pt x="5434" y="16269"/>
                    <a:pt x="5570" y="17654"/>
                    <a:pt x="5434" y="18900"/>
                  </a:cubicBezTo>
                  <a:cubicBezTo>
                    <a:pt x="5298" y="20146"/>
                    <a:pt x="4891" y="21254"/>
                    <a:pt x="4347" y="21254"/>
                  </a:cubicBezTo>
                  <a:cubicBezTo>
                    <a:pt x="3804" y="21254"/>
                    <a:pt x="3125" y="20146"/>
                    <a:pt x="2921" y="17239"/>
                  </a:cubicBezTo>
                  <a:cubicBezTo>
                    <a:pt x="2717" y="14331"/>
                    <a:pt x="2989" y="9623"/>
                    <a:pt x="3804" y="6577"/>
                  </a:cubicBezTo>
                  <a:cubicBezTo>
                    <a:pt x="4619" y="3531"/>
                    <a:pt x="5977" y="2146"/>
                    <a:pt x="7336" y="1869"/>
                  </a:cubicBezTo>
                  <a:cubicBezTo>
                    <a:pt x="8694" y="1592"/>
                    <a:pt x="10053" y="2423"/>
                    <a:pt x="10936" y="3392"/>
                  </a:cubicBezTo>
                  <a:cubicBezTo>
                    <a:pt x="11819" y="4362"/>
                    <a:pt x="12226" y="5469"/>
                    <a:pt x="12770" y="5608"/>
                  </a:cubicBezTo>
                  <a:cubicBezTo>
                    <a:pt x="13313" y="5746"/>
                    <a:pt x="13992" y="4916"/>
                    <a:pt x="14400" y="3669"/>
                  </a:cubicBezTo>
                  <a:cubicBezTo>
                    <a:pt x="14808" y="2423"/>
                    <a:pt x="14943" y="762"/>
                    <a:pt x="14672" y="208"/>
                  </a:cubicBezTo>
                  <a:cubicBezTo>
                    <a:pt x="14400" y="-346"/>
                    <a:pt x="13721" y="208"/>
                    <a:pt x="12906" y="1869"/>
                  </a:cubicBezTo>
                  <a:cubicBezTo>
                    <a:pt x="12091" y="3531"/>
                    <a:pt x="11140" y="6300"/>
                    <a:pt x="10664" y="9069"/>
                  </a:cubicBezTo>
                  <a:cubicBezTo>
                    <a:pt x="10189" y="11839"/>
                    <a:pt x="10189" y="14608"/>
                    <a:pt x="10528" y="16131"/>
                  </a:cubicBezTo>
                  <a:cubicBezTo>
                    <a:pt x="10868" y="17654"/>
                    <a:pt x="11547" y="17931"/>
                    <a:pt x="13449" y="17239"/>
                  </a:cubicBezTo>
                  <a:cubicBezTo>
                    <a:pt x="15351" y="16546"/>
                    <a:pt x="18475" y="14885"/>
                    <a:pt x="21600" y="13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6140449" y="2687179"/>
              <a:ext cx="190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619"/>
                    <a:pt x="21600" y="9238"/>
                    <a:pt x="18000" y="12838"/>
                  </a:cubicBezTo>
                  <a:cubicBezTo>
                    <a:pt x="14400" y="16438"/>
                    <a:pt x="7200" y="190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6235699" y="2890379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6235699" y="279512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6297612" y="2790831"/>
              <a:ext cx="134938" cy="176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235" fill="norm" stroke="1" extrusionOk="0">
                  <a:moveTo>
                    <a:pt x="4237" y="5853"/>
                  </a:moveTo>
                  <a:cubicBezTo>
                    <a:pt x="3905" y="9919"/>
                    <a:pt x="3573" y="13985"/>
                    <a:pt x="2908" y="16780"/>
                  </a:cubicBezTo>
                  <a:cubicBezTo>
                    <a:pt x="2243" y="19575"/>
                    <a:pt x="1247" y="21100"/>
                    <a:pt x="582" y="21227"/>
                  </a:cubicBezTo>
                  <a:cubicBezTo>
                    <a:pt x="-83" y="21354"/>
                    <a:pt x="-415" y="20083"/>
                    <a:pt x="914" y="16780"/>
                  </a:cubicBezTo>
                  <a:cubicBezTo>
                    <a:pt x="2243" y="13476"/>
                    <a:pt x="5234" y="8140"/>
                    <a:pt x="7394" y="4963"/>
                  </a:cubicBezTo>
                  <a:cubicBezTo>
                    <a:pt x="9554" y="1787"/>
                    <a:pt x="10883" y="770"/>
                    <a:pt x="12379" y="262"/>
                  </a:cubicBezTo>
                  <a:cubicBezTo>
                    <a:pt x="13874" y="-246"/>
                    <a:pt x="15536" y="-246"/>
                    <a:pt x="17031" y="2422"/>
                  </a:cubicBezTo>
                  <a:cubicBezTo>
                    <a:pt x="18527" y="5090"/>
                    <a:pt x="19856" y="10427"/>
                    <a:pt x="21185" y="15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6470649" y="2802069"/>
              <a:ext cx="234951" cy="139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29" fill="norm" stroke="1" extrusionOk="0">
                  <a:moveTo>
                    <a:pt x="0" y="17502"/>
                  </a:moveTo>
                  <a:cubicBezTo>
                    <a:pt x="1751" y="15651"/>
                    <a:pt x="3503" y="13799"/>
                    <a:pt x="5157" y="11639"/>
                  </a:cubicBezTo>
                  <a:cubicBezTo>
                    <a:pt x="6811" y="9479"/>
                    <a:pt x="8368" y="7011"/>
                    <a:pt x="9146" y="4851"/>
                  </a:cubicBezTo>
                  <a:cubicBezTo>
                    <a:pt x="9924" y="2691"/>
                    <a:pt x="9924" y="839"/>
                    <a:pt x="9341" y="222"/>
                  </a:cubicBezTo>
                  <a:cubicBezTo>
                    <a:pt x="8757" y="-395"/>
                    <a:pt x="7589" y="222"/>
                    <a:pt x="6227" y="2691"/>
                  </a:cubicBezTo>
                  <a:cubicBezTo>
                    <a:pt x="4865" y="5159"/>
                    <a:pt x="3308" y="9479"/>
                    <a:pt x="2530" y="12565"/>
                  </a:cubicBezTo>
                  <a:cubicBezTo>
                    <a:pt x="1751" y="15651"/>
                    <a:pt x="1751" y="17502"/>
                    <a:pt x="3308" y="18891"/>
                  </a:cubicBezTo>
                  <a:cubicBezTo>
                    <a:pt x="4865" y="20279"/>
                    <a:pt x="7978" y="21205"/>
                    <a:pt x="10703" y="19045"/>
                  </a:cubicBezTo>
                  <a:cubicBezTo>
                    <a:pt x="13427" y="16885"/>
                    <a:pt x="15762" y="11639"/>
                    <a:pt x="16832" y="8245"/>
                  </a:cubicBezTo>
                  <a:cubicBezTo>
                    <a:pt x="17903" y="4851"/>
                    <a:pt x="17708" y="3308"/>
                    <a:pt x="17124" y="2691"/>
                  </a:cubicBezTo>
                  <a:cubicBezTo>
                    <a:pt x="16541" y="2074"/>
                    <a:pt x="15568" y="2382"/>
                    <a:pt x="14497" y="4079"/>
                  </a:cubicBezTo>
                  <a:cubicBezTo>
                    <a:pt x="13427" y="5776"/>
                    <a:pt x="12259" y="8862"/>
                    <a:pt x="11578" y="11176"/>
                  </a:cubicBezTo>
                  <a:cubicBezTo>
                    <a:pt x="10897" y="13491"/>
                    <a:pt x="10703" y="15034"/>
                    <a:pt x="11092" y="15805"/>
                  </a:cubicBezTo>
                  <a:cubicBezTo>
                    <a:pt x="11481" y="16576"/>
                    <a:pt x="12454" y="16576"/>
                    <a:pt x="13719" y="15651"/>
                  </a:cubicBezTo>
                  <a:cubicBezTo>
                    <a:pt x="14984" y="14725"/>
                    <a:pt x="16541" y="12874"/>
                    <a:pt x="17514" y="13028"/>
                  </a:cubicBezTo>
                  <a:cubicBezTo>
                    <a:pt x="18486" y="13182"/>
                    <a:pt x="18876" y="15342"/>
                    <a:pt x="19459" y="16885"/>
                  </a:cubicBezTo>
                  <a:cubicBezTo>
                    <a:pt x="20043" y="18428"/>
                    <a:pt x="20822" y="19354"/>
                    <a:pt x="21600" y="20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6718299" y="2640529"/>
              <a:ext cx="332734" cy="524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336" fill="norm" stroke="1" extrusionOk="0">
                  <a:moveTo>
                    <a:pt x="0" y="9900"/>
                  </a:moveTo>
                  <a:cubicBezTo>
                    <a:pt x="0" y="9469"/>
                    <a:pt x="0" y="9039"/>
                    <a:pt x="342" y="8695"/>
                  </a:cubicBezTo>
                  <a:cubicBezTo>
                    <a:pt x="684" y="8351"/>
                    <a:pt x="1367" y="8092"/>
                    <a:pt x="1982" y="8135"/>
                  </a:cubicBezTo>
                  <a:cubicBezTo>
                    <a:pt x="2597" y="8178"/>
                    <a:pt x="3144" y="8523"/>
                    <a:pt x="3691" y="9125"/>
                  </a:cubicBezTo>
                  <a:cubicBezTo>
                    <a:pt x="4238" y="9727"/>
                    <a:pt x="4785" y="10588"/>
                    <a:pt x="4990" y="11233"/>
                  </a:cubicBezTo>
                  <a:cubicBezTo>
                    <a:pt x="5195" y="11879"/>
                    <a:pt x="5058" y="12309"/>
                    <a:pt x="4648" y="12653"/>
                  </a:cubicBezTo>
                  <a:cubicBezTo>
                    <a:pt x="4238" y="12998"/>
                    <a:pt x="3554" y="13256"/>
                    <a:pt x="3144" y="13127"/>
                  </a:cubicBezTo>
                  <a:cubicBezTo>
                    <a:pt x="2734" y="12998"/>
                    <a:pt x="2597" y="12481"/>
                    <a:pt x="3213" y="11190"/>
                  </a:cubicBezTo>
                  <a:cubicBezTo>
                    <a:pt x="3828" y="9900"/>
                    <a:pt x="5195" y="7834"/>
                    <a:pt x="6562" y="6199"/>
                  </a:cubicBezTo>
                  <a:cubicBezTo>
                    <a:pt x="7929" y="4564"/>
                    <a:pt x="9296" y="3359"/>
                    <a:pt x="10527" y="2284"/>
                  </a:cubicBezTo>
                  <a:cubicBezTo>
                    <a:pt x="11757" y="1208"/>
                    <a:pt x="12851" y="261"/>
                    <a:pt x="13329" y="46"/>
                  </a:cubicBezTo>
                  <a:cubicBezTo>
                    <a:pt x="13808" y="-169"/>
                    <a:pt x="13671" y="347"/>
                    <a:pt x="13192" y="1939"/>
                  </a:cubicBezTo>
                  <a:cubicBezTo>
                    <a:pt x="12714" y="3531"/>
                    <a:pt x="11894" y="6199"/>
                    <a:pt x="11415" y="7791"/>
                  </a:cubicBezTo>
                  <a:cubicBezTo>
                    <a:pt x="10937" y="9383"/>
                    <a:pt x="10800" y="9900"/>
                    <a:pt x="10732" y="10416"/>
                  </a:cubicBezTo>
                  <a:cubicBezTo>
                    <a:pt x="10663" y="10932"/>
                    <a:pt x="10663" y="11449"/>
                    <a:pt x="11073" y="11535"/>
                  </a:cubicBezTo>
                  <a:cubicBezTo>
                    <a:pt x="11484" y="11621"/>
                    <a:pt x="12304" y="11276"/>
                    <a:pt x="13056" y="10674"/>
                  </a:cubicBezTo>
                  <a:cubicBezTo>
                    <a:pt x="13808" y="10072"/>
                    <a:pt x="14491" y="9211"/>
                    <a:pt x="15038" y="8609"/>
                  </a:cubicBezTo>
                  <a:cubicBezTo>
                    <a:pt x="15585" y="8006"/>
                    <a:pt x="15995" y="7662"/>
                    <a:pt x="16200" y="7748"/>
                  </a:cubicBezTo>
                  <a:cubicBezTo>
                    <a:pt x="16405" y="7834"/>
                    <a:pt x="16405" y="8351"/>
                    <a:pt x="16610" y="8781"/>
                  </a:cubicBezTo>
                  <a:cubicBezTo>
                    <a:pt x="16815" y="9211"/>
                    <a:pt x="17225" y="9555"/>
                    <a:pt x="17772" y="9727"/>
                  </a:cubicBezTo>
                  <a:cubicBezTo>
                    <a:pt x="18319" y="9900"/>
                    <a:pt x="19003" y="9900"/>
                    <a:pt x="19686" y="9856"/>
                  </a:cubicBezTo>
                  <a:cubicBezTo>
                    <a:pt x="20370" y="9813"/>
                    <a:pt x="21053" y="9727"/>
                    <a:pt x="21327" y="9900"/>
                  </a:cubicBezTo>
                  <a:cubicBezTo>
                    <a:pt x="21600" y="10072"/>
                    <a:pt x="21463" y="10502"/>
                    <a:pt x="21395" y="12094"/>
                  </a:cubicBezTo>
                  <a:cubicBezTo>
                    <a:pt x="21327" y="13686"/>
                    <a:pt x="21327" y="16440"/>
                    <a:pt x="20780" y="18204"/>
                  </a:cubicBezTo>
                  <a:cubicBezTo>
                    <a:pt x="20233" y="19968"/>
                    <a:pt x="19139" y="20743"/>
                    <a:pt x="18182" y="21087"/>
                  </a:cubicBezTo>
                  <a:cubicBezTo>
                    <a:pt x="17225" y="21431"/>
                    <a:pt x="16405" y="21345"/>
                    <a:pt x="15585" y="21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7466783" y="2600173"/>
              <a:ext cx="411475" cy="605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391" fill="norm" stroke="1" extrusionOk="0">
                  <a:moveTo>
                    <a:pt x="4297" y="10471"/>
                  </a:moveTo>
                  <a:cubicBezTo>
                    <a:pt x="5060" y="10023"/>
                    <a:pt x="5824" y="9575"/>
                    <a:pt x="6151" y="9163"/>
                  </a:cubicBezTo>
                  <a:cubicBezTo>
                    <a:pt x="6479" y="8752"/>
                    <a:pt x="6369" y="8379"/>
                    <a:pt x="5933" y="8192"/>
                  </a:cubicBezTo>
                  <a:cubicBezTo>
                    <a:pt x="5497" y="8005"/>
                    <a:pt x="4733" y="8005"/>
                    <a:pt x="3642" y="8566"/>
                  </a:cubicBezTo>
                  <a:cubicBezTo>
                    <a:pt x="2551" y="9126"/>
                    <a:pt x="1133" y="10247"/>
                    <a:pt x="479" y="11144"/>
                  </a:cubicBezTo>
                  <a:cubicBezTo>
                    <a:pt x="-176" y="12041"/>
                    <a:pt x="-67" y="12714"/>
                    <a:pt x="260" y="13013"/>
                  </a:cubicBezTo>
                  <a:cubicBezTo>
                    <a:pt x="588" y="13312"/>
                    <a:pt x="1133" y="13237"/>
                    <a:pt x="2279" y="12265"/>
                  </a:cubicBezTo>
                  <a:cubicBezTo>
                    <a:pt x="3424" y="11294"/>
                    <a:pt x="5169" y="9425"/>
                    <a:pt x="6424" y="7370"/>
                  </a:cubicBezTo>
                  <a:cubicBezTo>
                    <a:pt x="7679" y="5314"/>
                    <a:pt x="8442" y="3072"/>
                    <a:pt x="8824" y="1727"/>
                  </a:cubicBezTo>
                  <a:cubicBezTo>
                    <a:pt x="9206" y="381"/>
                    <a:pt x="9206" y="-67"/>
                    <a:pt x="9042" y="8"/>
                  </a:cubicBezTo>
                  <a:cubicBezTo>
                    <a:pt x="8879" y="82"/>
                    <a:pt x="8551" y="680"/>
                    <a:pt x="8169" y="2362"/>
                  </a:cubicBezTo>
                  <a:cubicBezTo>
                    <a:pt x="7788" y="4044"/>
                    <a:pt x="7351" y="6809"/>
                    <a:pt x="7297" y="8603"/>
                  </a:cubicBezTo>
                  <a:cubicBezTo>
                    <a:pt x="7242" y="10397"/>
                    <a:pt x="7569" y="11219"/>
                    <a:pt x="8006" y="11742"/>
                  </a:cubicBezTo>
                  <a:cubicBezTo>
                    <a:pt x="8442" y="12265"/>
                    <a:pt x="8988" y="12489"/>
                    <a:pt x="9533" y="12265"/>
                  </a:cubicBezTo>
                  <a:cubicBezTo>
                    <a:pt x="10079" y="12041"/>
                    <a:pt x="10624" y="11368"/>
                    <a:pt x="11006" y="10509"/>
                  </a:cubicBezTo>
                  <a:cubicBezTo>
                    <a:pt x="11388" y="9649"/>
                    <a:pt x="11606" y="8603"/>
                    <a:pt x="11660" y="7818"/>
                  </a:cubicBezTo>
                  <a:cubicBezTo>
                    <a:pt x="11715" y="7033"/>
                    <a:pt x="11606" y="6510"/>
                    <a:pt x="11279" y="6323"/>
                  </a:cubicBezTo>
                  <a:cubicBezTo>
                    <a:pt x="10951" y="6136"/>
                    <a:pt x="10406" y="6286"/>
                    <a:pt x="9915" y="6809"/>
                  </a:cubicBezTo>
                  <a:cubicBezTo>
                    <a:pt x="9424" y="7332"/>
                    <a:pt x="8988" y="8229"/>
                    <a:pt x="8988" y="9201"/>
                  </a:cubicBezTo>
                  <a:cubicBezTo>
                    <a:pt x="8988" y="10172"/>
                    <a:pt x="9424" y="11219"/>
                    <a:pt x="9915" y="11817"/>
                  </a:cubicBezTo>
                  <a:cubicBezTo>
                    <a:pt x="10406" y="12415"/>
                    <a:pt x="10951" y="12564"/>
                    <a:pt x="11551" y="12564"/>
                  </a:cubicBezTo>
                  <a:cubicBezTo>
                    <a:pt x="12151" y="12564"/>
                    <a:pt x="12806" y="12415"/>
                    <a:pt x="13460" y="12116"/>
                  </a:cubicBezTo>
                  <a:cubicBezTo>
                    <a:pt x="14115" y="11817"/>
                    <a:pt x="14769" y="11368"/>
                    <a:pt x="15097" y="11518"/>
                  </a:cubicBezTo>
                  <a:cubicBezTo>
                    <a:pt x="15424" y="11667"/>
                    <a:pt x="15424" y="12415"/>
                    <a:pt x="15097" y="13872"/>
                  </a:cubicBezTo>
                  <a:cubicBezTo>
                    <a:pt x="14769" y="15330"/>
                    <a:pt x="14115" y="17497"/>
                    <a:pt x="13569" y="18954"/>
                  </a:cubicBezTo>
                  <a:cubicBezTo>
                    <a:pt x="13024" y="20412"/>
                    <a:pt x="12588" y="21159"/>
                    <a:pt x="12369" y="21346"/>
                  </a:cubicBezTo>
                  <a:cubicBezTo>
                    <a:pt x="12151" y="21533"/>
                    <a:pt x="12151" y="21159"/>
                    <a:pt x="12424" y="19664"/>
                  </a:cubicBezTo>
                  <a:cubicBezTo>
                    <a:pt x="12697" y="18170"/>
                    <a:pt x="13242" y="15554"/>
                    <a:pt x="14060" y="13050"/>
                  </a:cubicBezTo>
                  <a:cubicBezTo>
                    <a:pt x="14879" y="10546"/>
                    <a:pt x="15969" y="8154"/>
                    <a:pt x="16733" y="6846"/>
                  </a:cubicBezTo>
                  <a:cubicBezTo>
                    <a:pt x="17497" y="5539"/>
                    <a:pt x="17933" y="5314"/>
                    <a:pt x="18424" y="5165"/>
                  </a:cubicBezTo>
                  <a:cubicBezTo>
                    <a:pt x="18915" y="5015"/>
                    <a:pt x="19460" y="4941"/>
                    <a:pt x="19897" y="5053"/>
                  </a:cubicBezTo>
                  <a:cubicBezTo>
                    <a:pt x="20333" y="5165"/>
                    <a:pt x="20660" y="5464"/>
                    <a:pt x="20933" y="6249"/>
                  </a:cubicBezTo>
                  <a:cubicBezTo>
                    <a:pt x="21206" y="7033"/>
                    <a:pt x="21424" y="8304"/>
                    <a:pt x="20824" y="9350"/>
                  </a:cubicBezTo>
                  <a:cubicBezTo>
                    <a:pt x="20224" y="10397"/>
                    <a:pt x="18806" y="11219"/>
                    <a:pt x="17824" y="11667"/>
                  </a:cubicBezTo>
                  <a:cubicBezTo>
                    <a:pt x="16842" y="12116"/>
                    <a:pt x="16297" y="12190"/>
                    <a:pt x="15860" y="12041"/>
                  </a:cubicBezTo>
                  <a:cubicBezTo>
                    <a:pt x="15424" y="11891"/>
                    <a:pt x="15097" y="11518"/>
                    <a:pt x="14769" y="1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7912099" y="2871329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0" y="3709529"/>
              <a:ext cx="11963400" cy="409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21377"/>
                  </a:moveTo>
                  <a:cubicBezTo>
                    <a:pt x="138" y="21489"/>
                    <a:pt x="275" y="21600"/>
                    <a:pt x="409" y="21489"/>
                  </a:cubicBezTo>
                  <a:cubicBezTo>
                    <a:pt x="543" y="21377"/>
                    <a:pt x="673" y="21043"/>
                    <a:pt x="816" y="20598"/>
                  </a:cubicBezTo>
                  <a:cubicBezTo>
                    <a:pt x="959" y="20153"/>
                    <a:pt x="1116" y="19596"/>
                    <a:pt x="1276" y="18984"/>
                  </a:cubicBezTo>
                  <a:cubicBezTo>
                    <a:pt x="1437" y="18371"/>
                    <a:pt x="1601" y="17703"/>
                    <a:pt x="1756" y="17091"/>
                  </a:cubicBezTo>
                  <a:cubicBezTo>
                    <a:pt x="1911" y="16478"/>
                    <a:pt x="2056" y="15922"/>
                    <a:pt x="2213" y="15421"/>
                  </a:cubicBezTo>
                  <a:cubicBezTo>
                    <a:pt x="2369" y="14920"/>
                    <a:pt x="2538" y="14474"/>
                    <a:pt x="2681" y="14029"/>
                  </a:cubicBezTo>
                  <a:cubicBezTo>
                    <a:pt x="2824" y="13584"/>
                    <a:pt x="2943" y="13138"/>
                    <a:pt x="3073" y="12748"/>
                  </a:cubicBezTo>
                  <a:cubicBezTo>
                    <a:pt x="3203" y="12359"/>
                    <a:pt x="3344" y="12025"/>
                    <a:pt x="3485" y="11691"/>
                  </a:cubicBezTo>
                  <a:cubicBezTo>
                    <a:pt x="3627" y="11357"/>
                    <a:pt x="3768" y="11023"/>
                    <a:pt x="3917" y="10633"/>
                  </a:cubicBezTo>
                  <a:cubicBezTo>
                    <a:pt x="4066" y="10243"/>
                    <a:pt x="4223" y="9798"/>
                    <a:pt x="4382" y="9408"/>
                  </a:cubicBezTo>
                  <a:cubicBezTo>
                    <a:pt x="4540" y="9019"/>
                    <a:pt x="4701" y="8685"/>
                    <a:pt x="4825" y="8406"/>
                  </a:cubicBezTo>
                  <a:cubicBezTo>
                    <a:pt x="4949" y="8128"/>
                    <a:pt x="5037" y="7905"/>
                    <a:pt x="5129" y="7682"/>
                  </a:cubicBezTo>
                  <a:cubicBezTo>
                    <a:pt x="5220" y="7460"/>
                    <a:pt x="5316" y="7237"/>
                    <a:pt x="5406" y="7070"/>
                  </a:cubicBezTo>
                  <a:cubicBezTo>
                    <a:pt x="5496" y="6903"/>
                    <a:pt x="5580" y="6792"/>
                    <a:pt x="5664" y="6680"/>
                  </a:cubicBezTo>
                  <a:cubicBezTo>
                    <a:pt x="5748" y="6569"/>
                    <a:pt x="5832" y="6458"/>
                    <a:pt x="5927" y="6291"/>
                  </a:cubicBezTo>
                  <a:cubicBezTo>
                    <a:pt x="6023" y="6124"/>
                    <a:pt x="6130" y="5901"/>
                    <a:pt x="6227" y="5678"/>
                  </a:cubicBezTo>
                  <a:cubicBezTo>
                    <a:pt x="6325" y="5456"/>
                    <a:pt x="6413" y="5233"/>
                    <a:pt x="6508" y="5066"/>
                  </a:cubicBezTo>
                  <a:cubicBezTo>
                    <a:pt x="6604" y="4899"/>
                    <a:pt x="6707" y="4788"/>
                    <a:pt x="6810" y="4621"/>
                  </a:cubicBezTo>
                  <a:cubicBezTo>
                    <a:pt x="6913" y="4454"/>
                    <a:pt x="7017" y="4231"/>
                    <a:pt x="7120" y="4064"/>
                  </a:cubicBezTo>
                  <a:cubicBezTo>
                    <a:pt x="7223" y="3897"/>
                    <a:pt x="7326" y="3786"/>
                    <a:pt x="7437" y="3674"/>
                  </a:cubicBezTo>
                  <a:cubicBezTo>
                    <a:pt x="7548" y="3563"/>
                    <a:pt x="7666" y="3452"/>
                    <a:pt x="7783" y="3285"/>
                  </a:cubicBezTo>
                  <a:cubicBezTo>
                    <a:pt x="7899" y="3118"/>
                    <a:pt x="8014" y="2895"/>
                    <a:pt x="8125" y="2728"/>
                  </a:cubicBezTo>
                  <a:cubicBezTo>
                    <a:pt x="8236" y="2561"/>
                    <a:pt x="8343" y="2449"/>
                    <a:pt x="8457" y="2338"/>
                  </a:cubicBezTo>
                  <a:cubicBezTo>
                    <a:pt x="8572" y="2227"/>
                    <a:pt x="8694" y="2115"/>
                    <a:pt x="8817" y="1948"/>
                  </a:cubicBezTo>
                  <a:cubicBezTo>
                    <a:pt x="8939" y="1781"/>
                    <a:pt x="9061" y="1559"/>
                    <a:pt x="9185" y="1392"/>
                  </a:cubicBezTo>
                  <a:cubicBezTo>
                    <a:pt x="9310" y="1225"/>
                    <a:pt x="9436" y="1113"/>
                    <a:pt x="9558" y="1002"/>
                  </a:cubicBezTo>
                  <a:cubicBezTo>
                    <a:pt x="9680" y="891"/>
                    <a:pt x="9799" y="779"/>
                    <a:pt x="9927" y="724"/>
                  </a:cubicBezTo>
                  <a:cubicBezTo>
                    <a:pt x="10055" y="668"/>
                    <a:pt x="10192" y="668"/>
                    <a:pt x="10328" y="612"/>
                  </a:cubicBezTo>
                  <a:cubicBezTo>
                    <a:pt x="10464" y="557"/>
                    <a:pt x="10597" y="445"/>
                    <a:pt x="10733" y="390"/>
                  </a:cubicBezTo>
                  <a:cubicBezTo>
                    <a:pt x="10869" y="334"/>
                    <a:pt x="11006" y="334"/>
                    <a:pt x="11138" y="278"/>
                  </a:cubicBezTo>
                  <a:cubicBezTo>
                    <a:pt x="11270" y="223"/>
                    <a:pt x="11396" y="111"/>
                    <a:pt x="11532" y="56"/>
                  </a:cubicBezTo>
                  <a:cubicBezTo>
                    <a:pt x="11668" y="0"/>
                    <a:pt x="11813" y="0"/>
                    <a:pt x="11954" y="0"/>
                  </a:cubicBezTo>
                  <a:cubicBezTo>
                    <a:pt x="12096" y="0"/>
                    <a:pt x="12233" y="0"/>
                    <a:pt x="12373" y="0"/>
                  </a:cubicBezTo>
                  <a:cubicBezTo>
                    <a:pt x="12512" y="0"/>
                    <a:pt x="12654" y="0"/>
                    <a:pt x="12789" y="0"/>
                  </a:cubicBezTo>
                  <a:cubicBezTo>
                    <a:pt x="12925" y="0"/>
                    <a:pt x="13055" y="0"/>
                    <a:pt x="13194" y="0"/>
                  </a:cubicBezTo>
                  <a:cubicBezTo>
                    <a:pt x="13334" y="0"/>
                    <a:pt x="13483" y="0"/>
                    <a:pt x="13626" y="56"/>
                  </a:cubicBezTo>
                  <a:cubicBezTo>
                    <a:pt x="13769" y="111"/>
                    <a:pt x="13907" y="223"/>
                    <a:pt x="14048" y="278"/>
                  </a:cubicBezTo>
                  <a:cubicBezTo>
                    <a:pt x="14190" y="334"/>
                    <a:pt x="14335" y="334"/>
                    <a:pt x="14471" y="390"/>
                  </a:cubicBezTo>
                  <a:cubicBezTo>
                    <a:pt x="14606" y="445"/>
                    <a:pt x="14732" y="557"/>
                    <a:pt x="14870" y="668"/>
                  </a:cubicBezTo>
                  <a:cubicBezTo>
                    <a:pt x="15008" y="779"/>
                    <a:pt x="15157" y="891"/>
                    <a:pt x="15300" y="1058"/>
                  </a:cubicBezTo>
                  <a:cubicBezTo>
                    <a:pt x="15443" y="1225"/>
                    <a:pt x="15581" y="1447"/>
                    <a:pt x="15720" y="1614"/>
                  </a:cubicBezTo>
                  <a:cubicBezTo>
                    <a:pt x="15860" y="1781"/>
                    <a:pt x="16001" y="1893"/>
                    <a:pt x="16135" y="2060"/>
                  </a:cubicBezTo>
                  <a:cubicBezTo>
                    <a:pt x="16269" y="2227"/>
                    <a:pt x="16395" y="2449"/>
                    <a:pt x="16531" y="2672"/>
                  </a:cubicBezTo>
                  <a:cubicBezTo>
                    <a:pt x="16666" y="2895"/>
                    <a:pt x="16811" y="3118"/>
                    <a:pt x="16951" y="3340"/>
                  </a:cubicBezTo>
                  <a:cubicBezTo>
                    <a:pt x="17090" y="3563"/>
                    <a:pt x="17224" y="3786"/>
                    <a:pt x="17356" y="4064"/>
                  </a:cubicBezTo>
                  <a:cubicBezTo>
                    <a:pt x="17488" y="4342"/>
                    <a:pt x="17618" y="4676"/>
                    <a:pt x="17809" y="5177"/>
                  </a:cubicBezTo>
                  <a:cubicBezTo>
                    <a:pt x="18000" y="5678"/>
                    <a:pt x="18252" y="6346"/>
                    <a:pt x="18439" y="6847"/>
                  </a:cubicBezTo>
                  <a:cubicBezTo>
                    <a:pt x="18627" y="7348"/>
                    <a:pt x="18749" y="7682"/>
                    <a:pt x="18921" y="8239"/>
                  </a:cubicBezTo>
                  <a:cubicBezTo>
                    <a:pt x="19093" y="8796"/>
                    <a:pt x="19315" y="9575"/>
                    <a:pt x="19536" y="10410"/>
                  </a:cubicBezTo>
                  <a:cubicBezTo>
                    <a:pt x="19758" y="11245"/>
                    <a:pt x="19980" y="12136"/>
                    <a:pt x="20138" y="12804"/>
                  </a:cubicBezTo>
                  <a:cubicBezTo>
                    <a:pt x="20297" y="13472"/>
                    <a:pt x="20392" y="13918"/>
                    <a:pt x="20536" y="14586"/>
                  </a:cubicBezTo>
                  <a:cubicBezTo>
                    <a:pt x="20679" y="15254"/>
                    <a:pt x="20870" y="16144"/>
                    <a:pt x="21055" y="17091"/>
                  </a:cubicBezTo>
                  <a:cubicBezTo>
                    <a:pt x="21241" y="18037"/>
                    <a:pt x="21420" y="19039"/>
                    <a:pt x="21600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1073149" y="4299842"/>
              <a:ext cx="141628" cy="40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275" fill="norm" stroke="1" extrusionOk="0">
                  <a:moveTo>
                    <a:pt x="0" y="7775"/>
                  </a:moveTo>
                  <a:cubicBezTo>
                    <a:pt x="5400" y="6538"/>
                    <a:pt x="10800" y="5300"/>
                    <a:pt x="13976" y="4344"/>
                  </a:cubicBezTo>
                  <a:cubicBezTo>
                    <a:pt x="17153" y="3388"/>
                    <a:pt x="18106" y="2713"/>
                    <a:pt x="18741" y="2094"/>
                  </a:cubicBezTo>
                  <a:cubicBezTo>
                    <a:pt x="19376" y="1475"/>
                    <a:pt x="19694" y="913"/>
                    <a:pt x="19218" y="463"/>
                  </a:cubicBezTo>
                  <a:cubicBezTo>
                    <a:pt x="18741" y="13"/>
                    <a:pt x="17471" y="-325"/>
                    <a:pt x="14135" y="519"/>
                  </a:cubicBezTo>
                  <a:cubicBezTo>
                    <a:pt x="10800" y="1363"/>
                    <a:pt x="5400" y="3388"/>
                    <a:pt x="4129" y="5525"/>
                  </a:cubicBezTo>
                  <a:cubicBezTo>
                    <a:pt x="2859" y="7663"/>
                    <a:pt x="5718" y="9913"/>
                    <a:pt x="9212" y="12162"/>
                  </a:cubicBezTo>
                  <a:cubicBezTo>
                    <a:pt x="12706" y="14413"/>
                    <a:pt x="16835" y="16663"/>
                    <a:pt x="19059" y="18069"/>
                  </a:cubicBezTo>
                  <a:cubicBezTo>
                    <a:pt x="21282" y="19475"/>
                    <a:pt x="21600" y="20038"/>
                    <a:pt x="20965" y="20431"/>
                  </a:cubicBezTo>
                  <a:cubicBezTo>
                    <a:pt x="20329" y="20825"/>
                    <a:pt x="18741" y="21050"/>
                    <a:pt x="17153" y="21163"/>
                  </a:cubicBezTo>
                  <a:cubicBezTo>
                    <a:pt x="15565" y="21275"/>
                    <a:pt x="13976" y="21275"/>
                    <a:pt x="12388" y="21275"/>
                  </a:cubicBezTo>
                  <a:cubicBezTo>
                    <a:pt x="10800" y="21275"/>
                    <a:pt x="9212" y="21275"/>
                    <a:pt x="8259" y="21106"/>
                  </a:cubicBezTo>
                  <a:cubicBezTo>
                    <a:pt x="7306" y="20937"/>
                    <a:pt x="6988" y="20600"/>
                    <a:pt x="6671" y="20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1301749" y="4623929"/>
              <a:ext cx="1270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757"/>
                    <a:pt x="8640" y="7513"/>
                    <a:pt x="12240" y="11113"/>
                  </a:cubicBezTo>
                  <a:cubicBezTo>
                    <a:pt x="15840" y="14713"/>
                    <a:pt x="18720" y="18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1346199" y="4585829"/>
              <a:ext cx="825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08" y="3972"/>
                    <a:pt x="9415" y="7945"/>
                    <a:pt x="5815" y="11545"/>
                  </a:cubicBezTo>
                  <a:cubicBezTo>
                    <a:pt x="2215" y="15145"/>
                    <a:pt x="1108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1466849" y="4719179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431"/>
                    <a:pt x="7200" y="8862"/>
                    <a:pt x="3600" y="12462"/>
                  </a:cubicBezTo>
                  <a:cubicBezTo>
                    <a:pt x="0" y="16062"/>
                    <a:pt x="0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1587499" y="4566779"/>
              <a:ext cx="889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1644649" y="4604879"/>
              <a:ext cx="889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436"/>
                    <a:pt x="16457" y="873"/>
                    <a:pt x="12857" y="3927"/>
                  </a:cubicBezTo>
                  <a:cubicBezTo>
                    <a:pt x="9257" y="6982"/>
                    <a:pt x="4629" y="12655"/>
                    <a:pt x="2314" y="16036"/>
                  </a:cubicBezTo>
                  <a:cubicBezTo>
                    <a:pt x="0" y="19418"/>
                    <a:pt x="0" y="20509"/>
                    <a:pt x="0" y="21055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2038349" y="4484229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2063749" y="4592179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7280"/>
                    <a:pt x="11520" y="12960"/>
                    <a:pt x="15120" y="9360"/>
                  </a:cubicBezTo>
                  <a:cubicBezTo>
                    <a:pt x="18720" y="5760"/>
                    <a:pt x="2016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2851513" y="4079754"/>
              <a:ext cx="183787" cy="387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371" fill="norm" stroke="1" extrusionOk="0">
                  <a:moveTo>
                    <a:pt x="21557" y="1996"/>
                  </a:moveTo>
                  <a:cubicBezTo>
                    <a:pt x="19571" y="1295"/>
                    <a:pt x="17585" y="595"/>
                    <a:pt x="15971" y="244"/>
                  </a:cubicBezTo>
                  <a:cubicBezTo>
                    <a:pt x="14357" y="-106"/>
                    <a:pt x="13116" y="-106"/>
                    <a:pt x="11254" y="419"/>
                  </a:cubicBezTo>
                  <a:cubicBezTo>
                    <a:pt x="9391" y="945"/>
                    <a:pt x="6909" y="1996"/>
                    <a:pt x="5171" y="3805"/>
                  </a:cubicBezTo>
                  <a:cubicBezTo>
                    <a:pt x="3433" y="5615"/>
                    <a:pt x="2440" y="8184"/>
                    <a:pt x="1695" y="10694"/>
                  </a:cubicBezTo>
                  <a:cubicBezTo>
                    <a:pt x="950" y="13204"/>
                    <a:pt x="454" y="15656"/>
                    <a:pt x="205" y="17174"/>
                  </a:cubicBezTo>
                  <a:cubicBezTo>
                    <a:pt x="-43" y="18692"/>
                    <a:pt x="-43" y="19276"/>
                    <a:pt x="81" y="19859"/>
                  </a:cubicBezTo>
                  <a:cubicBezTo>
                    <a:pt x="205" y="20443"/>
                    <a:pt x="454" y="21027"/>
                    <a:pt x="1323" y="21260"/>
                  </a:cubicBezTo>
                  <a:cubicBezTo>
                    <a:pt x="2191" y="21494"/>
                    <a:pt x="3681" y="21377"/>
                    <a:pt x="6536" y="20735"/>
                  </a:cubicBezTo>
                  <a:cubicBezTo>
                    <a:pt x="9391" y="20093"/>
                    <a:pt x="13612" y="18925"/>
                    <a:pt x="17833" y="17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2876549" y="4261979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3159695" y="4036242"/>
              <a:ext cx="224855" cy="404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286" fill="norm" stroke="1" extrusionOk="0">
                  <a:moveTo>
                    <a:pt x="21246" y="517"/>
                  </a:moveTo>
                  <a:cubicBezTo>
                    <a:pt x="19046" y="183"/>
                    <a:pt x="16846" y="-151"/>
                    <a:pt x="14046" y="72"/>
                  </a:cubicBezTo>
                  <a:cubicBezTo>
                    <a:pt x="11246" y="294"/>
                    <a:pt x="7846" y="1074"/>
                    <a:pt x="5846" y="2187"/>
                  </a:cubicBezTo>
                  <a:cubicBezTo>
                    <a:pt x="3846" y="3301"/>
                    <a:pt x="3246" y="4748"/>
                    <a:pt x="3046" y="6808"/>
                  </a:cubicBezTo>
                  <a:cubicBezTo>
                    <a:pt x="2846" y="8868"/>
                    <a:pt x="3046" y="11540"/>
                    <a:pt x="2746" y="13711"/>
                  </a:cubicBezTo>
                  <a:cubicBezTo>
                    <a:pt x="2446" y="15882"/>
                    <a:pt x="1646" y="17552"/>
                    <a:pt x="946" y="18833"/>
                  </a:cubicBezTo>
                  <a:cubicBezTo>
                    <a:pt x="246" y="20113"/>
                    <a:pt x="-354" y="21004"/>
                    <a:pt x="246" y="21226"/>
                  </a:cubicBezTo>
                  <a:cubicBezTo>
                    <a:pt x="846" y="21449"/>
                    <a:pt x="2646" y="21004"/>
                    <a:pt x="4746" y="20614"/>
                  </a:cubicBezTo>
                  <a:cubicBezTo>
                    <a:pt x="6846" y="20224"/>
                    <a:pt x="9246" y="19890"/>
                    <a:pt x="11646" y="19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3394917" y="4122395"/>
              <a:ext cx="122984" cy="284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167" fill="norm" stroke="1" extrusionOk="0">
                  <a:moveTo>
                    <a:pt x="21271" y="1884"/>
                  </a:moveTo>
                  <a:cubicBezTo>
                    <a:pt x="20905" y="1095"/>
                    <a:pt x="20539" y="307"/>
                    <a:pt x="19440" y="70"/>
                  </a:cubicBezTo>
                  <a:cubicBezTo>
                    <a:pt x="18342" y="-166"/>
                    <a:pt x="16512" y="149"/>
                    <a:pt x="13217" y="1726"/>
                  </a:cubicBezTo>
                  <a:cubicBezTo>
                    <a:pt x="9922" y="3303"/>
                    <a:pt x="5163" y="6141"/>
                    <a:pt x="2600" y="8900"/>
                  </a:cubicBezTo>
                  <a:cubicBezTo>
                    <a:pt x="37" y="11659"/>
                    <a:pt x="-329" y="14339"/>
                    <a:pt x="220" y="16468"/>
                  </a:cubicBezTo>
                  <a:cubicBezTo>
                    <a:pt x="769" y="18596"/>
                    <a:pt x="2234" y="20173"/>
                    <a:pt x="4613" y="20803"/>
                  </a:cubicBezTo>
                  <a:cubicBezTo>
                    <a:pt x="6993" y="21434"/>
                    <a:pt x="10288" y="21119"/>
                    <a:pt x="13583" y="20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3613149" y="4084179"/>
              <a:ext cx="1778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945"/>
                    <a:pt x="3600" y="5891"/>
                    <a:pt x="6171" y="9000"/>
                  </a:cubicBezTo>
                  <a:cubicBezTo>
                    <a:pt x="8743" y="12109"/>
                    <a:pt x="12086" y="15382"/>
                    <a:pt x="14786" y="17509"/>
                  </a:cubicBezTo>
                  <a:cubicBezTo>
                    <a:pt x="17486" y="19636"/>
                    <a:pt x="19543" y="20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3671761" y="4071479"/>
              <a:ext cx="11918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20970" y="0"/>
                  </a:moveTo>
                  <a:cubicBezTo>
                    <a:pt x="19108" y="136"/>
                    <a:pt x="17246" y="272"/>
                    <a:pt x="15384" y="1358"/>
                  </a:cubicBezTo>
                  <a:cubicBezTo>
                    <a:pt x="13522" y="2445"/>
                    <a:pt x="11660" y="4483"/>
                    <a:pt x="8867" y="7608"/>
                  </a:cubicBezTo>
                  <a:cubicBezTo>
                    <a:pt x="6073" y="10732"/>
                    <a:pt x="2349" y="14943"/>
                    <a:pt x="860" y="17457"/>
                  </a:cubicBezTo>
                  <a:cubicBezTo>
                    <a:pt x="-630" y="19970"/>
                    <a:pt x="115" y="20785"/>
                    <a:pt x="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3879849" y="4223879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4375707" y="4041846"/>
              <a:ext cx="208993" cy="36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60" fill="norm" stroke="1" extrusionOk="0">
                  <a:moveTo>
                    <a:pt x="21543" y="1005"/>
                  </a:moveTo>
                  <a:cubicBezTo>
                    <a:pt x="20452" y="502"/>
                    <a:pt x="19361" y="0"/>
                    <a:pt x="16743" y="0"/>
                  </a:cubicBezTo>
                  <a:cubicBezTo>
                    <a:pt x="14125" y="0"/>
                    <a:pt x="9979" y="502"/>
                    <a:pt x="7252" y="1758"/>
                  </a:cubicBezTo>
                  <a:cubicBezTo>
                    <a:pt x="4525" y="3014"/>
                    <a:pt x="3216" y="5023"/>
                    <a:pt x="2343" y="7723"/>
                  </a:cubicBezTo>
                  <a:cubicBezTo>
                    <a:pt x="1470" y="10423"/>
                    <a:pt x="1034" y="13814"/>
                    <a:pt x="707" y="15886"/>
                  </a:cubicBezTo>
                  <a:cubicBezTo>
                    <a:pt x="379" y="17958"/>
                    <a:pt x="161" y="18712"/>
                    <a:pt x="52" y="19465"/>
                  </a:cubicBezTo>
                  <a:cubicBezTo>
                    <a:pt x="-57" y="20219"/>
                    <a:pt x="-57" y="20972"/>
                    <a:pt x="707" y="21286"/>
                  </a:cubicBezTo>
                  <a:cubicBezTo>
                    <a:pt x="1470" y="21600"/>
                    <a:pt x="2998" y="21474"/>
                    <a:pt x="4961" y="21035"/>
                  </a:cubicBezTo>
                  <a:cubicBezTo>
                    <a:pt x="6925" y="20595"/>
                    <a:pt x="9325" y="19842"/>
                    <a:pt x="11070" y="18837"/>
                  </a:cubicBezTo>
                  <a:cubicBezTo>
                    <a:pt x="12816" y="17833"/>
                    <a:pt x="13907" y="16577"/>
                    <a:pt x="14998" y="15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4406899" y="4223879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4630000" y="4014279"/>
              <a:ext cx="234100" cy="348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00" fill="norm" stroke="1" extrusionOk="0">
                  <a:moveTo>
                    <a:pt x="21522" y="393"/>
                  </a:moveTo>
                  <a:cubicBezTo>
                    <a:pt x="18408" y="133"/>
                    <a:pt x="15295" y="-127"/>
                    <a:pt x="12765" y="68"/>
                  </a:cubicBezTo>
                  <a:cubicBezTo>
                    <a:pt x="10236" y="263"/>
                    <a:pt x="8290" y="914"/>
                    <a:pt x="6927" y="1825"/>
                  </a:cubicBezTo>
                  <a:cubicBezTo>
                    <a:pt x="5565" y="2736"/>
                    <a:pt x="4787" y="3907"/>
                    <a:pt x="4106" y="6119"/>
                  </a:cubicBezTo>
                  <a:cubicBezTo>
                    <a:pt x="3425" y="8331"/>
                    <a:pt x="2841" y="11584"/>
                    <a:pt x="2354" y="13666"/>
                  </a:cubicBezTo>
                  <a:cubicBezTo>
                    <a:pt x="1868" y="15748"/>
                    <a:pt x="1479" y="16659"/>
                    <a:pt x="1090" y="17439"/>
                  </a:cubicBezTo>
                  <a:cubicBezTo>
                    <a:pt x="700" y="18220"/>
                    <a:pt x="311" y="18871"/>
                    <a:pt x="117" y="19521"/>
                  </a:cubicBezTo>
                  <a:cubicBezTo>
                    <a:pt x="-78" y="20172"/>
                    <a:pt x="-78" y="20822"/>
                    <a:pt x="506" y="21148"/>
                  </a:cubicBezTo>
                  <a:cubicBezTo>
                    <a:pt x="1090" y="21473"/>
                    <a:pt x="2257" y="21473"/>
                    <a:pt x="4884" y="21213"/>
                  </a:cubicBezTo>
                  <a:cubicBezTo>
                    <a:pt x="7511" y="20953"/>
                    <a:pt x="11598" y="20432"/>
                    <a:pt x="15684" y="19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4889499" y="4103229"/>
              <a:ext cx="1841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3600"/>
                    <a:pt x="7945" y="7200"/>
                    <a:pt x="11545" y="10800"/>
                  </a:cubicBezTo>
                  <a:cubicBezTo>
                    <a:pt x="15145" y="14400"/>
                    <a:pt x="18372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4928608" y="4103229"/>
              <a:ext cx="138692" cy="243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86" fill="norm" stroke="1" extrusionOk="0">
                  <a:moveTo>
                    <a:pt x="21444" y="0"/>
                  </a:moveTo>
                  <a:cubicBezTo>
                    <a:pt x="19808" y="0"/>
                    <a:pt x="18171" y="0"/>
                    <a:pt x="15062" y="1676"/>
                  </a:cubicBezTo>
                  <a:cubicBezTo>
                    <a:pt x="11953" y="3352"/>
                    <a:pt x="7371" y="6703"/>
                    <a:pt x="4589" y="9403"/>
                  </a:cubicBezTo>
                  <a:cubicBezTo>
                    <a:pt x="1808" y="12103"/>
                    <a:pt x="826" y="14152"/>
                    <a:pt x="335" y="16107"/>
                  </a:cubicBezTo>
                  <a:cubicBezTo>
                    <a:pt x="-156" y="18062"/>
                    <a:pt x="-156" y="19924"/>
                    <a:pt x="662" y="20762"/>
                  </a:cubicBezTo>
                  <a:cubicBezTo>
                    <a:pt x="1480" y="21600"/>
                    <a:pt x="3117" y="21414"/>
                    <a:pt x="4753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5130799" y="4014754"/>
              <a:ext cx="169335" cy="38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1050"/>
                  </a:moveTo>
                  <a:cubicBezTo>
                    <a:pt x="1080" y="692"/>
                    <a:pt x="2160" y="334"/>
                    <a:pt x="4995" y="155"/>
                  </a:cubicBezTo>
                  <a:cubicBezTo>
                    <a:pt x="7830" y="-24"/>
                    <a:pt x="12420" y="-24"/>
                    <a:pt x="15390" y="36"/>
                  </a:cubicBezTo>
                  <a:cubicBezTo>
                    <a:pt x="18360" y="95"/>
                    <a:pt x="19710" y="215"/>
                    <a:pt x="20520" y="573"/>
                  </a:cubicBezTo>
                  <a:cubicBezTo>
                    <a:pt x="21330" y="931"/>
                    <a:pt x="21600" y="1527"/>
                    <a:pt x="21600" y="3675"/>
                  </a:cubicBezTo>
                  <a:cubicBezTo>
                    <a:pt x="21600" y="5824"/>
                    <a:pt x="21330" y="9523"/>
                    <a:pt x="21195" y="12327"/>
                  </a:cubicBezTo>
                  <a:cubicBezTo>
                    <a:pt x="21060" y="15132"/>
                    <a:pt x="21060" y="17041"/>
                    <a:pt x="21060" y="18294"/>
                  </a:cubicBezTo>
                  <a:cubicBezTo>
                    <a:pt x="21060" y="19547"/>
                    <a:pt x="21060" y="20144"/>
                    <a:pt x="20520" y="20621"/>
                  </a:cubicBezTo>
                  <a:cubicBezTo>
                    <a:pt x="19980" y="21099"/>
                    <a:pt x="18900" y="21457"/>
                    <a:pt x="17280" y="21516"/>
                  </a:cubicBezTo>
                  <a:cubicBezTo>
                    <a:pt x="15660" y="21576"/>
                    <a:pt x="13500" y="21337"/>
                    <a:pt x="11745" y="20741"/>
                  </a:cubicBezTo>
                  <a:cubicBezTo>
                    <a:pt x="9990" y="20144"/>
                    <a:pt x="8640" y="19189"/>
                    <a:pt x="7290" y="18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5391149" y="3976229"/>
              <a:ext cx="97796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600" fill="norm" stroke="1" extrusionOk="0">
                  <a:moveTo>
                    <a:pt x="4050" y="0"/>
                  </a:moveTo>
                  <a:cubicBezTo>
                    <a:pt x="9900" y="3116"/>
                    <a:pt x="15750" y="6233"/>
                    <a:pt x="18675" y="8973"/>
                  </a:cubicBezTo>
                  <a:cubicBezTo>
                    <a:pt x="21600" y="11713"/>
                    <a:pt x="21600" y="14078"/>
                    <a:pt x="18000" y="16119"/>
                  </a:cubicBezTo>
                  <a:cubicBezTo>
                    <a:pt x="14400" y="18161"/>
                    <a:pt x="7200" y="198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5619749" y="4287379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5881837" y="3995279"/>
              <a:ext cx="112563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21272" y="771"/>
                  </a:moveTo>
                  <a:cubicBezTo>
                    <a:pt x="19672" y="386"/>
                    <a:pt x="18072" y="0"/>
                    <a:pt x="16272" y="0"/>
                  </a:cubicBezTo>
                  <a:cubicBezTo>
                    <a:pt x="14472" y="0"/>
                    <a:pt x="12472" y="386"/>
                    <a:pt x="9672" y="1929"/>
                  </a:cubicBezTo>
                  <a:cubicBezTo>
                    <a:pt x="6872" y="3471"/>
                    <a:pt x="3272" y="6171"/>
                    <a:pt x="1472" y="9193"/>
                  </a:cubicBezTo>
                  <a:cubicBezTo>
                    <a:pt x="-328" y="12214"/>
                    <a:pt x="-328" y="15557"/>
                    <a:pt x="672" y="17679"/>
                  </a:cubicBezTo>
                  <a:cubicBezTo>
                    <a:pt x="1672" y="19800"/>
                    <a:pt x="3672" y="20700"/>
                    <a:pt x="56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6064249" y="4007979"/>
              <a:ext cx="1651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13"/>
                    <a:pt x="7200" y="8826"/>
                    <a:pt x="10800" y="12426"/>
                  </a:cubicBezTo>
                  <a:cubicBezTo>
                    <a:pt x="14400" y="16026"/>
                    <a:pt x="18000" y="188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6188805" y="4027029"/>
              <a:ext cx="8499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21155" y="0"/>
                  </a:moveTo>
                  <a:cubicBezTo>
                    <a:pt x="16414" y="3000"/>
                    <a:pt x="11672" y="6000"/>
                    <a:pt x="7984" y="8940"/>
                  </a:cubicBezTo>
                  <a:cubicBezTo>
                    <a:pt x="4296" y="11880"/>
                    <a:pt x="1662" y="14760"/>
                    <a:pt x="609" y="16860"/>
                  </a:cubicBezTo>
                  <a:cubicBezTo>
                    <a:pt x="-445" y="18960"/>
                    <a:pt x="82" y="20280"/>
                    <a:pt x="6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6381749" y="4230229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6662522" y="4024119"/>
              <a:ext cx="227228" cy="32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55" fill="norm" stroke="1" extrusionOk="0">
                  <a:moveTo>
                    <a:pt x="21470" y="2267"/>
                  </a:moveTo>
                  <a:cubicBezTo>
                    <a:pt x="21070" y="1575"/>
                    <a:pt x="20670" y="882"/>
                    <a:pt x="19970" y="467"/>
                  </a:cubicBezTo>
                  <a:cubicBezTo>
                    <a:pt x="19270" y="51"/>
                    <a:pt x="18270" y="-87"/>
                    <a:pt x="16770" y="51"/>
                  </a:cubicBezTo>
                  <a:cubicBezTo>
                    <a:pt x="15270" y="190"/>
                    <a:pt x="13270" y="605"/>
                    <a:pt x="11070" y="2198"/>
                  </a:cubicBezTo>
                  <a:cubicBezTo>
                    <a:pt x="8870" y="3790"/>
                    <a:pt x="6470" y="6559"/>
                    <a:pt x="4570" y="9467"/>
                  </a:cubicBezTo>
                  <a:cubicBezTo>
                    <a:pt x="2670" y="12375"/>
                    <a:pt x="1270" y="15421"/>
                    <a:pt x="570" y="17290"/>
                  </a:cubicBezTo>
                  <a:cubicBezTo>
                    <a:pt x="-130" y="19159"/>
                    <a:pt x="-130" y="19851"/>
                    <a:pt x="270" y="20405"/>
                  </a:cubicBezTo>
                  <a:cubicBezTo>
                    <a:pt x="670" y="20959"/>
                    <a:pt x="1470" y="21375"/>
                    <a:pt x="3970" y="21444"/>
                  </a:cubicBezTo>
                  <a:cubicBezTo>
                    <a:pt x="6470" y="21513"/>
                    <a:pt x="10670" y="21236"/>
                    <a:pt x="13170" y="20821"/>
                  </a:cubicBezTo>
                  <a:cubicBezTo>
                    <a:pt x="15670" y="20405"/>
                    <a:pt x="16470" y="19851"/>
                    <a:pt x="17270" y="19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6705599" y="4204829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6982105" y="4025806"/>
              <a:ext cx="244196" cy="343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99" fill="norm" stroke="1" extrusionOk="0">
                  <a:moveTo>
                    <a:pt x="21482" y="474"/>
                  </a:moveTo>
                  <a:cubicBezTo>
                    <a:pt x="18130" y="209"/>
                    <a:pt x="14779" y="-56"/>
                    <a:pt x="12730" y="10"/>
                  </a:cubicBezTo>
                  <a:cubicBezTo>
                    <a:pt x="10682" y="77"/>
                    <a:pt x="9937" y="474"/>
                    <a:pt x="9379" y="1335"/>
                  </a:cubicBezTo>
                  <a:cubicBezTo>
                    <a:pt x="8820" y="2197"/>
                    <a:pt x="8448" y="3522"/>
                    <a:pt x="7516" y="5576"/>
                  </a:cubicBezTo>
                  <a:cubicBezTo>
                    <a:pt x="6585" y="7630"/>
                    <a:pt x="5096" y="10413"/>
                    <a:pt x="3792" y="12599"/>
                  </a:cubicBezTo>
                  <a:cubicBezTo>
                    <a:pt x="2489" y="14786"/>
                    <a:pt x="1372" y="16376"/>
                    <a:pt x="720" y="17502"/>
                  </a:cubicBezTo>
                  <a:cubicBezTo>
                    <a:pt x="68" y="18629"/>
                    <a:pt x="-118" y="19291"/>
                    <a:pt x="68" y="19888"/>
                  </a:cubicBezTo>
                  <a:cubicBezTo>
                    <a:pt x="254" y="20484"/>
                    <a:pt x="813" y="21014"/>
                    <a:pt x="2768" y="21279"/>
                  </a:cubicBezTo>
                  <a:cubicBezTo>
                    <a:pt x="4723" y="21544"/>
                    <a:pt x="8075" y="21544"/>
                    <a:pt x="10310" y="21411"/>
                  </a:cubicBezTo>
                  <a:cubicBezTo>
                    <a:pt x="12544" y="21279"/>
                    <a:pt x="13661" y="21014"/>
                    <a:pt x="14779" y="20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7251699" y="4033379"/>
              <a:ext cx="133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43" y="2492"/>
                    <a:pt x="5486" y="4985"/>
                    <a:pt x="9086" y="8585"/>
                  </a:cubicBezTo>
                  <a:cubicBezTo>
                    <a:pt x="12686" y="12185"/>
                    <a:pt x="17143" y="168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7309284" y="4052429"/>
              <a:ext cx="120217" cy="291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526" fill="norm" stroke="1" extrusionOk="0">
                  <a:moveTo>
                    <a:pt x="21151" y="0"/>
                  </a:moveTo>
                  <a:cubicBezTo>
                    <a:pt x="16310" y="4539"/>
                    <a:pt x="11468" y="9078"/>
                    <a:pt x="8117" y="12365"/>
                  </a:cubicBezTo>
                  <a:cubicBezTo>
                    <a:pt x="4765" y="15652"/>
                    <a:pt x="2903" y="17687"/>
                    <a:pt x="1599" y="19174"/>
                  </a:cubicBezTo>
                  <a:cubicBezTo>
                    <a:pt x="296" y="20661"/>
                    <a:pt x="-449" y="21600"/>
                    <a:pt x="296" y="21522"/>
                  </a:cubicBezTo>
                  <a:cubicBezTo>
                    <a:pt x="1041" y="21443"/>
                    <a:pt x="3275" y="20348"/>
                    <a:pt x="5510" y="19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7473949" y="4041431"/>
              <a:ext cx="116346" cy="347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495" fill="norm" stroke="1" extrusionOk="0">
                  <a:moveTo>
                    <a:pt x="0" y="1466"/>
                  </a:moveTo>
                  <a:cubicBezTo>
                    <a:pt x="3471" y="942"/>
                    <a:pt x="6943" y="419"/>
                    <a:pt x="10414" y="157"/>
                  </a:cubicBezTo>
                  <a:cubicBezTo>
                    <a:pt x="13886" y="-105"/>
                    <a:pt x="17357" y="-105"/>
                    <a:pt x="19286" y="680"/>
                  </a:cubicBezTo>
                  <a:cubicBezTo>
                    <a:pt x="21214" y="1466"/>
                    <a:pt x="21600" y="3037"/>
                    <a:pt x="20829" y="5720"/>
                  </a:cubicBezTo>
                  <a:cubicBezTo>
                    <a:pt x="20057" y="8404"/>
                    <a:pt x="18129" y="12200"/>
                    <a:pt x="17164" y="14753"/>
                  </a:cubicBezTo>
                  <a:cubicBezTo>
                    <a:pt x="16200" y="17306"/>
                    <a:pt x="16200" y="18615"/>
                    <a:pt x="16779" y="19531"/>
                  </a:cubicBezTo>
                  <a:cubicBezTo>
                    <a:pt x="17357" y="20448"/>
                    <a:pt x="18514" y="20971"/>
                    <a:pt x="18129" y="21168"/>
                  </a:cubicBezTo>
                  <a:cubicBezTo>
                    <a:pt x="17743" y="21364"/>
                    <a:pt x="15814" y="21233"/>
                    <a:pt x="13114" y="21233"/>
                  </a:cubicBezTo>
                  <a:cubicBezTo>
                    <a:pt x="10414" y="21233"/>
                    <a:pt x="6943" y="21364"/>
                    <a:pt x="3471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7632699" y="4027029"/>
              <a:ext cx="8480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600" fill="norm" stroke="1" extrusionOk="0">
                  <a:moveTo>
                    <a:pt x="6322" y="0"/>
                  </a:moveTo>
                  <a:cubicBezTo>
                    <a:pt x="8956" y="386"/>
                    <a:pt x="11590" y="771"/>
                    <a:pt x="13961" y="2507"/>
                  </a:cubicBezTo>
                  <a:cubicBezTo>
                    <a:pt x="16332" y="4243"/>
                    <a:pt x="18439" y="7329"/>
                    <a:pt x="19756" y="10221"/>
                  </a:cubicBezTo>
                  <a:cubicBezTo>
                    <a:pt x="21073" y="13114"/>
                    <a:pt x="21600" y="15814"/>
                    <a:pt x="20546" y="17679"/>
                  </a:cubicBezTo>
                  <a:cubicBezTo>
                    <a:pt x="19493" y="19543"/>
                    <a:pt x="16859" y="20571"/>
                    <a:pt x="13171" y="21086"/>
                  </a:cubicBezTo>
                  <a:cubicBezTo>
                    <a:pt x="9483" y="21600"/>
                    <a:pt x="4741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7619999" y="3914441"/>
              <a:ext cx="322759" cy="625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507" fill="norm" stroke="1" extrusionOk="0">
                  <a:moveTo>
                    <a:pt x="12282" y="1468"/>
                  </a:moveTo>
                  <a:cubicBezTo>
                    <a:pt x="13976" y="959"/>
                    <a:pt x="15671" y="450"/>
                    <a:pt x="17082" y="196"/>
                  </a:cubicBezTo>
                  <a:cubicBezTo>
                    <a:pt x="18494" y="-59"/>
                    <a:pt x="19624" y="-59"/>
                    <a:pt x="20329" y="159"/>
                  </a:cubicBezTo>
                  <a:cubicBezTo>
                    <a:pt x="21035" y="377"/>
                    <a:pt x="21318" y="814"/>
                    <a:pt x="21388" y="2268"/>
                  </a:cubicBezTo>
                  <a:cubicBezTo>
                    <a:pt x="21459" y="3723"/>
                    <a:pt x="21318" y="6196"/>
                    <a:pt x="21176" y="8596"/>
                  </a:cubicBezTo>
                  <a:cubicBezTo>
                    <a:pt x="21035" y="10996"/>
                    <a:pt x="20894" y="13323"/>
                    <a:pt x="20965" y="15105"/>
                  </a:cubicBezTo>
                  <a:cubicBezTo>
                    <a:pt x="21035" y="16886"/>
                    <a:pt x="21318" y="18123"/>
                    <a:pt x="21459" y="18923"/>
                  </a:cubicBezTo>
                  <a:cubicBezTo>
                    <a:pt x="21600" y="19723"/>
                    <a:pt x="21600" y="20086"/>
                    <a:pt x="20682" y="20523"/>
                  </a:cubicBezTo>
                  <a:cubicBezTo>
                    <a:pt x="19765" y="20959"/>
                    <a:pt x="17929" y="21468"/>
                    <a:pt x="14329" y="21505"/>
                  </a:cubicBezTo>
                  <a:cubicBezTo>
                    <a:pt x="10729" y="21541"/>
                    <a:pt x="5365" y="21105"/>
                    <a:pt x="0" y="20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2857499" y="4649329"/>
              <a:ext cx="4197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9" y="19800"/>
                    <a:pt x="218" y="18000"/>
                    <a:pt x="496" y="17100"/>
                  </a:cubicBezTo>
                  <a:cubicBezTo>
                    <a:pt x="773" y="16200"/>
                    <a:pt x="1220" y="16200"/>
                    <a:pt x="1645" y="15600"/>
                  </a:cubicBezTo>
                  <a:cubicBezTo>
                    <a:pt x="2070" y="15000"/>
                    <a:pt x="2473" y="13800"/>
                    <a:pt x="2881" y="12900"/>
                  </a:cubicBezTo>
                  <a:cubicBezTo>
                    <a:pt x="3290" y="12000"/>
                    <a:pt x="3703" y="11400"/>
                    <a:pt x="4156" y="11100"/>
                  </a:cubicBezTo>
                  <a:cubicBezTo>
                    <a:pt x="4608" y="10800"/>
                    <a:pt x="5098" y="10800"/>
                    <a:pt x="5506" y="10500"/>
                  </a:cubicBezTo>
                  <a:cubicBezTo>
                    <a:pt x="5915" y="10200"/>
                    <a:pt x="6241" y="9600"/>
                    <a:pt x="6585" y="9300"/>
                  </a:cubicBezTo>
                  <a:cubicBezTo>
                    <a:pt x="6928" y="9000"/>
                    <a:pt x="7287" y="9000"/>
                    <a:pt x="7674" y="8700"/>
                  </a:cubicBezTo>
                  <a:cubicBezTo>
                    <a:pt x="8061" y="8400"/>
                    <a:pt x="8474" y="7800"/>
                    <a:pt x="8872" y="7200"/>
                  </a:cubicBezTo>
                  <a:cubicBezTo>
                    <a:pt x="9270" y="6600"/>
                    <a:pt x="9651" y="6000"/>
                    <a:pt x="10059" y="5400"/>
                  </a:cubicBezTo>
                  <a:cubicBezTo>
                    <a:pt x="10468" y="4800"/>
                    <a:pt x="10903" y="4200"/>
                    <a:pt x="11334" y="3600"/>
                  </a:cubicBezTo>
                  <a:cubicBezTo>
                    <a:pt x="11764" y="3000"/>
                    <a:pt x="12189" y="2400"/>
                    <a:pt x="12603" y="2100"/>
                  </a:cubicBezTo>
                  <a:cubicBezTo>
                    <a:pt x="13017" y="1800"/>
                    <a:pt x="13420" y="1800"/>
                    <a:pt x="13844" y="1500"/>
                  </a:cubicBezTo>
                  <a:cubicBezTo>
                    <a:pt x="14269" y="1200"/>
                    <a:pt x="14716" y="600"/>
                    <a:pt x="15146" y="300"/>
                  </a:cubicBezTo>
                  <a:cubicBezTo>
                    <a:pt x="15576" y="0"/>
                    <a:pt x="15990" y="0"/>
                    <a:pt x="16372" y="0"/>
                  </a:cubicBezTo>
                  <a:cubicBezTo>
                    <a:pt x="16753" y="0"/>
                    <a:pt x="17101" y="0"/>
                    <a:pt x="17521" y="300"/>
                  </a:cubicBezTo>
                  <a:cubicBezTo>
                    <a:pt x="17940" y="600"/>
                    <a:pt x="18430" y="1200"/>
                    <a:pt x="18948" y="2400"/>
                  </a:cubicBezTo>
                  <a:cubicBezTo>
                    <a:pt x="19465" y="3600"/>
                    <a:pt x="20010" y="5400"/>
                    <a:pt x="20456" y="7200"/>
                  </a:cubicBezTo>
                  <a:cubicBezTo>
                    <a:pt x="20903" y="9000"/>
                    <a:pt x="21251" y="10800"/>
                    <a:pt x="21600" y="12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3397249" y="4795804"/>
              <a:ext cx="857251" cy="61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14237"/>
                  </a:moveTo>
                  <a:cubicBezTo>
                    <a:pt x="373" y="16166"/>
                    <a:pt x="747" y="18096"/>
                    <a:pt x="1067" y="19395"/>
                  </a:cubicBezTo>
                  <a:cubicBezTo>
                    <a:pt x="1387" y="20694"/>
                    <a:pt x="1653" y="21362"/>
                    <a:pt x="1840" y="21474"/>
                  </a:cubicBezTo>
                  <a:cubicBezTo>
                    <a:pt x="2027" y="21585"/>
                    <a:pt x="2133" y="21140"/>
                    <a:pt x="2213" y="19729"/>
                  </a:cubicBezTo>
                  <a:cubicBezTo>
                    <a:pt x="2293" y="18319"/>
                    <a:pt x="2347" y="15944"/>
                    <a:pt x="2320" y="13494"/>
                  </a:cubicBezTo>
                  <a:cubicBezTo>
                    <a:pt x="2293" y="11045"/>
                    <a:pt x="2187" y="8521"/>
                    <a:pt x="2053" y="6851"/>
                  </a:cubicBezTo>
                  <a:cubicBezTo>
                    <a:pt x="1920" y="5181"/>
                    <a:pt x="1760" y="4364"/>
                    <a:pt x="1627" y="3771"/>
                  </a:cubicBezTo>
                  <a:cubicBezTo>
                    <a:pt x="1493" y="3177"/>
                    <a:pt x="1387" y="2806"/>
                    <a:pt x="1413" y="2472"/>
                  </a:cubicBezTo>
                  <a:cubicBezTo>
                    <a:pt x="1440" y="2138"/>
                    <a:pt x="1600" y="1841"/>
                    <a:pt x="2480" y="1544"/>
                  </a:cubicBezTo>
                  <a:cubicBezTo>
                    <a:pt x="3360" y="1247"/>
                    <a:pt x="4960" y="950"/>
                    <a:pt x="6720" y="690"/>
                  </a:cubicBezTo>
                  <a:cubicBezTo>
                    <a:pt x="8480" y="430"/>
                    <a:pt x="10400" y="208"/>
                    <a:pt x="12480" y="96"/>
                  </a:cubicBezTo>
                  <a:cubicBezTo>
                    <a:pt x="14560" y="-15"/>
                    <a:pt x="16800" y="-15"/>
                    <a:pt x="18347" y="22"/>
                  </a:cubicBezTo>
                  <a:cubicBezTo>
                    <a:pt x="19893" y="59"/>
                    <a:pt x="20747" y="133"/>
                    <a:pt x="21600" y="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3562349" y="4954636"/>
              <a:ext cx="184151" cy="308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406"/>
                  </a:moveTo>
                  <a:cubicBezTo>
                    <a:pt x="2731" y="4226"/>
                    <a:pt x="5462" y="8047"/>
                    <a:pt x="7448" y="11206"/>
                  </a:cubicBezTo>
                  <a:cubicBezTo>
                    <a:pt x="9434" y="14365"/>
                    <a:pt x="10676" y="16863"/>
                    <a:pt x="11917" y="18626"/>
                  </a:cubicBezTo>
                  <a:cubicBezTo>
                    <a:pt x="13159" y="20389"/>
                    <a:pt x="14400" y="21418"/>
                    <a:pt x="15393" y="21418"/>
                  </a:cubicBezTo>
                  <a:cubicBezTo>
                    <a:pt x="16386" y="21418"/>
                    <a:pt x="17131" y="20389"/>
                    <a:pt x="17628" y="18112"/>
                  </a:cubicBezTo>
                  <a:cubicBezTo>
                    <a:pt x="18124" y="15834"/>
                    <a:pt x="18372" y="12308"/>
                    <a:pt x="18621" y="9296"/>
                  </a:cubicBezTo>
                  <a:cubicBezTo>
                    <a:pt x="18869" y="6283"/>
                    <a:pt x="19117" y="3785"/>
                    <a:pt x="19241" y="2169"/>
                  </a:cubicBezTo>
                  <a:cubicBezTo>
                    <a:pt x="19366" y="553"/>
                    <a:pt x="19366" y="-182"/>
                    <a:pt x="19738" y="38"/>
                  </a:cubicBezTo>
                  <a:cubicBezTo>
                    <a:pt x="20110" y="259"/>
                    <a:pt x="20855" y="1434"/>
                    <a:pt x="21600" y="2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3722546" y="5062079"/>
              <a:ext cx="258904" cy="14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26" fill="norm" stroke="1" extrusionOk="0">
                  <a:moveTo>
                    <a:pt x="8836" y="7513"/>
                  </a:moveTo>
                  <a:cubicBezTo>
                    <a:pt x="6904" y="7513"/>
                    <a:pt x="4973" y="7513"/>
                    <a:pt x="3480" y="9078"/>
                  </a:cubicBezTo>
                  <a:cubicBezTo>
                    <a:pt x="1987" y="10643"/>
                    <a:pt x="934" y="13774"/>
                    <a:pt x="407" y="16122"/>
                  </a:cubicBezTo>
                  <a:cubicBezTo>
                    <a:pt x="-120" y="18470"/>
                    <a:pt x="-120" y="20035"/>
                    <a:pt x="319" y="20817"/>
                  </a:cubicBezTo>
                  <a:cubicBezTo>
                    <a:pt x="758" y="21600"/>
                    <a:pt x="1636" y="21600"/>
                    <a:pt x="2426" y="20974"/>
                  </a:cubicBezTo>
                  <a:cubicBezTo>
                    <a:pt x="3217" y="20348"/>
                    <a:pt x="3919" y="19096"/>
                    <a:pt x="4534" y="17843"/>
                  </a:cubicBezTo>
                  <a:cubicBezTo>
                    <a:pt x="5148" y="16591"/>
                    <a:pt x="5675" y="15339"/>
                    <a:pt x="6202" y="15339"/>
                  </a:cubicBezTo>
                  <a:cubicBezTo>
                    <a:pt x="6729" y="15339"/>
                    <a:pt x="7256" y="16591"/>
                    <a:pt x="7782" y="16591"/>
                  </a:cubicBezTo>
                  <a:cubicBezTo>
                    <a:pt x="8309" y="16591"/>
                    <a:pt x="8836" y="15339"/>
                    <a:pt x="9100" y="13930"/>
                  </a:cubicBezTo>
                  <a:cubicBezTo>
                    <a:pt x="9363" y="12522"/>
                    <a:pt x="9363" y="10957"/>
                    <a:pt x="9626" y="9548"/>
                  </a:cubicBezTo>
                  <a:cubicBezTo>
                    <a:pt x="9890" y="8139"/>
                    <a:pt x="10417" y="6887"/>
                    <a:pt x="11119" y="6887"/>
                  </a:cubicBezTo>
                  <a:cubicBezTo>
                    <a:pt x="11821" y="6887"/>
                    <a:pt x="12700" y="8139"/>
                    <a:pt x="13665" y="10017"/>
                  </a:cubicBezTo>
                  <a:cubicBezTo>
                    <a:pt x="14631" y="11896"/>
                    <a:pt x="15685" y="14400"/>
                    <a:pt x="16300" y="16435"/>
                  </a:cubicBezTo>
                  <a:cubicBezTo>
                    <a:pt x="16914" y="18470"/>
                    <a:pt x="17090" y="20035"/>
                    <a:pt x="16914" y="19878"/>
                  </a:cubicBezTo>
                  <a:cubicBezTo>
                    <a:pt x="16739" y="19722"/>
                    <a:pt x="16212" y="17843"/>
                    <a:pt x="15948" y="15339"/>
                  </a:cubicBezTo>
                  <a:cubicBezTo>
                    <a:pt x="15685" y="12835"/>
                    <a:pt x="15685" y="9704"/>
                    <a:pt x="16651" y="7043"/>
                  </a:cubicBezTo>
                  <a:cubicBezTo>
                    <a:pt x="17617" y="4383"/>
                    <a:pt x="19548" y="2191"/>
                    <a:pt x="214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3998060" y="4992229"/>
              <a:ext cx="91340" cy="195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191" fill="norm" stroke="1" extrusionOk="0">
                  <a:moveTo>
                    <a:pt x="21184" y="1379"/>
                  </a:moveTo>
                  <a:cubicBezTo>
                    <a:pt x="18239" y="689"/>
                    <a:pt x="15293" y="0"/>
                    <a:pt x="12839" y="0"/>
                  </a:cubicBezTo>
                  <a:cubicBezTo>
                    <a:pt x="10384" y="0"/>
                    <a:pt x="8420" y="689"/>
                    <a:pt x="5966" y="3217"/>
                  </a:cubicBezTo>
                  <a:cubicBezTo>
                    <a:pt x="3511" y="5745"/>
                    <a:pt x="566" y="10111"/>
                    <a:pt x="75" y="13557"/>
                  </a:cubicBezTo>
                  <a:cubicBezTo>
                    <a:pt x="-416" y="17004"/>
                    <a:pt x="1548" y="19532"/>
                    <a:pt x="4739" y="20566"/>
                  </a:cubicBezTo>
                  <a:cubicBezTo>
                    <a:pt x="7929" y="21600"/>
                    <a:pt x="12348" y="21140"/>
                    <a:pt x="16766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4127499" y="5036679"/>
              <a:ext cx="1079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000"/>
                    <a:pt x="11859" y="12000"/>
                    <a:pt x="15459" y="15600"/>
                  </a:cubicBezTo>
                  <a:cubicBezTo>
                    <a:pt x="19059" y="19200"/>
                    <a:pt x="20329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4146549" y="5043029"/>
              <a:ext cx="698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2475"/>
                    <a:pt x="11127" y="4950"/>
                    <a:pt x="7527" y="8550"/>
                  </a:cubicBezTo>
                  <a:cubicBezTo>
                    <a:pt x="3927" y="12150"/>
                    <a:pt x="1964" y="168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4267199" y="4947779"/>
              <a:ext cx="8103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600" fill="norm" stroke="1" extrusionOk="0">
                  <a:moveTo>
                    <a:pt x="0" y="0"/>
                  </a:moveTo>
                  <a:cubicBezTo>
                    <a:pt x="2700" y="0"/>
                    <a:pt x="5400" y="0"/>
                    <a:pt x="8640" y="1129"/>
                  </a:cubicBezTo>
                  <a:cubicBezTo>
                    <a:pt x="11880" y="2259"/>
                    <a:pt x="15660" y="4518"/>
                    <a:pt x="18090" y="7412"/>
                  </a:cubicBezTo>
                  <a:cubicBezTo>
                    <a:pt x="20520" y="10306"/>
                    <a:pt x="21600" y="13835"/>
                    <a:pt x="19710" y="16306"/>
                  </a:cubicBezTo>
                  <a:cubicBezTo>
                    <a:pt x="17820" y="18776"/>
                    <a:pt x="12960" y="20188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4565649" y="5125579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4841043" y="4847237"/>
              <a:ext cx="804107" cy="510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14" fill="norm" stroke="1" extrusionOk="0">
                  <a:moveTo>
                    <a:pt x="447" y="15218"/>
                  </a:moveTo>
                  <a:cubicBezTo>
                    <a:pt x="561" y="17092"/>
                    <a:pt x="674" y="18967"/>
                    <a:pt x="816" y="20082"/>
                  </a:cubicBezTo>
                  <a:cubicBezTo>
                    <a:pt x="957" y="21198"/>
                    <a:pt x="1128" y="21555"/>
                    <a:pt x="1269" y="21510"/>
                  </a:cubicBezTo>
                  <a:cubicBezTo>
                    <a:pt x="1411" y="21466"/>
                    <a:pt x="1524" y="21019"/>
                    <a:pt x="1638" y="19324"/>
                  </a:cubicBezTo>
                  <a:cubicBezTo>
                    <a:pt x="1751" y="17628"/>
                    <a:pt x="1865" y="14682"/>
                    <a:pt x="1780" y="12317"/>
                  </a:cubicBezTo>
                  <a:cubicBezTo>
                    <a:pt x="1694" y="9952"/>
                    <a:pt x="1411" y="8167"/>
                    <a:pt x="1128" y="7006"/>
                  </a:cubicBezTo>
                  <a:cubicBezTo>
                    <a:pt x="844" y="5846"/>
                    <a:pt x="561" y="5310"/>
                    <a:pt x="334" y="4819"/>
                  </a:cubicBezTo>
                  <a:cubicBezTo>
                    <a:pt x="107" y="4329"/>
                    <a:pt x="-63" y="3882"/>
                    <a:pt x="22" y="3525"/>
                  </a:cubicBezTo>
                  <a:cubicBezTo>
                    <a:pt x="107" y="3168"/>
                    <a:pt x="447" y="2900"/>
                    <a:pt x="1553" y="2499"/>
                  </a:cubicBezTo>
                  <a:cubicBezTo>
                    <a:pt x="2658" y="2097"/>
                    <a:pt x="4529" y="1562"/>
                    <a:pt x="6655" y="1115"/>
                  </a:cubicBezTo>
                  <a:cubicBezTo>
                    <a:pt x="8781" y="669"/>
                    <a:pt x="11162" y="312"/>
                    <a:pt x="13260" y="134"/>
                  </a:cubicBezTo>
                  <a:cubicBezTo>
                    <a:pt x="15357" y="-45"/>
                    <a:pt x="17172" y="-45"/>
                    <a:pt x="18504" y="134"/>
                  </a:cubicBezTo>
                  <a:cubicBezTo>
                    <a:pt x="19836" y="312"/>
                    <a:pt x="20687" y="669"/>
                    <a:pt x="21537" y="1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4984817" y="5049379"/>
              <a:ext cx="177734" cy="284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525" fill="norm" stroke="1" extrusionOk="0">
                  <a:moveTo>
                    <a:pt x="3042" y="0"/>
                  </a:moveTo>
                  <a:cubicBezTo>
                    <a:pt x="1771" y="160"/>
                    <a:pt x="500" y="320"/>
                    <a:pt x="119" y="880"/>
                  </a:cubicBezTo>
                  <a:cubicBezTo>
                    <a:pt x="-262" y="1440"/>
                    <a:pt x="246" y="2400"/>
                    <a:pt x="2025" y="4880"/>
                  </a:cubicBezTo>
                  <a:cubicBezTo>
                    <a:pt x="3804" y="7360"/>
                    <a:pt x="6853" y="11360"/>
                    <a:pt x="8632" y="14080"/>
                  </a:cubicBezTo>
                  <a:cubicBezTo>
                    <a:pt x="10411" y="16800"/>
                    <a:pt x="10919" y="18240"/>
                    <a:pt x="11427" y="19440"/>
                  </a:cubicBezTo>
                  <a:cubicBezTo>
                    <a:pt x="11936" y="20640"/>
                    <a:pt x="12444" y="21600"/>
                    <a:pt x="12825" y="21520"/>
                  </a:cubicBezTo>
                  <a:cubicBezTo>
                    <a:pt x="13206" y="21440"/>
                    <a:pt x="13460" y="20320"/>
                    <a:pt x="14223" y="17440"/>
                  </a:cubicBezTo>
                  <a:cubicBezTo>
                    <a:pt x="14985" y="14560"/>
                    <a:pt x="16256" y="9920"/>
                    <a:pt x="17526" y="6720"/>
                  </a:cubicBezTo>
                  <a:cubicBezTo>
                    <a:pt x="18797" y="3520"/>
                    <a:pt x="20067" y="1760"/>
                    <a:pt x="213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5137154" y="5100179"/>
              <a:ext cx="285746" cy="173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79" fill="norm" stroke="1" extrusionOk="0">
                  <a:moveTo>
                    <a:pt x="8100" y="12492"/>
                  </a:moveTo>
                  <a:cubicBezTo>
                    <a:pt x="6512" y="12492"/>
                    <a:pt x="4923" y="12492"/>
                    <a:pt x="3653" y="13012"/>
                  </a:cubicBezTo>
                  <a:cubicBezTo>
                    <a:pt x="2382" y="13533"/>
                    <a:pt x="1429" y="14573"/>
                    <a:pt x="794" y="16135"/>
                  </a:cubicBezTo>
                  <a:cubicBezTo>
                    <a:pt x="159" y="17696"/>
                    <a:pt x="-159" y="19778"/>
                    <a:pt x="79" y="20689"/>
                  </a:cubicBezTo>
                  <a:cubicBezTo>
                    <a:pt x="317" y="21600"/>
                    <a:pt x="1112" y="21340"/>
                    <a:pt x="1906" y="20689"/>
                  </a:cubicBezTo>
                  <a:cubicBezTo>
                    <a:pt x="2700" y="20039"/>
                    <a:pt x="3494" y="18998"/>
                    <a:pt x="4209" y="18087"/>
                  </a:cubicBezTo>
                  <a:cubicBezTo>
                    <a:pt x="4923" y="17176"/>
                    <a:pt x="5559" y="16395"/>
                    <a:pt x="6035" y="16655"/>
                  </a:cubicBezTo>
                  <a:cubicBezTo>
                    <a:pt x="6512" y="16916"/>
                    <a:pt x="6829" y="18217"/>
                    <a:pt x="7385" y="18998"/>
                  </a:cubicBezTo>
                  <a:cubicBezTo>
                    <a:pt x="7941" y="19778"/>
                    <a:pt x="8735" y="20039"/>
                    <a:pt x="9291" y="19518"/>
                  </a:cubicBezTo>
                  <a:cubicBezTo>
                    <a:pt x="9847" y="18998"/>
                    <a:pt x="10165" y="17696"/>
                    <a:pt x="10403" y="16395"/>
                  </a:cubicBezTo>
                  <a:cubicBezTo>
                    <a:pt x="10641" y="15094"/>
                    <a:pt x="10800" y="13793"/>
                    <a:pt x="11276" y="13012"/>
                  </a:cubicBezTo>
                  <a:cubicBezTo>
                    <a:pt x="11753" y="12231"/>
                    <a:pt x="12547" y="11971"/>
                    <a:pt x="13182" y="12492"/>
                  </a:cubicBezTo>
                  <a:cubicBezTo>
                    <a:pt x="13817" y="13012"/>
                    <a:pt x="14294" y="14313"/>
                    <a:pt x="14612" y="16135"/>
                  </a:cubicBezTo>
                  <a:cubicBezTo>
                    <a:pt x="14929" y="17957"/>
                    <a:pt x="15088" y="20299"/>
                    <a:pt x="15088" y="20689"/>
                  </a:cubicBezTo>
                  <a:cubicBezTo>
                    <a:pt x="15088" y="21080"/>
                    <a:pt x="14929" y="19518"/>
                    <a:pt x="15644" y="16135"/>
                  </a:cubicBezTo>
                  <a:cubicBezTo>
                    <a:pt x="16359" y="12752"/>
                    <a:pt x="17947" y="7547"/>
                    <a:pt x="19059" y="4554"/>
                  </a:cubicBezTo>
                  <a:cubicBezTo>
                    <a:pt x="20170" y="1561"/>
                    <a:pt x="20806" y="781"/>
                    <a:pt x="214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5440646" y="5048891"/>
              <a:ext cx="90205" cy="235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52" fill="norm" stroke="1" extrusionOk="0">
                  <a:moveTo>
                    <a:pt x="20920" y="1781"/>
                  </a:moveTo>
                  <a:cubicBezTo>
                    <a:pt x="19447" y="1009"/>
                    <a:pt x="17975" y="238"/>
                    <a:pt x="16011" y="45"/>
                  </a:cubicBezTo>
                  <a:cubicBezTo>
                    <a:pt x="14047" y="-148"/>
                    <a:pt x="11593" y="238"/>
                    <a:pt x="8647" y="2166"/>
                  </a:cubicBezTo>
                  <a:cubicBezTo>
                    <a:pt x="5702" y="4095"/>
                    <a:pt x="2265" y="7566"/>
                    <a:pt x="793" y="10652"/>
                  </a:cubicBezTo>
                  <a:cubicBezTo>
                    <a:pt x="-680" y="13738"/>
                    <a:pt x="-189" y="16438"/>
                    <a:pt x="3002" y="18173"/>
                  </a:cubicBezTo>
                  <a:cubicBezTo>
                    <a:pt x="6193" y="19909"/>
                    <a:pt x="12084" y="20681"/>
                    <a:pt x="17975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5587999" y="5043029"/>
              <a:ext cx="107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5676899" y="5081129"/>
              <a:ext cx="635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1694"/>
                    <a:pt x="10080" y="3388"/>
                    <a:pt x="6480" y="6988"/>
                  </a:cubicBezTo>
                  <a:cubicBezTo>
                    <a:pt x="2880" y="10588"/>
                    <a:pt x="1440" y="160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5721349" y="5037924"/>
              <a:ext cx="102033" cy="32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382" fill="norm" stroke="1" extrusionOk="0">
                  <a:moveTo>
                    <a:pt x="7776" y="332"/>
                  </a:moveTo>
                  <a:cubicBezTo>
                    <a:pt x="9936" y="57"/>
                    <a:pt x="12096" y="-218"/>
                    <a:pt x="14256" y="264"/>
                  </a:cubicBezTo>
                  <a:cubicBezTo>
                    <a:pt x="16416" y="745"/>
                    <a:pt x="18576" y="1983"/>
                    <a:pt x="19872" y="4391"/>
                  </a:cubicBezTo>
                  <a:cubicBezTo>
                    <a:pt x="21168" y="6799"/>
                    <a:pt x="21600" y="10376"/>
                    <a:pt x="18144" y="13402"/>
                  </a:cubicBezTo>
                  <a:cubicBezTo>
                    <a:pt x="14688" y="16429"/>
                    <a:pt x="7344" y="18906"/>
                    <a:pt x="0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4584699" y="782179"/>
              <a:ext cx="304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5300"/>
                    <a:pt x="9900" y="9000"/>
                    <a:pt x="13500" y="5400"/>
                  </a:cubicBezTo>
                  <a:cubicBezTo>
                    <a:pt x="17100" y="1800"/>
                    <a:pt x="1935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4585698" y="839329"/>
              <a:ext cx="360953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1835" y="20463"/>
                  </a:moveTo>
                  <a:cubicBezTo>
                    <a:pt x="951" y="21032"/>
                    <a:pt x="66" y="21600"/>
                    <a:pt x="3" y="21600"/>
                  </a:cubicBezTo>
                  <a:cubicBezTo>
                    <a:pt x="-60" y="21600"/>
                    <a:pt x="698" y="21032"/>
                    <a:pt x="3414" y="18189"/>
                  </a:cubicBezTo>
                  <a:cubicBezTo>
                    <a:pt x="6129" y="15347"/>
                    <a:pt x="10803" y="10232"/>
                    <a:pt x="14151" y="6821"/>
                  </a:cubicBezTo>
                  <a:cubicBezTo>
                    <a:pt x="17498" y="3411"/>
                    <a:pt x="19519" y="1705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4787899" y="947279"/>
              <a:ext cx="247651" cy="15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0"/>
                  </a:moveTo>
                  <a:cubicBezTo>
                    <a:pt x="0" y="4800"/>
                    <a:pt x="0" y="9600"/>
                    <a:pt x="185" y="12900"/>
                  </a:cubicBezTo>
                  <a:cubicBezTo>
                    <a:pt x="369" y="16200"/>
                    <a:pt x="738" y="18000"/>
                    <a:pt x="1385" y="19350"/>
                  </a:cubicBezTo>
                  <a:cubicBezTo>
                    <a:pt x="2031" y="20700"/>
                    <a:pt x="2954" y="21600"/>
                    <a:pt x="3600" y="21300"/>
                  </a:cubicBezTo>
                  <a:cubicBezTo>
                    <a:pt x="4246" y="21000"/>
                    <a:pt x="4615" y="19500"/>
                    <a:pt x="4985" y="18000"/>
                  </a:cubicBezTo>
                  <a:cubicBezTo>
                    <a:pt x="5354" y="16500"/>
                    <a:pt x="5723" y="15000"/>
                    <a:pt x="6000" y="13500"/>
                  </a:cubicBezTo>
                  <a:cubicBezTo>
                    <a:pt x="6277" y="12000"/>
                    <a:pt x="6462" y="10500"/>
                    <a:pt x="6738" y="10500"/>
                  </a:cubicBezTo>
                  <a:cubicBezTo>
                    <a:pt x="7015" y="10500"/>
                    <a:pt x="7385" y="12000"/>
                    <a:pt x="7846" y="13350"/>
                  </a:cubicBezTo>
                  <a:cubicBezTo>
                    <a:pt x="8308" y="14700"/>
                    <a:pt x="8862" y="15900"/>
                    <a:pt x="9415" y="15450"/>
                  </a:cubicBezTo>
                  <a:cubicBezTo>
                    <a:pt x="9969" y="15000"/>
                    <a:pt x="10523" y="12900"/>
                    <a:pt x="11077" y="11100"/>
                  </a:cubicBezTo>
                  <a:cubicBezTo>
                    <a:pt x="11631" y="9300"/>
                    <a:pt x="12185" y="7800"/>
                    <a:pt x="12462" y="7800"/>
                  </a:cubicBezTo>
                  <a:cubicBezTo>
                    <a:pt x="12738" y="7800"/>
                    <a:pt x="12738" y="9300"/>
                    <a:pt x="12738" y="10800"/>
                  </a:cubicBezTo>
                  <a:cubicBezTo>
                    <a:pt x="12738" y="12300"/>
                    <a:pt x="12738" y="13800"/>
                    <a:pt x="12831" y="15300"/>
                  </a:cubicBezTo>
                  <a:cubicBezTo>
                    <a:pt x="12923" y="16800"/>
                    <a:pt x="13108" y="18300"/>
                    <a:pt x="13200" y="17550"/>
                  </a:cubicBezTo>
                  <a:cubicBezTo>
                    <a:pt x="13292" y="16800"/>
                    <a:pt x="13292" y="13800"/>
                    <a:pt x="13754" y="10650"/>
                  </a:cubicBezTo>
                  <a:cubicBezTo>
                    <a:pt x="14215" y="7500"/>
                    <a:pt x="15138" y="4200"/>
                    <a:pt x="16062" y="2400"/>
                  </a:cubicBezTo>
                  <a:cubicBezTo>
                    <a:pt x="16985" y="600"/>
                    <a:pt x="17908" y="300"/>
                    <a:pt x="18646" y="750"/>
                  </a:cubicBezTo>
                  <a:cubicBezTo>
                    <a:pt x="19385" y="1200"/>
                    <a:pt x="19938" y="2400"/>
                    <a:pt x="20400" y="5100"/>
                  </a:cubicBezTo>
                  <a:cubicBezTo>
                    <a:pt x="20862" y="7800"/>
                    <a:pt x="21231" y="120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5067299" y="832979"/>
              <a:ext cx="635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" y="5093"/>
                    <a:pt x="1440" y="10185"/>
                    <a:pt x="1800" y="13259"/>
                  </a:cubicBezTo>
                  <a:cubicBezTo>
                    <a:pt x="2160" y="16332"/>
                    <a:pt x="2160" y="17385"/>
                    <a:pt x="2160" y="18351"/>
                  </a:cubicBezTo>
                  <a:cubicBezTo>
                    <a:pt x="2160" y="19317"/>
                    <a:pt x="2160" y="20195"/>
                    <a:pt x="1800" y="20195"/>
                  </a:cubicBezTo>
                  <a:cubicBezTo>
                    <a:pt x="1440" y="20195"/>
                    <a:pt x="720" y="19317"/>
                    <a:pt x="720" y="17561"/>
                  </a:cubicBezTo>
                  <a:cubicBezTo>
                    <a:pt x="720" y="15805"/>
                    <a:pt x="1440" y="13171"/>
                    <a:pt x="2520" y="11415"/>
                  </a:cubicBezTo>
                  <a:cubicBezTo>
                    <a:pt x="3600" y="9659"/>
                    <a:pt x="5040" y="8780"/>
                    <a:pt x="7560" y="8166"/>
                  </a:cubicBezTo>
                  <a:cubicBezTo>
                    <a:pt x="10080" y="7551"/>
                    <a:pt x="13680" y="7200"/>
                    <a:pt x="16200" y="7727"/>
                  </a:cubicBezTo>
                  <a:cubicBezTo>
                    <a:pt x="18720" y="8254"/>
                    <a:pt x="20160" y="9659"/>
                    <a:pt x="19800" y="10800"/>
                  </a:cubicBezTo>
                  <a:cubicBezTo>
                    <a:pt x="19440" y="11941"/>
                    <a:pt x="17280" y="12820"/>
                    <a:pt x="14040" y="14137"/>
                  </a:cubicBezTo>
                  <a:cubicBezTo>
                    <a:pt x="10800" y="15454"/>
                    <a:pt x="6480" y="17210"/>
                    <a:pt x="5760" y="18527"/>
                  </a:cubicBezTo>
                  <a:cubicBezTo>
                    <a:pt x="5040" y="19844"/>
                    <a:pt x="7920" y="20722"/>
                    <a:pt x="11160" y="21161"/>
                  </a:cubicBezTo>
                  <a:cubicBezTo>
                    <a:pt x="14400" y="21600"/>
                    <a:pt x="180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5168899" y="948226"/>
              <a:ext cx="76201" cy="119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3" fill="norm" stroke="1" extrusionOk="0">
                  <a:moveTo>
                    <a:pt x="0" y="2067"/>
                  </a:moveTo>
                  <a:cubicBezTo>
                    <a:pt x="0" y="5792"/>
                    <a:pt x="0" y="9516"/>
                    <a:pt x="600" y="13240"/>
                  </a:cubicBezTo>
                  <a:cubicBezTo>
                    <a:pt x="1200" y="16964"/>
                    <a:pt x="2400" y="20688"/>
                    <a:pt x="2700" y="21061"/>
                  </a:cubicBezTo>
                  <a:cubicBezTo>
                    <a:pt x="3000" y="21433"/>
                    <a:pt x="2400" y="18454"/>
                    <a:pt x="2400" y="14916"/>
                  </a:cubicBezTo>
                  <a:cubicBezTo>
                    <a:pt x="2400" y="11378"/>
                    <a:pt x="3000" y="7281"/>
                    <a:pt x="4800" y="4488"/>
                  </a:cubicBezTo>
                  <a:cubicBezTo>
                    <a:pt x="6600" y="1695"/>
                    <a:pt x="9600" y="205"/>
                    <a:pt x="12300" y="19"/>
                  </a:cubicBezTo>
                  <a:cubicBezTo>
                    <a:pt x="15000" y="-167"/>
                    <a:pt x="17400" y="950"/>
                    <a:pt x="18900" y="4302"/>
                  </a:cubicBezTo>
                  <a:cubicBezTo>
                    <a:pt x="20400" y="7654"/>
                    <a:pt x="21000" y="13240"/>
                    <a:pt x="21600" y="188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5315958" y="959979"/>
              <a:ext cx="52740" cy="10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146" fill="norm" stroke="1" extrusionOk="0">
                  <a:moveTo>
                    <a:pt x="7081" y="0"/>
                  </a:moveTo>
                  <a:cubicBezTo>
                    <a:pt x="4589" y="4752"/>
                    <a:pt x="2096" y="9504"/>
                    <a:pt x="850" y="13176"/>
                  </a:cubicBezTo>
                  <a:cubicBezTo>
                    <a:pt x="-396" y="16848"/>
                    <a:pt x="-396" y="19440"/>
                    <a:pt x="1681" y="20520"/>
                  </a:cubicBezTo>
                  <a:cubicBezTo>
                    <a:pt x="3758" y="21600"/>
                    <a:pt x="7912" y="21168"/>
                    <a:pt x="11235" y="20088"/>
                  </a:cubicBezTo>
                  <a:cubicBezTo>
                    <a:pt x="14558" y="19008"/>
                    <a:pt x="17050" y="17280"/>
                    <a:pt x="18712" y="15120"/>
                  </a:cubicBezTo>
                  <a:cubicBezTo>
                    <a:pt x="20373" y="12960"/>
                    <a:pt x="21204" y="10368"/>
                    <a:pt x="20373" y="8208"/>
                  </a:cubicBezTo>
                  <a:cubicBezTo>
                    <a:pt x="19542" y="6048"/>
                    <a:pt x="17050" y="4320"/>
                    <a:pt x="13727" y="3672"/>
                  </a:cubicBezTo>
                  <a:cubicBezTo>
                    <a:pt x="10404" y="3024"/>
                    <a:pt x="6250" y="3456"/>
                    <a:pt x="2096" y="38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5372099" y="972679"/>
              <a:ext cx="165101" cy="95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1409"/>
                  </a:moveTo>
                  <a:cubicBezTo>
                    <a:pt x="1385" y="2348"/>
                    <a:pt x="2769" y="3287"/>
                    <a:pt x="4292" y="6339"/>
                  </a:cubicBezTo>
                  <a:cubicBezTo>
                    <a:pt x="5815" y="9391"/>
                    <a:pt x="7477" y="14557"/>
                    <a:pt x="9000" y="17609"/>
                  </a:cubicBezTo>
                  <a:cubicBezTo>
                    <a:pt x="10523" y="20661"/>
                    <a:pt x="11908" y="21600"/>
                    <a:pt x="12877" y="20896"/>
                  </a:cubicBezTo>
                  <a:cubicBezTo>
                    <a:pt x="13846" y="20191"/>
                    <a:pt x="14400" y="17843"/>
                    <a:pt x="15785" y="14087"/>
                  </a:cubicBezTo>
                  <a:cubicBezTo>
                    <a:pt x="17169" y="10330"/>
                    <a:pt x="19385" y="51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5556249" y="949224"/>
              <a:ext cx="139701" cy="99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4" fill="norm" stroke="1" extrusionOk="0">
                  <a:moveTo>
                    <a:pt x="0" y="7530"/>
                  </a:moveTo>
                  <a:cubicBezTo>
                    <a:pt x="655" y="9734"/>
                    <a:pt x="1309" y="11938"/>
                    <a:pt x="1636" y="14142"/>
                  </a:cubicBezTo>
                  <a:cubicBezTo>
                    <a:pt x="1964" y="16346"/>
                    <a:pt x="1964" y="18550"/>
                    <a:pt x="1964" y="18550"/>
                  </a:cubicBezTo>
                  <a:cubicBezTo>
                    <a:pt x="1964" y="18550"/>
                    <a:pt x="1964" y="16346"/>
                    <a:pt x="2291" y="13040"/>
                  </a:cubicBezTo>
                  <a:cubicBezTo>
                    <a:pt x="2618" y="9734"/>
                    <a:pt x="3273" y="5325"/>
                    <a:pt x="4418" y="2681"/>
                  </a:cubicBezTo>
                  <a:cubicBezTo>
                    <a:pt x="5564" y="36"/>
                    <a:pt x="7200" y="-846"/>
                    <a:pt x="10145" y="917"/>
                  </a:cubicBezTo>
                  <a:cubicBezTo>
                    <a:pt x="13091" y="2681"/>
                    <a:pt x="17345" y="7089"/>
                    <a:pt x="19473" y="10836"/>
                  </a:cubicBezTo>
                  <a:cubicBezTo>
                    <a:pt x="21600" y="14583"/>
                    <a:pt x="21600" y="17668"/>
                    <a:pt x="21600" y="207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11137899" y="886864"/>
              <a:ext cx="33655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3125" y="6957"/>
                    <a:pt x="6249" y="-898"/>
                    <a:pt x="9849" y="84"/>
                  </a:cubicBezTo>
                  <a:cubicBezTo>
                    <a:pt x="13449" y="1066"/>
                    <a:pt x="17525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11207749" y="971456"/>
              <a:ext cx="2222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937" y="4868"/>
                    <a:pt x="9874" y="-1303"/>
                    <a:pt x="13474" y="240"/>
                  </a:cubicBezTo>
                  <a:cubicBezTo>
                    <a:pt x="17074" y="1783"/>
                    <a:pt x="19337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11094458" y="1074279"/>
              <a:ext cx="243727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37" fill="norm" stroke="1" extrusionOk="0">
                  <a:moveTo>
                    <a:pt x="2704" y="0"/>
                  </a:moveTo>
                  <a:cubicBezTo>
                    <a:pt x="1773" y="4478"/>
                    <a:pt x="842" y="8956"/>
                    <a:pt x="377" y="11854"/>
                  </a:cubicBezTo>
                  <a:cubicBezTo>
                    <a:pt x="-89" y="14751"/>
                    <a:pt x="-89" y="16068"/>
                    <a:pt x="190" y="17385"/>
                  </a:cubicBezTo>
                  <a:cubicBezTo>
                    <a:pt x="470" y="18702"/>
                    <a:pt x="1028" y="20020"/>
                    <a:pt x="1773" y="20546"/>
                  </a:cubicBezTo>
                  <a:cubicBezTo>
                    <a:pt x="2518" y="21073"/>
                    <a:pt x="3449" y="20810"/>
                    <a:pt x="4287" y="19888"/>
                  </a:cubicBezTo>
                  <a:cubicBezTo>
                    <a:pt x="5125" y="18966"/>
                    <a:pt x="5870" y="17385"/>
                    <a:pt x="6521" y="15805"/>
                  </a:cubicBezTo>
                  <a:cubicBezTo>
                    <a:pt x="7173" y="14224"/>
                    <a:pt x="7732" y="12644"/>
                    <a:pt x="8104" y="12512"/>
                  </a:cubicBezTo>
                  <a:cubicBezTo>
                    <a:pt x="8477" y="12380"/>
                    <a:pt x="8663" y="13698"/>
                    <a:pt x="8849" y="15015"/>
                  </a:cubicBezTo>
                  <a:cubicBezTo>
                    <a:pt x="9035" y="16332"/>
                    <a:pt x="9221" y="17649"/>
                    <a:pt x="9873" y="18307"/>
                  </a:cubicBezTo>
                  <a:cubicBezTo>
                    <a:pt x="10525" y="18966"/>
                    <a:pt x="11642" y="18966"/>
                    <a:pt x="12387" y="18307"/>
                  </a:cubicBezTo>
                  <a:cubicBezTo>
                    <a:pt x="13132" y="17649"/>
                    <a:pt x="13504" y="16332"/>
                    <a:pt x="13970" y="15015"/>
                  </a:cubicBezTo>
                  <a:cubicBezTo>
                    <a:pt x="14435" y="13698"/>
                    <a:pt x="14994" y="12380"/>
                    <a:pt x="15180" y="12380"/>
                  </a:cubicBezTo>
                  <a:cubicBezTo>
                    <a:pt x="15366" y="12380"/>
                    <a:pt x="15180" y="13698"/>
                    <a:pt x="14994" y="15015"/>
                  </a:cubicBezTo>
                  <a:cubicBezTo>
                    <a:pt x="14808" y="16332"/>
                    <a:pt x="14621" y="17649"/>
                    <a:pt x="14435" y="18966"/>
                  </a:cubicBezTo>
                  <a:cubicBezTo>
                    <a:pt x="14249" y="20283"/>
                    <a:pt x="14063" y="21600"/>
                    <a:pt x="13970" y="21073"/>
                  </a:cubicBezTo>
                  <a:cubicBezTo>
                    <a:pt x="13877" y="20546"/>
                    <a:pt x="13877" y="18176"/>
                    <a:pt x="14156" y="15937"/>
                  </a:cubicBezTo>
                  <a:cubicBezTo>
                    <a:pt x="14435" y="13698"/>
                    <a:pt x="14994" y="11590"/>
                    <a:pt x="15739" y="9878"/>
                  </a:cubicBezTo>
                  <a:cubicBezTo>
                    <a:pt x="16483" y="8166"/>
                    <a:pt x="17414" y="6849"/>
                    <a:pt x="18345" y="6322"/>
                  </a:cubicBezTo>
                  <a:cubicBezTo>
                    <a:pt x="19277" y="5795"/>
                    <a:pt x="20208" y="6059"/>
                    <a:pt x="20766" y="6849"/>
                  </a:cubicBezTo>
                  <a:cubicBezTo>
                    <a:pt x="21325" y="7639"/>
                    <a:pt x="21511" y="8956"/>
                    <a:pt x="21418" y="11459"/>
                  </a:cubicBezTo>
                  <a:cubicBezTo>
                    <a:pt x="21325" y="13961"/>
                    <a:pt x="20952" y="17649"/>
                    <a:pt x="20580" y="213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11396169" y="991457"/>
              <a:ext cx="110031" cy="301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42" fill="norm" stroke="1" extrusionOk="0">
                  <a:moveTo>
                    <a:pt x="5292" y="1369"/>
                  </a:moveTo>
                  <a:cubicBezTo>
                    <a:pt x="7737" y="619"/>
                    <a:pt x="10182" y="-131"/>
                    <a:pt x="11405" y="19"/>
                  </a:cubicBezTo>
                  <a:cubicBezTo>
                    <a:pt x="12628" y="169"/>
                    <a:pt x="12628" y="1219"/>
                    <a:pt x="12016" y="3544"/>
                  </a:cubicBezTo>
                  <a:cubicBezTo>
                    <a:pt x="11405" y="5869"/>
                    <a:pt x="10182" y="9469"/>
                    <a:pt x="8756" y="12469"/>
                  </a:cubicBezTo>
                  <a:cubicBezTo>
                    <a:pt x="7329" y="15469"/>
                    <a:pt x="5699" y="17869"/>
                    <a:pt x="4273" y="19369"/>
                  </a:cubicBezTo>
                  <a:cubicBezTo>
                    <a:pt x="2846" y="20869"/>
                    <a:pt x="1624" y="21469"/>
                    <a:pt x="809" y="21319"/>
                  </a:cubicBezTo>
                  <a:cubicBezTo>
                    <a:pt x="-6" y="21169"/>
                    <a:pt x="-414" y="20269"/>
                    <a:pt x="605" y="18319"/>
                  </a:cubicBezTo>
                  <a:cubicBezTo>
                    <a:pt x="1624" y="16369"/>
                    <a:pt x="4069" y="13369"/>
                    <a:pt x="5699" y="11494"/>
                  </a:cubicBezTo>
                  <a:cubicBezTo>
                    <a:pt x="7329" y="9619"/>
                    <a:pt x="8144" y="8869"/>
                    <a:pt x="9367" y="8269"/>
                  </a:cubicBezTo>
                  <a:cubicBezTo>
                    <a:pt x="10590" y="7669"/>
                    <a:pt x="12220" y="7219"/>
                    <a:pt x="13239" y="7369"/>
                  </a:cubicBezTo>
                  <a:cubicBezTo>
                    <a:pt x="14258" y="7519"/>
                    <a:pt x="14665" y="8269"/>
                    <a:pt x="13646" y="9619"/>
                  </a:cubicBezTo>
                  <a:cubicBezTo>
                    <a:pt x="12628" y="10969"/>
                    <a:pt x="10182" y="12919"/>
                    <a:pt x="8552" y="14269"/>
                  </a:cubicBezTo>
                  <a:cubicBezTo>
                    <a:pt x="6922" y="15619"/>
                    <a:pt x="6107" y="16369"/>
                    <a:pt x="5903" y="17119"/>
                  </a:cubicBezTo>
                  <a:cubicBezTo>
                    <a:pt x="5699" y="17869"/>
                    <a:pt x="6107" y="18619"/>
                    <a:pt x="7737" y="18994"/>
                  </a:cubicBezTo>
                  <a:cubicBezTo>
                    <a:pt x="9367" y="19369"/>
                    <a:pt x="12220" y="19369"/>
                    <a:pt x="14665" y="18994"/>
                  </a:cubicBezTo>
                  <a:cubicBezTo>
                    <a:pt x="17111" y="18619"/>
                    <a:pt x="19148" y="17869"/>
                    <a:pt x="21186" y="171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11524033" y="1156829"/>
              <a:ext cx="109167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27" fill="norm" stroke="1" extrusionOk="0">
                  <a:moveTo>
                    <a:pt x="10208" y="0"/>
                  </a:moveTo>
                  <a:cubicBezTo>
                    <a:pt x="7715" y="5586"/>
                    <a:pt x="5223" y="11172"/>
                    <a:pt x="3354" y="15083"/>
                  </a:cubicBezTo>
                  <a:cubicBezTo>
                    <a:pt x="1485" y="18993"/>
                    <a:pt x="238" y="21228"/>
                    <a:pt x="31" y="21414"/>
                  </a:cubicBezTo>
                  <a:cubicBezTo>
                    <a:pt x="-177" y="21600"/>
                    <a:pt x="654" y="19738"/>
                    <a:pt x="2731" y="16386"/>
                  </a:cubicBezTo>
                  <a:cubicBezTo>
                    <a:pt x="4808" y="13034"/>
                    <a:pt x="8131" y="8193"/>
                    <a:pt x="11038" y="5214"/>
                  </a:cubicBezTo>
                  <a:cubicBezTo>
                    <a:pt x="13946" y="2234"/>
                    <a:pt x="16438" y="1117"/>
                    <a:pt x="17685" y="1862"/>
                  </a:cubicBezTo>
                  <a:cubicBezTo>
                    <a:pt x="18931" y="2607"/>
                    <a:pt x="18931" y="5214"/>
                    <a:pt x="18723" y="7448"/>
                  </a:cubicBezTo>
                  <a:cubicBezTo>
                    <a:pt x="18515" y="9683"/>
                    <a:pt x="18100" y="11545"/>
                    <a:pt x="18515" y="13407"/>
                  </a:cubicBezTo>
                  <a:cubicBezTo>
                    <a:pt x="18931" y="15269"/>
                    <a:pt x="20177" y="17131"/>
                    <a:pt x="21423" y="189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11672459" y="1191664"/>
              <a:ext cx="84319" cy="7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0980" fill="norm" stroke="1" extrusionOk="0">
                  <a:moveTo>
                    <a:pt x="12355" y="2804"/>
                  </a:moveTo>
                  <a:cubicBezTo>
                    <a:pt x="9721" y="1569"/>
                    <a:pt x="7087" y="335"/>
                    <a:pt x="4979" y="1261"/>
                  </a:cubicBezTo>
                  <a:cubicBezTo>
                    <a:pt x="2872" y="2187"/>
                    <a:pt x="1291" y="5272"/>
                    <a:pt x="501" y="8975"/>
                  </a:cubicBezTo>
                  <a:cubicBezTo>
                    <a:pt x="-289" y="12678"/>
                    <a:pt x="-289" y="16998"/>
                    <a:pt x="1555" y="19158"/>
                  </a:cubicBezTo>
                  <a:cubicBezTo>
                    <a:pt x="3399" y="21318"/>
                    <a:pt x="7087" y="21318"/>
                    <a:pt x="9984" y="20392"/>
                  </a:cubicBezTo>
                  <a:cubicBezTo>
                    <a:pt x="12882" y="19467"/>
                    <a:pt x="14989" y="17615"/>
                    <a:pt x="16833" y="15147"/>
                  </a:cubicBezTo>
                  <a:cubicBezTo>
                    <a:pt x="18677" y="12678"/>
                    <a:pt x="20257" y="9592"/>
                    <a:pt x="20784" y="6507"/>
                  </a:cubicBezTo>
                  <a:cubicBezTo>
                    <a:pt x="21311" y="3421"/>
                    <a:pt x="20784" y="335"/>
                    <a:pt x="19467" y="27"/>
                  </a:cubicBezTo>
                  <a:cubicBezTo>
                    <a:pt x="18150" y="-282"/>
                    <a:pt x="16043" y="2187"/>
                    <a:pt x="13935" y="46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11804649" y="1213979"/>
              <a:ext cx="178928" cy="79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0722" fill="norm" stroke="1" extrusionOk="0">
                  <a:moveTo>
                    <a:pt x="0" y="1662"/>
                  </a:moveTo>
                  <a:cubicBezTo>
                    <a:pt x="0" y="4431"/>
                    <a:pt x="0" y="7200"/>
                    <a:pt x="0" y="9969"/>
                  </a:cubicBezTo>
                  <a:cubicBezTo>
                    <a:pt x="0" y="12738"/>
                    <a:pt x="0" y="15508"/>
                    <a:pt x="502" y="17723"/>
                  </a:cubicBezTo>
                  <a:cubicBezTo>
                    <a:pt x="1005" y="19938"/>
                    <a:pt x="2009" y="21600"/>
                    <a:pt x="3265" y="20215"/>
                  </a:cubicBezTo>
                  <a:cubicBezTo>
                    <a:pt x="4521" y="18831"/>
                    <a:pt x="6028" y="14400"/>
                    <a:pt x="7033" y="13569"/>
                  </a:cubicBezTo>
                  <a:cubicBezTo>
                    <a:pt x="8037" y="12738"/>
                    <a:pt x="8540" y="15508"/>
                    <a:pt x="9419" y="16892"/>
                  </a:cubicBezTo>
                  <a:cubicBezTo>
                    <a:pt x="10298" y="18277"/>
                    <a:pt x="11553" y="18277"/>
                    <a:pt x="12809" y="18277"/>
                  </a:cubicBezTo>
                  <a:cubicBezTo>
                    <a:pt x="14065" y="18277"/>
                    <a:pt x="15321" y="18277"/>
                    <a:pt x="16953" y="16062"/>
                  </a:cubicBezTo>
                  <a:cubicBezTo>
                    <a:pt x="18586" y="13846"/>
                    <a:pt x="20595" y="9415"/>
                    <a:pt x="21098" y="6369"/>
                  </a:cubicBezTo>
                  <a:cubicBezTo>
                    <a:pt x="21600" y="3323"/>
                    <a:pt x="20595" y="1662"/>
                    <a:pt x="1959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12049035" y="1207663"/>
              <a:ext cx="138509" cy="171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0824" fill="norm" stroke="1" extrusionOk="0">
                  <a:moveTo>
                    <a:pt x="2431" y="4624"/>
                  </a:moveTo>
                  <a:cubicBezTo>
                    <a:pt x="2753" y="5910"/>
                    <a:pt x="3076" y="7195"/>
                    <a:pt x="2431" y="8995"/>
                  </a:cubicBezTo>
                  <a:cubicBezTo>
                    <a:pt x="1786" y="10795"/>
                    <a:pt x="174" y="13110"/>
                    <a:pt x="13" y="13238"/>
                  </a:cubicBezTo>
                  <a:cubicBezTo>
                    <a:pt x="-148" y="13367"/>
                    <a:pt x="1142" y="11310"/>
                    <a:pt x="2915" y="8867"/>
                  </a:cubicBezTo>
                  <a:cubicBezTo>
                    <a:pt x="4688" y="6424"/>
                    <a:pt x="6945" y="3595"/>
                    <a:pt x="8718" y="1795"/>
                  </a:cubicBezTo>
                  <a:cubicBezTo>
                    <a:pt x="10491" y="-5"/>
                    <a:pt x="11780" y="-776"/>
                    <a:pt x="13876" y="1024"/>
                  </a:cubicBezTo>
                  <a:cubicBezTo>
                    <a:pt x="15971" y="2824"/>
                    <a:pt x="18873" y="7195"/>
                    <a:pt x="20162" y="10924"/>
                  </a:cubicBezTo>
                  <a:cubicBezTo>
                    <a:pt x="21452" y="14653"/>
                    <a:pt x="21130" y="17738"/>
                    <a:pt x="20807" y="208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3460749" y="4793116"/>
              <a:ext cx="912464" cy="63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502" fill="norm" stroke="1" extrusionOk="0">
                  <a:moveTo>
                    <a:pt x="19904" y="4397"/>
                  </a:moveTo>
                  <a:cubicBezTo>
                    <a:pt x="19754" y="3677"/>
                    <a:pt x="19605" y="2957"/>
                    <a:pt x="19355" y="2273"/>
                  </a:cubicBezTo>
                  <a:cubicBezTo>
                    <a:pt x="19106" y="1589"/>
                    <a:pt x="18757" y="941"/>
                    <a:pt x="18158" y="581"/>
                  </a:cubicBezTo>
                  <a:cubicBezTo>
                    <a:pt x="17559" y="221"/>
                    <a:pt x="16711" y="149"/>
                    <a:pt x="15639" y="77"/>
                  </a:cubicBezTo>
                  <a:cubicBezTo>
                    <a:pt x="14566" y="5"/>
                    <a:pt x="13269" y="-67"/>
                    <a:pt x="11947" y="113"/>
                  </a:cubicBezTo>
                  <a:cubicBezTo>
                    <a:pt x="10625" y="293"/>
                    <a:pt x="9279" y="725"/>
                    <a:pt x="8056" y="1229"/>
                  </a:cubicBezTo>
                  <a:cubicBezTo>
                    <a:pt x="6834" y="1733"/>
                    <a:pt x="5737" y="2309"/>
                    <a:pt x="4714" y="3101"/>
                  </a:cubicBezTo>
                  <a:cubicBezTo>
                    <a:pt x="3691" y="3893"/>
                    <a:pt x="2744" y="4901"/>
                    <a:pt x="2020" y="6269"/>
                  </a:cubicBezTo>
                  <a:cubicBezTo>
                    <a:pt x="1297" y="7637"/>
                    <a:pt x="798" y="9365"/>
                    <a:pt x="474" y="10805"/>
                  </a:cubicBezTo>
                  <a:cubicBezTo>
                    <a:pt x="150" y="12245"/>
                    <a:pt x="0" y="13397"/>
                    <a:pt x="0" y="14369"/>
                  </a:cubicBezTo>
                  <a:cubicBezTo>
                    <a:pt x="0" y="15341"/>
                    <a:pt x="150" y="16133"/>
                    <a:pt x="374" y="16853"/>
                  </a:cubicBezTo>
                  <a:cubicBezTo>
                    <a:pt x="599" y="17573"/>
                    <a:pt x="898" y="18221"/>
                    <a:pt x="1571" y="18905"/>
                  </a:cubicBezTo>
                  <a:cubicBezTo>
                    <a:pt x="2245" y="19589"/>
                    <a:pt x="3292" y="20309"/>
                    <a:pt x="4515" y="20777"/>
                  </a:cubicBezTo>
                  <a:cubicBezTo>
                    <a:pt x="5737" y="21245"/>
                    <a:pt x="7133" y="21461"/>
                    <a:pt x="8680" y="21497"/>
                  </a:cubicBezTo>
                  <a:cubicBezTo>
                    <a:pt x="10226" y="21533"/>
                    <a:pt x="11922" y="21389"/>
                    <a:pt x="13444" y="21029"/>
                  </a:cubicBezTo>
                  <a:cubicBezTo>
                    <a:pt x="14965" y="20669"/>
                    <a:pt x="16312" y="20093"/>
                    <a:pt x="17435" y="19265"/>
                  </a:cubicBezTo>
                  <a:cubicBezTo>
                    <a:pt x="18557" y="18437"/>
                    <a:pt x="19455" y="17357"/>
                    <a:pt x="20128" y="15989"/>
                  </a:cubicBezTo>
                  <a:cubicBezTo>
                    <a:pt x="20802" y="14621"/>
                    <a:pt x="21251" y="12965"/>
                    <a:pt x="21425" y="11309"/>
                  </a:cubicBezTo>
                  <a:cubicBezTo>
                    <a:pt x="21600" y="9653"/>
                    <a:pt x="21500" y="7997"/>
                    <a:pt x="20976" y="6305"/>
                  </a:cubicBezTo>
                  <a:cubicBezTo>
                    <a:pt x="20453" y="4613"/>
                    <a:pt x="19505" y="2885"/>
                    <a:pt x="18906" y="1949"/>
                  </a:cubicBezTo>
                  <a:cubicBezTo>
                    <a:pt x="18308" y="1013"/>
                    <a:pt x="18058" y="869"/>
                    <a:pt x="17709" y="977"/>
                  </a:cubicBezTo>
                  <a:cubicBezTo>
                    <a:pt x="17360" y="1085"/>
                    <a:pt x="16911" y="1445"/>
                    <a:pt x="16462" y="180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4891616" y="4923933"/>
              <a:ext cx="937685" cy="509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21307" y="5557"/>
                  </a:moveTo>
                  <a:cubicBezTo>
                    <a:pt x="21454" y="5111"/>
                    <a:pt x="21600" y="4665"/>
                    <a:pt x="21600" y="4263"/>
                  </a:cubicBezTo>
                  <a:cubicBezTo>
                    <a:pt x="21600" y="3861"/>
                    <a:pt x="21454" y="3504"/>
                    <a:pt x="20820" y="3013"/>
                  </a:cubicBezTo>
                  <a:cubicBezTo>
                    <a:pt x="20186" y="2522"/>
                    <a:pt x="19065" y="1898"/>
                    <a:pt x="17675" y="1362"/>
                  </a:cubicBezTo>
                  <a:cubicBezTo>
                    <a:pt x="16285" y="827"/>
                    <a:pt x="14628" y="380"/>
                    <a:pt x="12897" y="157"/>
                  </a:cubicBezTo>
                  <a:cubicBezTo>
                    <a:pt x="11166" y="-66"/>
                    <a:pt x="9362" y="-66"/>
                    <a:pt x="7826" y="246"/>
                  </a:cubicBezTo>
                  <a:cubicBezTo>
                    <a:pt x="6290" y="559"/>
                    <a:pt x="5022" y="1184"/>
                    <a:pt x="3876" y="2389"/>
                  </a:cubicBezTo>
                  <a:cubicBezTo>
                    <a:pt x="2730" y="3594"/>
                    <a:pt x="1707" y="5379"/>
                    <a:pt x="1024" y="7074"/>
                  </a:cubicBezTo>
                  <a:cubicBezTo>
                    <a:pt x="341" y="8770"/>
                    <a:pt x="0" y="10377"/>
                    <a:pt x="0" y="12073"/>
                  </a:cubicBezTo>
                  <a:cubicBezTo>
                    <a:pt x="0" y="13769"/>
                    <a:pt x="341" y="15554"/>
                    <a:pt x="1000" y="17116"/>
                  </a:cubicBezTo>
                  <a:cubicBezTo>
                    <a:pt x="1658" y="18678"/>
                    <a:pt x="2633" y="20017"/>
                    <a:pt x="4096" y="20731"/>
                  </a:cubicBezTo>
                  <a:cubicBezTo>
                    <a:pt x="5558" y="21445"/>
                    <a:pt x="7509" y="21534"/>
                    <a:pt x="9362" y="21445"/>
                  </a:cubicBezTo>
                  <a:cubicBezTo>
                    <a:pt x="11214" y="21355"/>
                    <a:pt x="12970" y="21088"/>
                    <a:pt x="14579" y="20418"/>
                  </a:cubicBezTo>
                  <a:cubicBezTo>
                    <a:pt x="16188" y="19749"/>
                    <a:pt x="17651" y="18678"/>
                    <a:pt x="18723" y="17071"/>
                  </a:cubicBezTo>
                  <a:cubicBezTo>
                    <a:pt x="19796" y="15465"/>
                    <a:pt x="20479" y="13322"/>
                    <a:pt x="20869" y="11448"/>
                  </a:cubicBezTo>
                  <a:cubicBezTo>
                    <a:pt x="21259" y="9574"/>
                    <a:pt x="21356" y="7967"/>
                    <a:pt x="20844" y="6762"/>
                  </a:cubicBezTo>
                  <a:cubicBezTo>
                    <a:pt x="20332" y="5557"/>
                    <a:pt x="19211" y="4754"/>
                    <a:pt x="18089" y="395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2564341" y="3582529"/>
              <a:ext cx="5701948" cy="1003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94" fill="norm" stroke="1" extrusionOk="0">
                  <a:moveTo>
                    <a:pt x="9995" y="3281"/>
                  </a:moveTo>
                  <a:cubicBezTo>
                    <a:pt x="9843" y="2916"/>
                    <a:pt x="9691" y="2552"/>
                    <a:pt x="9495" y="2278"/>
                  </a:cubicBezTo>
                  <a:cubicBezTo>
                    <a:pt x="9299" y="2005"/>
                    <a:pt x="9059" y="1823"/>
                    <a:pt x="8783" y="1641"/>
                  </a:cubicBezTo>
                  <a:cubicBezTo>
                    <a:pt x="8506" y="1458"/>
                    <a:pt x="8194" y="1276"/>
                    <a:pt x="7886" y="1185"/>
                  </a:cubicBezTo>
                  <a:cubicBezTo>
                    <a:pt x="7578" y="1094"/>
                    <a:pt x="7273" y="1094"/>
                    <a:pt x="6973" y="1139"/>
                  </a:cubicBezTo>
                  <a:cubicBezTo>
                    <a:pt x="6673" y="1185"/>
                    <a:pt x="6377" y="1276"/>
                    <a:pt x="6085" y="1367"/>
                  </a:cubicBezTo>
                  <a:cubicBezTo>
                    <a:pt x="5792" y="1458"/>
                    <a:pt x="5504" y="1549"/>
                    <a:pt x="5216" y="1686"/>
                  </a:cubicBezTo>
                  <a:cubicBezTo>
                    <a:pt x="4928" y="1823"/>
                    <a:pt x="4639" y="2005"/>
                    <a:pt x="4347" y="2233"/>
                  </a:cubicBezTo>
                  <a:cubicBezTo>
                    <a:pt x="4055" y="2461"/>
                    <a:pt x="3759" y="2734"/>
                    <a:pt x="3499" y="3030"/>
                  </a:cubicBezTo>
                  <a:cubicBezTo>
                    <a:pt x="3238" y="3327"/>
                    <a:pt x="3014" y="3646"/>
                    <a:pt x="2746" y="4078"/>
                  </a:cubicBezTo>
                  <a:cubicBezTo>
                    <a:pt x="2478" y="4511"/>
                    <a:pt x="2166" y="5058"/>
                    <a:pt x="1889" y="5651"/>
                  </a:cubicBezTo>
                  <a:cubicBezTo>
                    <a:pt x="1613" y="6243"/>
                    <a:pt x="1373" y="6881"/>
                    <a:pt x="1137" y="7656"/>
                  </a:cubicBezTo>
                  <a:cubicBezTo>
                    <a:pt x="901" y="8430"/>
                    <a:pt x="669" y="9342"/>
                    <a:pt x="488" y="10162"/>
                  </a:cubicBezTo>
                  <a:cubicBezTo>
                    <a:pt x="308" y="10982"/>
                    <a:pt x="180" y="11711"/>
                    <a:pt x="100" y="12486"/>
                  </a:cubicBezTo>
                  <a:cubicBezTo>
                    <a:pt x="20" y="13261"/>
                    <a:pt x="-12" y="14081"/>
                    <a:pt x="4" y="14856"/>
                  </a:cubicBezTo>
                  <a:cubicBezTo>
                    <a:pt x="20" y="15630"/>
                    <a:pt x="84" y="16359"/>
                    <a:pt x="184" y="16997"/>
                  </a:cubicBezTo>
                  <a:cubicBezTo>
                    <a:pt x="284" y="17635"/>
                    <a:pt x="420" y="18182"/>
                    <a:pt x="572" y="18592"/>
                  </a:cubicBezTo>
                  <a:cubicBezTo>
                    <a:pt x="725" y="19003"/>
                    <a:pt x="893" y="19276"/>
                    <a:pt x="1121" y="19481"/>
                  </a:cubicBezTo>
                  <a:cubicBezTo>
                    <a:pt x="1349" y="19686"/>
                    <a:pt x="1637" y="19823"/>
                    <a:pt x="1913" y="19959"/>
                  </a:cubicBezTo>
                  <a:cubicBezTo>
                    <a:pt x="2190" y="20096"/>
                    <a:pt x="2454" y="20233"/>
                    <a:pt x="2722" y="20370"/>
                  </a:cubicBezTo>
                  <a:cubicBezTo>
                    <a:pt x="2990" y="20506"/>
                    <a:pt x="3262" y="20643"/>
                    <a:pt x="3551" y="20757"/>
                  </a:cubicBezTo>
                  <a:cubicBezTo>
                    <a:pt x="3839" y="20871"/>
                    <a:pt x="4143" y="20962"/>
                    <a:pt x="4463" y="21008"/>
                  </a:cubicBezTo>
                  <a:cubicBezTo>
                    <a:pt x="4784" y="21053"/>
                    <a:pt x="5120" y="21053"/>
                    <a:pt x="5452" y="21053"/>
                  </a:cubicBezTo>
                  <a:cubicBezTo>
                    <a:pt x="5784" y="21053"/>
                    <a:pt x="6113" y="21053"/>
                    <a:pt x="6421" y="21099"/>
                  </a:cubicBezTo>
                  <a:cubicBezTo>
                    <a:pt x="6729" y="21144"/>
                    <a:pt x="7017" y="21235"/>
                    <a:pt x="7313" y="21304"/>
                  </a:cubicBezTo>
                  <a:cubicBezTo>
                    <a:pt x="7610" y="21372"/>
                    <a:pt x="7914" y="21418"/>
                    <a:pt x="8218" y="21463"/>
                  </a:cubicBezTo>
                  <a:cubicBezTo>
                    <a:pt x="8522" y="21509"/>
                    <a:pt x="8827" y="21554"/>
                    <a:pt x="9151" y="21577"/>
                  </a:cubicBezTo>
                  <a:cubicBezTo>
                    <a:pt x="9475" y="21600"/>
                    <a:pt x="9819" y="21600"/>
                    <a:pt x="10152" y="21577"/>
                  </a:cubicBezTo>
                  <a:cubicBezTo>
                    <a:pt x="10484" y="21554"/>
                    <a:pt x="10804" y="21509"/>
                    <a:pt x="11140" y="21486"/>
                  </a:cubicBezTo>
                  <a:cubicBezTo>
                    <a:pt x="11477" y="21463"/>
                    <a:pt x="11829" y="21463"/>
                    <a:pt x="12157" y="21418"/>
                  </a:cubicBezTo>
                  <a:cubicBezTo>
                    <a:pt x="12485" y="21372"/>
                    <a:pt x="12789" y="21281"/>
                    <a:pt x="13098" y="21190"/>
                  </a:cubicBezTo>
                  <a:cubicBezTo>
                    <a:pt x="13406" y="21099"/>
                    <a:pt x="13718" y="21008"/>
                    <a:pt x="14030" y="20916"/>
                  </a:cubicBezTo>
                  <a:cubicBezTo>
                    <a:pt x="14343" y="20825"/>
                    <a:pt x="14655" y="20734"/>
                    <a:pt x="14963" y="20643"/>
                  </a:cubicBezTo>
                  <a:cubicBezTo>
                    <a:pt x="15271" y="20552"/>
                    <a:pt x="15576" y="20461"/>
                    <a:pt x="15876" y="20392"/>
                  </a:cubicBezTo>
                  <a:cubicBezTo>
                    <a:pt x="16176" y="20324"/>
                    <a:pt x="16472" y="20278"/>
                    <a:pt x="16780" y="20210"/>
                  </a:cubicBezTo>
                  <a:cubicBezTo>
                    <a:pt x="17089" y="20142"/>
                    <a:pt x="17409" y="20051"/>
                    <a:pt x="17717" y="19914"/>
                  </a:cubicBezTo>
                  <a:cubicBezTo>
                    <a:pt x="18025" y="19777"/>
                    <a:pt x="18322" y="19595"/>
                    <a:pt x="18634" y="19322"/>
                  </a:cubicBezTo>
                  <a:cubicBezTo>
                    <a:pt x="18946" y="19048"/>
                    <a:pt x="19274" y="18684"/>
                    <a:pt x="19571" y="18251"/>
                  </a:cubicBezTo>
                  <a:cubicBezTo>
                    <a:pt x="19867" y="17818"/>
                    <a:pt x="20131" y="17316"/>
                    <a:pt x="20383" y="16770"/>
                  </a:cubicBezTo>
                  <a:cubicBezTo>
                    <a:pt x="20635" y="16223"/>
                    <a:pt x="20875" y="15630"/>
                    <a:pt x="21072" y="14856"/>
                  </a:cubicBezTo>
                  <a:cubicBezTo>
                    <a:pt x="21268" y="14081"/>
                    <a:pt x="21420" y="13124"/>
                    <a:pt x="21500" y="12258"/>
                  </a:cubicBezTo>
                  <a:cubicBezTo>
                    <a:pt x="21580" y="11392"/>
                    <a:pt x="21588" y="10618"/>
                    <a:pt x="21524" y="9684"/>
                  </a:cubicBezTo>
                  <a:cubicBezTo>
                    <a:pt x="21460" y="8749"/>
                    <a:pt x="21324" y="7656"/>
                    <a:pt x="21116" y="6653"/>
                  </a:cubicBezTo>
                  <a:cubicBezTo>
                    <a:pt x="20907" y="5651"/>
                    <a:pt x="20627" y="4739"/>
                    <a:pt x="20363" y="4078"/>
                  </a:cubicBezTo>
                  <a:cubicBezTo>
                    <a:pt x="20099" y="3418"/>
                    <a:pt x="19851" y="3008"/>
                    <a:pt x="19587" y="2643"/>
                  </a:cubicBezTo>
                  <a:cubicBezTo>
                    <a:pt x="19322" y="2278"/>
                    <a:pt x="19042" y="1959"/>
                    <a:pt x="18746" y="1686"/>
                  </a:cubicBezTo>
                  <a:cubicBezTo>
                    <a:pt x="18450" y="1413"/>
                    <a:pt x="18137" y="1185"/>
                    <a:pt x="17817" y="980"/>
                  </a:cubicBezTo>
                  <a:cubicBezTo>
                    <a:pt x="17497" y="775"/>
                    <a:pt x="17169" y="592"/>
                    <a:pt x="16856" y="456"/>
                  </a:cubicBezTo>
                  <a:cubicBezTo>
                    <a:pt x="16544" y="319"/>
                    <a:pt x="16248" y="228"/>
                    <a:pt x="15936" y="182"/>
                  </a:cubicBezTo>
                  <a:cubicBezTo>
                    <a:pt x="15624" y="137"/>
                    <a:pt x="15295" y="137"/>
                    <a:pt x="14971" y="114"/>
                  </a:cubicBezTo>
                  <a:cubicBezTo>
                    <a:pt x="14647" y="91"/>
                    <a:pt x="14327" y="46"/>
                    <a:pt x="14006" y="23"/>
                  </a:cubicBezTo>
                  <a:cubicBezTo>
                    <a:pt x="13686" y="0"/>
                    <a:pt x="13366" y="0"/>
                    <a:pt x="13046" y="0"/>
                  </a:cubicBezTo>
                  <a:cubicBezTo>
                    <a:pt x="12725" y="0"/>
                    <a:pt x="12405" y="0"/>
                    <a:pt x="12081" y="23"/>
                  </a:cubicBezTo>
                  <a:cubicBezTo>
                    <a:pt x="11757" y="46"/>
                    <a:pt x="11428" y="91"/>
                    <a:pt x="11092" y="159"/>
                  </a:cubicBezTo>
                  <a:cubicBezTo>
                    <a:pt x="10756" y="228"/>
                    <a:pt x="10412" y="319"/>
                    <a:pt x="10099" y="410"/>
                  </a:cubicBezTo>
                  <a:cubicBezTo>
                    <a:pt x="9787" y="501"/>
                    <a:pt x="9507" y="592"/>
                    <a:pt x="9203" y="729"/>
                  </a:cubicBezTo>
                  <a:cubicBezTo>
                    <a:pt x="8899" y="866"/>
                    <a:pt x="8570" y="1048"/>
                    <a:pt x="8246" y="1299"/>
                  </a:cubicBezTo>
                  <a:cubicBezTo>
                    <a:pt x="7922" y="1549"/>
                    <a:pt x="7602" y="1868"/>
                    <a:pt x="7385" y="2187"/>
                  </a:cubicBezTo>
                  <a:cubicBezTo>
                    <a:pt x="7169" y="2506"/>
                    <a:pt x="7057" y="2825"/>
                    <a:pt x="6945" y="314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68" name="Drawing"/>
          <p:cNvGrpSpPr/>
          <p:nvPr/>
        </p:nvGrpSpPr>
        <p:grpSpPr>
          <a:xfrm>
            <a:off x="8305799" y="1609005"/>
            <a:ext cx="3917951" cy="721454"/>
            <a:chOff x="0" y="0"/>
            <a:chExt cx="3917950" cy="721452"/>
          </a:xfrm>
        </p:grpSpPr>
        <p:sp>
          <p:nvSpPr>
            <p:cNvPr id="1045" name="Line"/>
            <p:cNvSpPr/>
            <p:nvPr/>
          </p:nvSpPr>
          <p:spPr>
            <a:xfrm>
              <a:off x="0" y="137729"/>
              <a:ext cx="16157" cy="310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421" fill="norm" stroke="1" extrusionOk="0">
                  <a:moveTo>
                    <a:pt x="0" y="1280"/>
                  </a:moveTo>
                  <a:cubicBezTo>
                    <a:pt x="2700" y="551"/>
                    <a:pt x="5400" y="-179"/>
                    <a:pt x="8100" y="40"/>
                  </a:cubicBezTo>
                  <a:cubicBezTo>
                    <a:pt x="10800" y="259"/>
                    <a:pt x="13500" y="1426"/>
                    <a:pt x="16200" y="4637"/>
                  </a:cubicBezTo>
                  <a:cubicBezTo>
                    <a:pt x="18900" y="7848"/>
                    <a:pt x="21600" y="13102"/>
                    <a:pt x="20250" y="16240"/>
                  </a:cubicBezTo>
                  <a:cubicBezTo>
                    <a:pt x="18900" y="19378"/>
                    <a:pt x="13500" y="20399"/>
                    <a:pt x="810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0" y="32415"/>
              <a:ext cx="254531" cy="457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516" fill="norm" stroke="1" extrusionOk="0">
                  <a:moveTo>
                    <a:pt x="0" y="5527"/>
                  </a:moveTo>
                  <a:cubicBezTo>
                    <a:pt x="176" y="4134"/>
                    <a:pt x="351" y="2740"/>
                    <a:pt x="1229" y="1695"/>
                  </a:cubicBezTo>
                  <a:cubicBezTo>
                    <a:pt x="2107" y="650"/>
                    <a:pt x="3688" y="-47"/>
                    <a:pt x="6059" y="3"/>
                  </a:cubicBezTo>
                  <a:cubicBezTo>
                    <a:pt x="8429" y="53"/>
                    <a:pt x="11590" y="849"/>
                    <a:pt x="14576" y="2641"/>
                  </a:cubicBezTo>
                  <a:cubicBezTo>
                    <a:pt x="17561" y="4432"/>
                    <a:pt x="20371" y="7219"/>
                    <a:pt x="20985" y="9857"/>
                  </a:cubicBezTo>
                  <a:cubicBezTo>
                    <a:pt x="21600" y="12495"/>
                    <a:pt x="20020" y="14983"/>
                    <a:pt x="17210" y="16825"/>
                  </a:cubicBezTo>
                  <a:cubicBezTo>
                    <a:pt x="14400" y="18666"/>
                    <a:pt x="10361" y="19861"/>
                    <a:pt x="7902" y="20558"/>
                  </a:cubicBezTo>
                  <a:cubicBezTo>
                    <a:pt x="5444" y="21254"/>
                    <a:pt x="4566" y="21453"/>
                    <a:pt x="3424" y="21503"/>
                  </a:cubicBezTo>
                  <a:cubicBezTo>
                    <a:pt x="2283" y="21553"/>
                    <a:pt x="878" y="21453"/>
                    <a:pt x="790" y="21254"/>
                  </a:cubicBezTo>
                  <a:cubicBezTo>
                    <a:pt x="702" y="21055"/>
                    <a:pt x="1932" y="20757"/>
                    <a:pt x="3161" y="20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243189" y="412410"/>
              <a:ext cx="144162" cy="168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31" fill="norm" stroke="1" extrusionOk="0">
                  <a:moveTo>
                    <a:pt x="4417" y="2160"/>
                  </a:moveTo>
                  <a:cubicBezTo>
                    <a:pt x="5669" y="1080"/>
                    <a:pt x="6921" y="0"/>
                    <a:pt x="8330" y="0"/>
                  </a:cubicBezTo>
                  <a:cubicBezTo>
                    <a:pt x="9738" y="0"/>
                    <a:pt x="11304" y="1080"/>
                    <a:pt x="12243" y="2295"/>
                  </a:cubicBezTo>
                  <a:cubicBezTo>
                    <a:pt x="13182" y="3510"/>
                    <a:pt x="13495" y="4860"/>
                    <a:pt x="12243" y="7425"/>
                  </a:cubicBezTo>
                  <a:cubicBezTo>
                    <a:pt x="10991" y="9990"/>
                    <a:pt x="8173" y="13770"/>
                    <a:pt x="5512" y="16335"/>
                  </a:cubicBezTo>
                  <a:cubicBezTo>
                    <a:pt x="2851" y="18900"/>
                    <a:pt x="347" y="20250"/>
                    <a:pt x="34" y="20925"/>
                  </a:cubicBezTo>
                  <a:cubicBezTo>
                    <a:pt x="-279" y="21600"/>
                    <a:pt x="1599" y="21600"/>
                    <a:pt x="5512" y="20925"/>
                  </a:cubicBezTo>
                  <a:cubicBezTo>
                    <a:pt x="9425" y="20250"/>
                    <a:pt x="15373" y="18900"/>
                    <a:pt x="21321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565150" y="238844"/>
              <a:ext cx="63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577850" y="372194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946234" y="31109"/>
              <a:ext cx="165016" cy="493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521" fill="norm" stroke="1" extrusionOk="0">
                  <a:moveTo>
                    <a:pt x="21316" y="1306"/>
                  </a:moveTo>
                  <a:cubicBezTo>
                    <a:pt x="20769" y="844"/>
                    <a:pt x="20222" y="383"/>
                    <a:pt x="17215" y="152"/>
                  </a:cubicBezTo>
                  <a:cubicBezTo>
                    <a:pt x="14207" y="-79"/>
                    <a:pt x="8739" y="-79"/>
                    <a:pt x="5321" y="383"/>
                  </a:cubicBezTo>
                  <a:cubicBezTo>
                    <a:pt x="1903" y="844"/>
                    <a:pt x="536" y="1767"/>
                    <a:pt x="126" y="2459"/>
                  </a:cubicBezTo>
                  <a:cubicBezTo>
                    <a:pt x="-284" y="3152"/>
                    <a:pt x="263" y="3613"/>
                    <a:pt x="2450" y="4121"/>
                  </a:cubicBezTo>
                  <a:cubicBezTo>
                    <a:pt x="4638" y="4629"/>
                    <a:pt x="8465" y="5183"/>
                    <a:pt x="11063" y="5690"/>
                  </a:cubicBezTo>
                  <a:cubicBezTo>
                    <a:pt x="13660" y="6198"/>
                    <a:pt x="15027" y="6659"/>
                    <a:pt x="15711" y="7121"/>
                  </a:cubicBezTo>
                  <a:cubicBezTo>
                    <a:pt x="16394" y="7583"/>
                    <a:pt x="16394" y="8044"/>
                    <a:pt x="15301" y="8644"/>
                  </a:cubicBezTo>
                  <a:cubicBezTo>
                    <a:pt x="14207" y="9244"/>
                    <a:pt x="12020" y="9983"/>
                    <a:pt x="10243" y="10490"/>
                  </a:cubicBezTo>
                  <a:cubicBezTo>
                    <a:pt x="8465" y="10998"/>
                    <a:pt x="7098" y="11275"/>
                    <a:pt x="6825" y="11598"/>
                  </a:cubicBezTo>
                  <a:cubicBezTo>
                    <a:pt x="6551" y="11921"/>
                    <a:pt x="7372" y="12290"/>
                    <a:pt x="7919" y="12936"/>
                  </a:cubicBezTo>
                  <a:cubicBezTo>
                    <a:pt x="8465" y="13583"/>
                    <a:pt x="8739" y="14506"/>
                    <a:pt x="8192" y="15567"/>
                  </a:cubicBezTo>
                  <a:cubicBezTo>
                    <a:pt x="7645" y="16629"/>
                    <a:pt x="6278" y="17829"/>
                    <a:pt x="5594" y="18752"/>
                  </a:cubicBezTo>
                  <a:cubicBezTo>
                    <a:pt x="4911" y="19675"/>
                    <a:pt x="4911" y="20321"/>
                    <a:pt x="5594" y="20736"/>
                  </a:cubicBezTo>
                  <a:cubicBezTo>
                    <a:pt x="6278" y="21152"/>
                    <a:pt x="7645" y="21336"/>
                    <a:pt x="9012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1263650" y="86444"/>
              <a:ext cx="1460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9" y="6109"/>
                    <a:pt x="10017" y="12218"/>
                    <a:pt x="13617" y="15818"/>
                  </a:cubicBezTo>
                  <a:cubicBezTo>
                    <a:pt x="17217" y="19418"/>
                    <a:pt x="19409" y="20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1358899" y="88145"/>
              <a:ext cx="127001" cy="379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21600" y="624"/>
                  </a:moveTo>
                  <a:cubicBezTo>
                    <a:pt x="20160" y="264"/>
                    <a:pt x="18720" y="-96"/>
                    <a:pt x="17280" y="24"/>
                  </a:cubicBezTo>
                  <a:cubicBezTo>
                    <a:pt x="15840" y="144"/>
                    <a:pt x="14400" y="744"/>
                    <a:pt x="12420" y="2844"/>
                  </a:cubicBezTo>
                  <a:cubicBezTo>
                    <a:pt x="10440" y="4944"/>
                    <a:pt x="7920" y="8544"/>
                    <a:pt x="5760" y="11904"/>
                  </a:cubicBezTo>
                  <a:cubicBezTo>
                    <a:pt x="3600" y="15264"/>
                    <a:pt x="1800" y="18384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1492250" y="403944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1657350" y="480144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2006599" y="480144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2489200" y="109581"/>
              <a:ext cx="152400" cy="275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176"/>
                  </a:moveTo>
                  <a:cubicBezTo>
                    <a:pt x="1500" y="11"/>
                    <a:pt x="3000" y="-154"/>
                    <a:pt x="4200" y="258"/>
                  </a:cubicBezTo>
                  <a:cubicBezTo>
                    <a:pt x="5400" y="670"/>
                    <a:pt x="6300" y="1660"/>
                    <a:pt x="8700" y="4628"/>
                  </a:cubicBezTo>
                  <a:cubicBezTo>
                    <a:pt x="11100" y="7596"/>
                    <a:pt x="15000" y="12542"/>
                    <a:pt x="17400" y="15675"/>
                  </a:cubicBezTo>
                  <a:cubicBezTo>
                    <a:pt x="19800" y="18808"/>
                    <a:pt x="20700" y="20127"/>
                    <a:pt x="2160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2559049" y="137244"/>
              <a:ext cx="1460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3130"/>
                    <a:pt x="15339" y="6261"/>
                    <a:pt x="12209" y="9235"/>
                  </a:cubicBezTo>
                  <a:cubicBezTo>
                    <a:pt x="9078" y="12209"/>
                    <a:pt x="5948" y="15026"/>
                    <a:pt x="3913" y="17061"/>
                  </a:cubicBezTo>
                  <a:cubicBezTo>
                    <a:pt x="1878" y="19096"/>
                    <a:pt x="939" y="20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2657230" y="488219"/>
              <a:ext cx="135318" cy="137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333" fill="norm" stroke="1" extrusionOk="0">
                  <a:moveTo>
                    <a:pt x="4524" y="5624"/>
                  </a:moveTo>
                  <a:cubicBezTo>
                    <a:pt x="3527" y="9224"/>
                    <a:pt x="2530" y="12824"/>
                    <a:pt x="1700" y="15442"/>
                  </a:cubicBezTo>
                  <a:cubicBezTo>
                    <a:pt x="869" y="18060"/>
                    <a:pt x="204" y="19697"/>
                    <a:pt x="38" y="19533"/>
                  </a:cubicBezTo>
                  <a:cubicBezTo>
                    <a:pt x="-128" y="19369"/>
                    <a:pt x="204" y="17406"/>
                    <a:pt x="1866" y="14133"/>
                  </a:cubicBezTo>
                  <a:cubicBezTo>
                    <a:pt x="3527" y="10860"/>
                    <a:pt x="6518" y="6278"/>
                    <a:pt x="8678" y="3497"/>
                  </a:cubicBezTo>
                  <a:cubicBezTo>
                    <a:pt x="10838" y="715"/>
                    <a:pt x="12167" y="-267"/>
                    <a:pt x="14161" y="60"/>
                  </a:cubicBezTo>
                  <a:cubicBezTo>
                    <a:pt x="16155" y="388"/>
                    <a:pt x="18814" y="2024"/>
                    <a:pt x="20143" y="4806"/>
                  </a:cubicBezTo>
                  <a:cubicBezTo>
                    <a:pt x="21472" y="7588"/>
                    <a:pt x="21472" y="11515"/>
                    <a:pt x="20807" y="14460"/>
                  </a:cubicBezTo>
                  <a:cubicBezTo>
                    <a:pt x="20143" y="17406"/>
                    <a:pt x="18814" y="19369"/>
                    <a:pt x="17484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2940050" y="50045"/>
              <a:ext cx="79466" cy="671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78" fill="norm" stroke="1" extrusionOk="0">
                  <a:moveTo>
                    <a:pt x="1705" y="352"/>
                  </a:moveTo>
                  <a:cubicBezTo>
                    <a:pt x="5116" y="149"/>
                    <a:pt x="8526" y="-54"/>
                    <a:pt x="11084" y="14"/>
                  </a:cubicBezTo>
                  <a:cubicBezTo>
                    <a:pt x="13642" y="81"/>
                    <a:pt x="15347" y="420"/>
                    <a:pt x="17337" y="1199"/>
                  </a:cubicBezTo>
                  <a:cubicBezTo>
                    <a:pt x="19326" y="1977"/>
                    <a:pt x="21600" y="3196"/>
                    <a:pt x="21316" y="4280"/>
                  </a:cubicBezTo>
                  <a:cubicBezTo>
                    <a:pt x="21032" y="5363"/>
                    <a:pt x="18189" y="6311"/>
                    <a:pt x="15063" y="7056"/>
                  </a:cubicBezTo>
                  <a:cubicBezTo>
                    <a:pt x="11937" y="7801"/>
                    <a:pt x="8526" y="8342"/>
                    <a:pt x="6821" y="8782"/>
                  </a:cubicBezTo>
                  <a:cubicBezTo>
                    <a:pt x="5116" y="9222"/>
                    <a:pt x="5116" y="9561"/>
                    <a:pt x="7958" y="10577"/>
                  </a:cubicBezTo>
                  <a:cubicBezTo>
                    <a:pt x="10800" y="11592"/>
                    <a:pt x="16484" y="13285"/>
                    <a:pt x="18474" y="15012"/>
                  </a:cubicBezTo>
                  <a:cubicBezTo>
                    <a:pt x="20463" y="16738"/>
                    <a:pt x="18758" y="18499"/>
                    <a:pt x="16768" y="19549"/>
                  </a:cubicBezTo>
                  <a:cubicBezTo>
                    <a:pt x="14779" y="20598"/>
                    <a:pt x="12505" y="20937"/>
                    <a:pt x="9947" y="21174"/>
                  </a:cubicBezTo>
                  <a:cubicBezTo>
                    <a:pt x="7389" y="21411"/>
                    <a:pt x="4547" y="21546"/>
                    <a:pt x="2842" y="21444"/>
                  </a:cubicBezTo>
                  <a:cubicBezTo>
                    <a:pt x="1137" y="21343"/>
                    <a:pt x="568" y="21004"/>
                    <a:pt x="0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3199180" y="418162"/>
              <a:ext cx="293320" cy="11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0715" fill="norm" stroke="1" extrusionOk="0">
                  <a:moveTo>
                    <a:pt x="1022" y="19747"/>
                  </a:moveTo>
                  <a:cubicBezTo>
                    <a:pt x="556" y="18176"/>
                    <a:pt x="89" y="16605"/>
                    <a:pt x="12" y="14838"/>
                  </a:cubicBezTo>
                  <a:cubicBezTo>
                    <a:pt x="-66" y="13070"/>
                    <a:pt x="245" y="11107"/>
                    <a:pt x="789" y="8750"/>
                  </a:cubicBezTo>
                  <a:cubicBezTo>
                    <a:pt x="1333" y="6394"/>
                    <a:pt x="2110" y="3645"/>
                    <a:pt x="2887" y="1878"/>
                  </a:cubicBezTo>
                  <a:cubicBezTo>
                    <a:pt x="3663" y="110"/>
                    <a:pt x="4440" y="-675"/>
                    <a:pt x="5295" y="700"/>
                  </a:cubicBezTo>
                  <a:cubicBezTo>
                    <a:pt x="6150" y="2074"/>
                    <a:pt x="7082" y="5609"/>
                    <a:pt x="8092" y="8947"/>
                  </a:cubicBezTo>
                  <a:cubicBezTo>
                    <a:pt x="9102" y="12285"/>
                    <a:pt x="10190" y="15427"/>
                    <a:pt x="11122" y="17390"/>
                  </a:cubicBezTo>
                  <a:cubicBezTo>
                    <a:pt x="12055" y="19354"/>
                    <a:pt x="12832" y="20140"/>
                    <a:pt x="13609" y="20532"/>
                  </a:cubicBezTo>
                  <a:cubicBezTo>
                    <a:pt x="14386" y="20925"/>
                    <a:pt x="15163" y="20925"/>
                    <a:pt x="16484" y="17980"/>
                  </a:cubicBezTo>
                  <a:cubicBezTo>
                    <a:pt x="17805" y="15034"/>
                    <a:pt x="19669" y="9143"/>
                    <a:pt x="21534" y="3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3257550" y="219794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3282949" y="111844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3352800" y="270594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3365500" y="149944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3403599" y="0"/>
              <a:ext cx="122904" cy="33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31" fill="norm" stroke="1" extrusionOk="0">
                  <a:moveTo>
                    <a:pt x="19769" y="15736"/>
                  </a:moveTo>
                  <a:cubicBezTo>
                    <a:pt x="19403" y="15057"/>
                    <a:pt x="19037" y="14378"/>
                    <a:pt x="17939" y="13902"/>
                  </a:cubicBezTo>
                  <a:cubicBezTo>
                    <a:pt x="16841" y="13427"/>
                    <a:pt x="15010" y="13155"/>
                    <a:pt x="12264" y="13359"/>
                  </a:cubicBezTo>
                  <a:cubicBezTo>
                    <a:pt x="9519" y="13563"/>
                    <a:pt x="5858" y="14242"/>
                    <a:pt x="3478" y="15397"/>
                  </a:cubicBezTo>
                  <a:cubicBezTo>
                    <a:pt x="1098" y="16551"/>
                    <a:pt x="0" y="18182"/>
                    <a:pt x="0" y="19336"/>
                  </a:cubicBezTo>
                  <a:cubicBezTo>
                    <a:pt x="0" y="20491"/>
                    <a:pt x="1098" y="21170"/>
                    <a:pt x="2929" y="21306"/>
                  </a:cubicBezTo>
                  <a:cubicBezTo>
                    <a:pt x="4759" y="21442"/>
                    <a:pt x="7322" y="21034"/>
                    <a:pt x="9702" y="19676"/>
                  </a:cubicBezTo>
                  <a:cubicBezTo>
                    <a:pt x="12081" y="18317"/>
                    <a:pt x="14278" y="16008"/>
                    <a:pt x="16292" y="12884"/>
                  </a:cubicBezTo>
                  <a:cubicBezTo>
                    <a:pt x="18305" y="9759"/>
                    <a:pt x="20136" y="5819"/>
                    <a:pt x="20868" y="3442"/>
                  </a:cubicBezTo>
                  <a:cubicBezTo>
                    <a:pt x="21600" y="1065"/>
                    <a:pt x="21234" y="250"/>
                    <a:pt x="20319" y="46"/>
                  </a:cubicBezTo>
                  <a:cubicBezTo>
                    <a:pt x="19403" y="-158"/>
                    <a:pt x="17939" y="250"/>
                    <a:pt x="16475" y="2559"/>
                  </a:cubicBezTo>
                  <a:cubicBezTo>
                    <a:pt x="15010" y="4868"/>
                    <a:pt x="13546" y="9080"/>
                    <a:pt x="13912" y="12000"/>
                  </a:cubicBezTo>
                  <a:cubicBezTo>
                    <a:pt x="14278" y="14921"/>
                    <a:pt x="16475" y="16551"/>
                    <a:pt x="18671" y="18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3727450" y="162644"/>
              <a:ext cx="1206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4371"/>
                    <a:pt x="7579" y="8743"/>
                    <a:pt x="11179" y="12343"/>
                  </a:cubicBezTo>
                  <a:cubicBezTo>
                    <a:pt x="14779" y="15943"/>
                    <a:pt x="18189" y="18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3740149" y="188044"/>
              <a:ext cx="1778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86" y="2483"/>
                    <a:pt x="16971" y="4966"/>
                    <a:pt x="13757" y="8069"/>
                  </a:cubicBezTo>
                  <a:cubicBezTo>
                    <a:pt x="10543" y="11172"/>
                    <a:pt x="6429" y="14897"/>
                    <a:pt x="3986" y="17255"/>
                  </a:cubicBezTo>
                  <a:cubicBezTo>
                    <a:pt x="1543" y="19614"/>
                    <a:pt x="771" y="206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3" name="Drawing"/>
          <p:cNvGrpSpPr/>
          <p:nvPr/>
        </p:nvGrpSpPr>
        <p:grpSpPr>
          <a:xfrm>
            <a:off x="1207442" y="1713955"/>
            <a:ext cx="3441973" cy="667296"/>
            <a:chOff x="0" y="0"/>
            <a:chExt cx="3441971" cy="667294"/>
          </a:xfrm>
        </p:grpSpPr>
        <p:sp>
          <p:nvSpPr>
            <p:cNvPr id="1070" name="Line"/>
            <p:cNvSpPr/>
            <p:nvPr/>
          </p:nvSpPr>
          <p:spPr>
            <a:xfrm>
              <a:off x="754173" y="0"/>
              <a:ext cx="197385" cy="629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46" fill="norm" stroke="1" extrusionOk="0">
                  <a:moveTo>
                    <a:pt x="21428" y="671"/>
                  </a:moveTo>
                  <a:cubicBezTo>
                    <a:pt x="17292" y="381"/>
                    <a:pt x="13156" y="91"/>
                    <a:pt x="10398" y="18"/>
                  </a:cubicBezTo>
                  <a:cubicBezTo>
                    <a:pt x="7641" y="-54"/>
                    <a:pt x="6262" y="91"/>
                    <a:pt x="5343" y="345"/>
                  </a:cubicBezTo>
                  <a:cubicBezTo>
                    <a:pt x="4424" y="598"/>
                    <a:pt x="3964" y="961"/>
                    <a:pt x="4194" y="1251"/>
                  </a:cubicBezTo>
                  <a:cubicBezTo>
                    <a:pt x="4424" y="1541"/>
                    <a:pt x="5343" y="1758"/>
                    <a:pt x="8100" y="2700"/>
                  </a:cubicBezTo>
                  <a:cubicBezTo>
                    <a:pt x="10858" y="3643"/>
                    <a:pt x="15454" y="5310"/>
                    <a:pt x="17866" y="6723"/>
                  </a:cubicBezTo>
                  <a:cubicBezTo>
                    <a:pt x="20279" y="8137"/>
                    <a:pt x="20509" y="9296"/>
                    <a:pt x="18900" y="10311"/>
                  </a:cubicBezTo>
                  <a:cubicBezTo>
                    <a:pt x="17292" y="11326"/>
                    <a:pt x="13845" y="12196"/>
                    <a:pt x="10743" y="12703"/>
                  </a:cubicBezTo>
                  <a:cubicBezTo>
                    <a:pt x="7641" y="13210"/>
                    <a:pt x="4883" y="13355"/>
                    <a:pt x="3045" y="13319"/>
                  </a:cubicBezTo>
                  <a:cubicBezTo>
                    <a:pt x="1207" y="13283"/>
                    <a:pt x="288" y="13065"/>
                    <a:pt x="58" y="12776"/>
                  </a:cubicBezTo>
                  <a:cubicBezTo>
                    <a:pt x="-172" y="12486"/>
                    <a:pt x="288" y="12123"/>
                    <a:pt x="1322" y="11978"/>
                  </a:cubicBezTo>
                  <a:cubicBezTo>
                    <a:pt x="2356" y="11833"/>
                    <a:pt x="3964" y="11906"/>
                    <a:pt x="5113" y="12159"/>
                  </a:cubicBezTo>
                  <a:cubicBezTo>
                    <a:pt x="6262" y="12413"/>
                    <a:pt x="6951" y="12848"/>
                    <a:pt x="6951" y="13827"/>
                  </a:cubicBezTo>
                  <a:cubicBezTo>
                    <a:pt x="6951" y="14805"/>
                    <a:pt x="6262" y="16327"/>
                    <a:pt x="5917" y="17451"/>
                  </a:cubicBezTo>
                  <a:cubicBezTo>
                    <a:pt x="5573" y="18574"/>
                    <a:pt x="5573" y="19299"/>
                    <a:pt x="6377" y="19915"/>
                  </a:cubicBezTo>
                  <a:cubicBezTo>
                    <a:pt x="7181" y="20531"/>
                    <a:pt x="8790" y="21039"/>
                    <a:pt x="10398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040457" y="178344"/>
              <a:ext cx="2794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09" y="3106"/>
                    <a:pt x="6218" y="6212"/>
                    <a:pt x="9818" y="9812"/>
                  </a:cubicBezTo>
                  <a:cubicBezTo>
                    <a:pt x="13418" y="13412"/>
                    <a:pt x="17509" y="175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1110307" y="182017"/>
              <a:ext cx="196851" cy="409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21600" y="141"/>
                  </a:moveTo>
                  <a:cubicBezTo>
                    <a:pt x="20439" y="29"/>
                    <a:pt x="19277" y="-82"/>
                    <a:pt x="18348" y="85"/>
                  </a:cubicBezTo>
                  <a:cubicBezTo>
                    <a:pt x="17419" y="252"/>
                    <a:pt x="16723" y="697"/>
                    <a:pt x="14516" y="2590"/>
                  </a:cubicBezTo>
                  <a:cubicBezTo>
                    <a:pt x="12310" y="4483"/>
                    <a:pt x="8594" y="7823"/>
                    <a:pt x="5923" y="11219"/>
                  </a:cubicBezTo>
                  <a:cubicBezTo>
                    <a:pt x="3252" y="14615"/>
                    <a:pt x="1626" y="18066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1459557" y="445044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1770707" y="476794"/>
              <a:ext cx="63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2139007" y="470444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2799407" y="166586"/>
              <a:ext cx="234951" cy="361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702"/>
                  </a:moveTo>
                  <a:cubicBezTo>
                    <a:pt x="778" y="323"/>
                    <a:pt x="1557" y="-56"/>
                    <a:pt x="2335" y="7"/>
                  </a:cubicBezTo>
                  <a:cubicBezTo>
                    <a:pt x="3114" y="70"/>
                    <a:pt x="3892" y="576"/>
                    <a:pt x="6130" y="2723"/>
                  </a:cubicBezTo>
                  <a:cubicBezTo>
                    <a:pt x="8368" y="4870"/>
                    <a:pt x="12065" y="8660"/>
                    <a:pt x="14886" y="12070"/>
                  </a:cubicBezTo>
                  <a:cubicBezTo>
                    <a:pt x="17708" y="15481"/>
                    <a:pt x="19654" y="18512"/>
                    <a:pt x="2160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2843857" y="171994"/>
              <a:ext cx="2286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0" y="0"/>
                    <a:pt x="19600" y="0"/>
                    <a:pt x="18200" y="450"/>
                  </a:cubicBezTo>
                  <a:cubicBezTo>
                    <a:pt x="16800" y="900"/>
                    <a:pt x="15000" y="1800"/>
                    <a:pt x="12400" y="3800"/>
                  </a:cubicBezTo>
                  <a:cubicBezTo>
                    <a:pt x="9800" y="5800"/>
                    <a:pt x="6400" y="8900"/>
                    <a:pt x="4200" y="12050"/>
                  </a:cubicBezTo>
                  <a:cubicBezTo>
                    <a:pt x="2000" y="15200"/>
                    <a:pt x="10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3098363" y="467182"/>
              <a:ext cx="113795" cy="14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54" fill="norm" stroke="1" extrusionOk="0">
                  <a:moveTo>
                    <a:pt x="1105" y="9066"/>
                  </a:moveTo>
                  <a:cubicBezTo>
                    <a:pt x="1105" y="10654"/>
                    <a:pt x="1105" y="12242"/>
                    <a:pt x="905" y="14625"/>
                  </a:cubicBezTo>
                  <a:cubicBezTo>
                    <a:pt x="705" y="17007"/>
                    <a:pt x="305" y="20183"/>
                    <a:pt x="105" y="20819"/>
                  </a:cubicBezTo>
                  <a:cubicBezTo>
                    <a:pt x="-95" y="21454"/>
                    <a:pt x="-95" y="19548"/>
                    <a:pt x="905" y="16054"/>
                  </a:cubicBezTo>
                  <a:cubicBezTo>
                    <a:pt x="1905" y="12560"/>
                    <a:pt x="3905" y="7478"/>
                    <a:pt x="5505" y="4301"/>
                  </a:cubicBezTo>
                  <a:cubicBezTo>
                    <a:pt x="7105" y="1125"/>
                    <a:pt x="8305" y="-146"/>
                    <a:pt x="10505" y="13"/>
                  </a:cubicBezTo>
                  <a:cubicBezTo>
                    <a:pt x="12705" y="172"/>
                    <a:pt x="15905" y="1760"/>
                    <a:pt x="17905" y="5572"/>
                  </a:cubicBezTo>
                  <a:cubicBezTo>
                    <a:pt x="19905" y="9383"/>
                    <a:pt x="20705" y="15419"/>
                    <a:pt x="21505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3339157" y="65778"/>
              <a:ext cx="102815" cy="60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538" fill="norm" stroke="1" extrusionOk="0">
                  <a:moveTo>
                    <a:pt x="0" y="847"/>
                  </a:moveTo>
                  <a:cubicBezTo>
                    <a:pt x="882" y="469"/>
                    <a:pt x="1763" y="90"/>
                    <a:pt x="3086" y="14"/>
                  </a:cubicBezTo>
                  <a:cubicBezTo>
                    <a:pt x="4408" y="-62"/>
                    <a:pt x="6171" y="165"/>
                    <a:pt x="8376" y="961"/>
                  </a:cubicBezTo>
                  <a:cubicBezTo>
                    <a:pt x="10580" y="1757"/>
                    <a:pt x="13224" y="3121"/>
                    <a:pt x="13224" y="4599"/>
                  </a:cubicBezTo>
                  <a:cubicBezTo>
                    <a:pt x="13224" y="6077"/>
                    <a:pt x="10580" y="7669"/>
                    <a:pt x="9037" y="8919"/>
                  </a:cubicBezTo>
                  <a:cubicBezTo>
                    <a:pt x="7494" y="10170"/>
                    <a:pt x="7053" y="11079"/>
                    <a:pt x="9037" y="12102"/>
                  </a:cubicBezTo>
                  <a:cubicBezTo>
                    <a:pt x="11020" y="13125"/>
                    <a:pt x="15429" y="14262"/>
                    <a:pt x="18073" y="15323"/>
                  </a:cubicBezTo>
                  <a:cubicBezTo>
                    <a:pt x="20718" y="16384"/>
                    <a:pt x="21600" y="17370"/>
                    <a:pt x="21380" y="18203"/>
                  </a:cubicBezTo>
                  <a:cubicBezTo>
                    <a:pt x="21159" y="19037"/>
                    <a:pt x="19837" y="19719"/>
                    <a:pt x="16090" y="20250"/>
                  </a:cubicBezTo>
                  <a:cubicBezTo>
                    <a:pt x="12343" y="20780"/>
                    <a:pt x="6171" y="21159"/>
                    <a:pt x="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-1" y="150828"/>
              <a:ext cx="283550" cy="459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2768" y="5475"/>
                  </a:moveTo>
                  <a:cubicBezTo>
                    <a:pt x="2295" y="7167"/>
                    <a:pt x="1822" y="8859"/>
                    <a:pt x="1743" y="11347"/>
                  </a:cubicBezTo>
                  <a:cubicBezTo>
                    <a:pt x="1664" y="13836"/>
                    <a:pt x="1980" y="17121"/>
                    <a:pt x="2137" y="19062"/>
                  </a:cubicBezTo>
                  <a:cubicBezTo>
                    <a:pt x="2295" y="21003"/>
                    <a:pt x="2295" y="21600"/>
                    <a:pt x="2058" y="21600"/>
                  </a:cubicBezTo>
                  <a:cubicBezTo>
                    <a:pt x="1822" y="21600"/>
                    <a:pt x="1349" y="21003"/>
                    <a:pt x="876" y="19112"/>
                  </a:cubicBezTo>
                  <a:cubicBezTo>
                    <a:pt x="403" y="17220"/>
                    <a:pt x="-70" y="14035"/>
                    <a:pt x="9" y="10900"/>
                  </a:cubicBezTo>
                  <a:cubicBezTo>
                    <a:pt x="88" y="7764"/>
                    <a:pt x="718" y="4678"/>
                    <a:pt x="1901" y="2737"/>
                  </a:cubicBezTo>
                  <a:cubicBezTo>
                    <a:pt x="3083" y="796"/>
                    <a:pt x="4818" y="0"/>
                    <a:pt x="7261" y="0"/>
                  </a:cubicBezTo>
                  <a:cubicBezTo>
                    <a:pt x="9705" y="0"/>
                    <a:pt x="12858" y="796"/>
                    <a:pt x="15539" y="2538"/>
                  </a:cubicBezTo>
                  <a:cubicBezTo>
                    <a:pt x="18219" y="4280"/>
                    <a:pt x="20426" y="6968"/>
                    <a:pt x="20978" y="9705"/>
                  </a:cubicBezTo>
                  <a:cubicBezTo>
                    <a:pt x="21530" y="12442"/>
                    <a:pt x="20426" y="15229"/>
                    <a:pt x="18613" y="17121"/>
                  </a:cubicBezTo>
                  <a:cubicBezTo>
                    <a:pt x="16800" y="19012"/>
                    <a:pt x="14277" y="20007"/>
                    <a:pt x="12070" y="20406"/>
                  </a:cubicBezTo>
                  <a:cubicBezTo>
                    <a:pt x="9863" y="20804"/>
                    <a:pt x="7971" y="20605"/>
                    <a:pt x="7261" y="19958"/>
                  </a:cubicBezTo>
                  <a:cubicBezTo>
                    <a:pt x="6552" y="19311"/>
                    <a:pt x="7025" y="18216"/>
                    <a:pt x="7498" y="17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443557" y="375194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449907" y="502194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101" name="Drawing"/>
          <p:cNvGrpSpPr/>
          <p:nvPr/>
        </p:nvGrpSpPr>
        <p:grpSpPr>
          <a:xfrm>
            <a:off x="5543550" y="1911350"/>
            <a:ext cx="5397500" cy="2260601"/>
            <a:chOff x="0" y="0"/>
            <a:chExt cx="5397500" cy="2260599"/>
          </a:xfrm>
        </p:grpSpPr>
        <p:sp>
          <p:nvSpPr>
            <p:cNvPr id="1084" name="Line"/>
            <p:cNvSpPr/>
            <p:nvPr/>
          </p:nvSpPr>
          <p:spPr>
            <a:xfrm>
              <a:off x="1384299" y="100513"/>
              <a:ext cx="463551" cy="356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21411"/>
                  </a:moveTo>
                  <a:cubicBezTo>
                    <a:pt x="2959" y="21030"/>
                    <a:pt x="5918" y="20649"/>
                    <a:pt x="7693" y="20395"/>
                  </a:cubicBezTo>
                  <a:cubicBezTo>
                    <a:pt x="9468" y="20140"/>
                    <a:pt x="10060" y="20013"/>
                    <a:pt x="10110" y="19505"/>
                  </a:cubicBezTo>
                  <a:cubicBezTo>
                    <a:pt x="10159" y="18997"/>
                    <a:pt x="9666" y="18107"/>
                    <a:pt x="8532" y="15947"/>
                  </a:cubicBezTo>
                  <a:cubicBezTo>
                    <a:pt x="7397" y="13787"/>
                    <a:pt x="5622" y="10357"/>
                    <a:pt x="4636" y="7943"/>
                  </a:cubicBezTo>
                  <a:cubicBezTo>
                    <a:pt x="3649" y="5529"/>
                    <a:pt x="3452" y="4131"/>
                    <a:pt x="3945" y="2924"/>
                  </a:cubicBezTo>
                  <a:cubicBezTo>
                    <a:pt x="4438" y="1717"/>
                    <a:pt x="5622" y="700"/>
                    <a:pt x="7249" y="256"/>
                  </a:cubicBezTo>
                  <a:cubicBezTo>
                    <a:pt x="8877" y="-189"/>
                    <a:pt x="10948" y="-62"/>
                    <a:pt x="12625" y="700"/>
                  </a:cubicBezTo>
                  <a:cubicBezTo>
                    <a:pt x="14301" y="1463"/>
                    <a:pt x="15584" y="2860"/>
                    <a:pt x="16225" y="4322"/>
                  </a:cubicBezTo>
                  <a:cubicBezTo>
                    <a:pt x="16866" y="5783"/>
                    <a:pt x="16866" y="7307"/>
                    <a:pt x="16471" y="9023"/>
                  </a:cubicBezTo>
                  <a:cubicBezTo>
                    <a:pt x="16077" y="10738"/>
                    <a:pt x="15288" y="12644"/>
                    <a:pt x="14795" y="13978"/>
                  </a:cubicBezTo>
                  <a:cubicBezTo>
                    <a:pt x="14301" y="15312"/>
                    <a:pt x="14104" y="16075"/>
                    <a:pt x="13956" y="16837"/>
                  </a:cubicBezTo>
                  <a:cubicBezTo>
                    <a:pt x="13808" y="17599"/>
                    <a:pt x="13710" y="18362"/>
                    <a:pt x="13956" y="18743"/>
                  </a:cubicBezTo>
                  <a:cubicBezTo>
                    <a:pt x="14203" y="19124"/>
                    <a:pt x="14795" y="19124"/>
                    <a:pt x="16126" y="18997"/>
                  </a:cubicBezTo>
                  <a:cubicBezTo>
                    <a:pt x="17458" y="18870"/>
                    <a:pt x="19529" y="18616"/>
                    <a:pt x="21600" y="18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1987549" y="266700"/>
              <a:ext cx="323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94" y="21600"/>
                  </a:moveTo>
                  <a:cubicBezTo>
                    <a:pt x="847" y="19543"/>
                    <a:pt x="0" y="17486"/>
                    <a:pt x="0" y="15429"/>
                  </a:cubicBezTo>
                  <a:cubicBezTo>
                    <a:pt x="0" y="13371"/>
                    <a:pt x="847" y="11314"/>
                    <a:pt x="3671" y="9257"/>
                  </a:cubicBezTo>
                  <a:cubicBezTo>
                    <a:pt x="6494" y="7200"/>
                    <a:pt x="11294" y="5143"/>
                    <a:pt x="14612" y="3600"/>
                  </a:cubicBezTo>
                  <a:cubicBezTo>
                    <a:pt x="17929" y="2057"/>
                    <a:pt x="1976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2254249" y="213269"/>
              <a:ext cx="174154" cy="142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050" fill="norm" stroke="1" extrusionOk="0">
                  <a:moveTo>
                    <a:pt x="0" y="1328"/>
                  </a:moveTo>
                  <a:cubicBezTo>
                    <a:pt x="3086" y="389"/>
                    <a:pt x="6171" y="-550"/>
                    <a:pt x="9771" y="389"/>
                  </a:cubicBezTo>
                  <a:cubicBezTo>
                    <a:pt x="13371" y="1328"/>
                    <a:pt x="17486" y="4146"/>
                    <a:pt x="19543" y="6337"/>
                  </a:cubicBezTo>
                  <a:cubicBezTo>
                    <a:pt x="21600" y="8528"/>
                    <a:pt x="21600" y="10093"/>
                    <a:pt x="20057" y="12441"/>
                  </a:cubicBezTo>
                  <a:cubicBezTo>
                    <a:pt x="18514" y="14789"/>
                    <a:pt x="15429" y="17920"/>
                    <a:pt x="12343" y="21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2736849" y="114300"/>
              <a:ext cx="254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527"/>
                    <a:pt x="7200" y="7053"/>
                    <a:pt x="10800" y="10653"/>
                  </a:cubicBezTo>
                  <a:cubicBezTo>
                    <a:pt x="14400" y="14253"/>
                    <a:pt x="18000" y="179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2698749" y="0"/>
              <a:ext cx="292813" cy="46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54" fill="norm" stroke="1" extrusionOk="0">
                  <a:moveTo>
                    <a:pt x="0" y="7953"/>
                  </a:moveTo>
                  <a:cubicBezTo>
                    <a:pt x="771" y="5695"/>
                    <a:pt x="1543" y="3436"/>
                    <a:pt x="3163" y="2013"/>
                  </a:cubicBezTo>
                  <a:cubicBezTo>
                    <a:pt x="4783" y="589"/>
                    <a:pt x="7251" y="0"/>
                    <a:pt x="9797" y="0"/>
                  </a:cubicBezTo>
                  <a:cubicBezTo>
                    <a:pt x="12343" y="0"/>
                    <a:pt x="14966" y="589"/>
                    <a:pt x="17126" y="1865"/>
                  </a:cubicBezTo>
                  <a:cubicBezTo>
                    <a:pt x="19286" y="3142"/>
                    <a:pt x="20983" y="5105"/>
                    <a:pt x="21291" y="7364"/>
                  </a:cubicBezTo>
                  <a:cubicBezTo>
                    <a:pt x="21600" y="9622"/>
                    <a:pt x="20520" y="12175"/>
                    <a:pt x="18360" y="14433"/>
                  </a:cubicBezTo>
                  <a:cubicBezTo>
                    <a:pt x="16200" y="16691"/>
                    <a:pt x="12960" y="18655"/>
                    <a:pt x="10569" y="19882"/>
                  </a:cubicBezTo>
                  <a:cubicBezTo>
                    <a:pt x="8177" y="21109"/>
                    <a:pt x="6634" y="21600"/>
                    <a:pt x="5940" y="21551"/>
                  </a:cubicBezTo>
                  <a:cubicBezTo>
                    <a:pt x="5246" y="21502"/>
                    <a:pt x="5400" y="20913"/>
                    <a:pt x="5554" y="20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1397015" y="781645"/>
              <a:ext cx="181940" cy="555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223" fill="norm" stroke="1" extrusionOk="0">
                  <a:moveTo>
                    <a:pt x="5094" y="7743"/>
                  </a:moveTo>
                  <a:cubicBezTo>
                    <a:pt x="5337" y="10898"/>
                    <a:pt x="5580" y="14053"/>
                    <a:pt x="5701" y="16197"/>
                  </a:cubicBezTo>
                  <a:cubicBezTo>
                    <a:pt x="5822" y="18341"/>
                    <a:pt x="5822" y="19473"/>
                    <a:pt x="5701" y="20242"/>
                  </a:cubicBezTo>
                  <a:cubicBezTo>
                    <a:pt x="5580" y="21011"/>
                    <a:pt x="5337" y="21415"/>
                    <a:pt x="4852" y="21132"/>
                  </a:cubicBezTo>
                  <a:cubicBezTo>
                    <a:pt x="4366" y="20849"/>
                    <a:pt x="3638" y="19878"/>
                    <a:pt x="2667" y="17896"/>
                  </a:cubicBezTo>
                  <a:cubicBezTo>
                    <a:pt x="1697" y="15914"/>
                    <a:pt x="483" y="12921"/>
                    <a:pt x="119" y="10130"/>
                  </a:cubicBezTo>
                  <a:cubicBezTo>
                    <a:pt x="-245" y="7339"/>
                    <a:pt x="240" y="4750"/>
                    <a:pt x="1333" y="3011"/>
                  </a:cubicBezTo>
                  <a:cubicBezTo>
                    <a:pt x="2425" y="1271"/>
                    <a:pt x="4124" y="381"/>
                    <a:pt x="6308" y="98"/>
                  </a:cubicBezTo>
                  <a:cubicBezTo>
                    <a:pt x="8492" y="-185"/>
                    <a:pt x="11162" y="139"/>
                    <a:pt x="14074" y="1109"/>
                  </a:cubicBezTo>
                  <a:cubicBezTo>
                    <a:pt x="16986" y="2080"/>
                    <a:pt x="20142" y="3698"/>
                    <a:pt x="20748" y="5235"/>
                  </a:cubicBezTo>
                  <a:cubicBezTo>
                    <a:pt x="21355" y="6772"/>
                    <a:pt x="19413" y="8228"/>
                    <a:pt x="17108" y="9118"/>
                  </a:cubicBezTo>
                  <a:cubicBezTo>
                    <a:pt x="14802" y="10008"/>
                    <a:pt x="12133" y="10332"/>
                    <a:pt x="9463" y="10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1600199" y="1060450"/>
              <a:ext cx="139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1619249" y="1060450"/>
              <a:ext cx="1143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232"/>
                    <a:pt x="17600" y="465"/>
                    <a:pt x="14200" y="3135"/>
                  </a:cubicBezTo>
                  <a:cubicBezTo>
                    <a:pt x="10800" y="5806"/>
                    <a:pt x="6000" y="10916"/>
                    <a:pt x="3400" y="14400"/>
                  </a:cubicBezTo>
                  <a:cubicBezTo>
                    <a:pt x="800" y="17884"/>
                    <a:pt x="400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1849966" y="811602"/>
              <a:ext cx="143934" cy="369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21600" y="1542"/>
                  </a:moveTo>
                  <a:cubicBezTo>
                    <a:pt x="20647" y="1051"/>
                    <a:pt x="19694" y="560"/>
                    <a:pt x="18424" y="254"/>
                  </a:cubicBezTo>
                  <a:cubicBezTo>
                    <a:pt x="17153" y="-53"/>
                    <a:pt x="15565" y="-176"/>
                    <a:pt x="12865" y="438"/>
                  </a:cubicBezTo>
                  <a:cubicBezTo>
                    <a:pt x="10165" y="1051"/>
                    <a:pt x="6353" y="2401"/>
                    <a:pt x="3812" y="4979"/>
                  </a:cubicBezTo>
                  <a:cubicBezTo>
                    <a:pt x="1271" y="7556"/>
                    <a:pt x="0" y="11360"/>
                    <a:pt x="0" y="14306"/>
                  </a:cubicBezTo>
                  <a:cubicBezTo>
                    <a:pt x="0" y="17251"/>
                    <a:pt x="1271" y="19338"/>
                    <a:pt x="2541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1936749" y="966936"/>
              <a:ext cx="184151" cy="197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2568"/>
                  </a:moveTo>
                  <a:cubicBezTo>
                    <a:pt x="745" y="1420"/>
                    <a:pt x="1490" y="271"/>
                    <a:pt x="2359" y="41"/>
                  </a:cubicBezTo>
                  <a:cubicBezTo>
                    <a:pt x="3228" y="-189"/>
                    <a:pt x="4221" y="500"/>
                    <a:pt x="5338" y="3143"/>
                  </a:cubicBezTo>
                  <a:cubicBezTo>
                    <a:pt x="6455" y="5785"/>
                    <a:pt x="7697" y="10381"/>
                    <a:pt x="8317" y="13368"/>
                  </a:cubicBezTo>
                  <a:cubicBezTo>
                    <a:pt x="8938" y="16356"/>
                    <a:pt x="8938" y="17734"/>
                    <a:pt x="8566" y="18998"/>
                  </a:cubicBezTo>
                  <a:cubicBezTo>
                    <a:pt x="8193" y="20262"/>
                    <a:pt x="7448" y="21411"/>
                    <a:pt x="6703" y="21411"/>
                  </a:cubicBezTo>
                  <a:cubicBezTo>
                    <a:pt x="5959" y="21411"/>
                    <a:pt x="5214" y="20262"/>
                    <a:pt x="6083" y="17275"/>
                  </a:cubicBezTo>
                  <a:cubicBezTo>
                    <a:pt x="6952" y="14288"/>
                    <a:pt x="9434" y="9462"/>
                    <a:pt x="11297" y="6475"/>
                  </a:cubicBezTo>
                  <a:cubicBezTo>
                    <a:pt x="13159" y="3488"/>
                    <a:pt x="14400" y="2339"/>
                    <a:pt x="14897" y="2454"/>
                  </a:cubicBezTo>
                  <a:cubicBezTo>
                    <a:pt x="15393" y="2568"/>
                    <a:pt x="15145" y="3947"/>
                    <a:pt x="14897" y="6130"/>
                  </a:cubicBezTo>
                  <a:cubicBezTo>
                    <a:pt x="14648" y="8313"/>
                    <a:pt x="14400" y="11300"/>
                    <a:pt x="15517" y="13368"/>
                  </a:cubicBezTo>
                  <a:cubicBezTo>
                    <a:pt x="16634" y="15437"/>
                    <a:pt x="19117" y="16585"/>
                    <a:pt x="21600" y="17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2184399" y="901700"/>
              <a:ext cx="6009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600" fill="norm" stroke="1" extrusionOk="0">
                  <a:moveTo>
                    <a:pt x="6480" y="0"/>
                  </a:moveTo>
                  <a:cubicBezTo>
                    <a:pt x="12240" y="2541"/>
                    <a:pt x="18000" y="5082"/>
                    <a:pt x="19800" y="8118"/>
                  </a:cubicBezTo>
                  <a:cubicBezTo>
                    <a:pt x="21600" y="11153"/>
                    <a:pt x="19440" y="14682"/>
                    <a:pt x="15480" y="17012"/>
                  </a:cubicBezTo>
                  <a:cubicBezTo>
                    <a:pt x="11520" y="19341"/>
                    <a:pt x="5760" y="20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2457449" y="1070156"/>
              <a:ext cx="2857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640" y="11918"/>
                    <a:pt x="9280" y="3818"/>
                    <a:pt x="12880" y="1118"/>
                  </a:cubicBezTo>
                  <a:cubicBezTo>
                    <a:pt x="16480" y="-1582"/>
                    <a:pt x="1904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2717799" y="995727"/>
              <a:ext cx="79893" cy="140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464" fill="norm" stroke="1" extrusionOk="0">
                  <a:moveTo>
                    <a:pt x="8308" y="1154"/>
                  </a:moveTo>
                  <a:cubicBezTo>
                    <a:pt x="5538" y="509"/>
                    <a:pt x="2769" y="-136"/>
                    <a:pt x="2769" y="25"/>
                  </a:cubicBezTo>
                  <a:cubicBezTo>
                    <a:pt x="2769" y="186"/>
                    <a:pt x="5538" y="1154"/>
                    <a:pt x="9138" y="3088"/>
                  </a:cubicBezTo>
                  <a:cubicBezTo>
                    <a:pt x="12738" y="5022"/>
                    <a:pt x="17169" y="7924"/>
                    <a:pt x="19385" y="10180"/>
                  </a:cubicBezTo>
                  <a:cubicBezTo>
                    <a:pt x="21600" y="12437"/>
                    <a:pt x="21600" y="14049"/>
                    <a:pt x="18000" y="15822"/>
                  </a:cubicBezTo>
                  <a:cubicBezTo>
                    <a:pt x="14400" y="17595"/>
                    <a:pt x="7200" y="19530"/>
                    <a:pt x="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3136899" y="825500"/>
              <a:ext cx="6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3086099" y="876299"/>
              <a:ext cx="2032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25" y="1964"/>
                    <a:pt x="16650" y="3927"/>
                    <a:pt x="13612" y="6480"/>
                  </a:cubicBezTo>
                  <a:cubicBezTo>
                    <a:pt x="10575" y="9033"/>
                    <a:pt x="6975" y="12175"/>
                    <a:pt x="4613" y="14793"/>
                  </a:cubicBezTo>
                  <a:cubicBezTo>
                    <a:pt x="2250" y="17411"/>
                    <a:pt x="1125" y="195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3200399" y="1078470"/>
              <a:ext cx="179695" cy="166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0930" fill="norm" stroke="1" extrusionOk="0">
                  <a:moveTo>
                    <a:pt x="0" y="6530"/>
                  </a:moveTo>
                  <a:cubicBezTo>
                    <a:pt x="502" y="9197"/>
                    <a:pt x="1005" y="11863"/>
                    <a:pt x="1005" y="14530"/>
                  </a:cubicBezTo>
                  <a:cubicBezTo>
                    <a:pt x="1005" y="17197"/>
                    <a:pt x="502" y="19863"/>
                    <a:pt x="377" y="20397"/>
                  </a:cubicBezTo>
                  <a:cubicBezTo>
                    <a:pt x="251" y="20930"/>
                    <a:pt x="502" y="19330"/>
                    <a:pt x="1884" y="15730"/>
                  </a:cubicBezTo>
                  <a:cubicBezTo>
                    <a:pt x="3265" y="12130"/>
                    <a:pt x="5777" y="6530"/>
                    <a:pt x="8163" y="3330"/>
                  </a:cubicBezTo>
                  <a:cubicBezTo>
                    <a:pt x="10549" y="130"/>
                    <a:pt x="12809" y="-670"/>
                    <a:pt x="15070" y="530"/>
                  </a:cubicBezTo>
                  <a:cubicBezTo>
                    <a:pt x="17330" y="1730"/>
                    <a:pt x="19591" y="4930"/>
                    <a:pt x="20595" y="8663"/>
                  </a:cubicBezTo>
                  <a:cubicBezTo>
                    <a:pt x="21600" y="12397"/>
                    <a:pt x="21349" y="16663"/>
                    <a:pt x="21098" y="20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0" y="1993900"/>
              <a:ext cx="53975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6" y="20571"/>
                    <a:pt x="712" y="19543"/>
                    <a:pt x="1050" y="18771"/>
                  </a:cubicBezTo>
                  <a:cubicBezTo>
                    <a:pt x="1389" y="18000"/>
                    <a:pt x="1711" y="17486"/>
                    <a:pt x="2029" y="16886"/>
                  </a:cubicBezTo>
                  <a:cubicBezTo>
                    <a:pt x="2346" y="16286"/>
                    <a:pt x="2660" y="15600"/>
                    <a:pt x="2952" y="14914"/>
                  </a:cubicBezTo>
                  <a:cubicBezTo>
                    <a:pt x="3244" y="14229"/>
                    <a:pt x="3515" y="13543"/>
                    <a:pt x="3812" y="12943"/>
                  </a:cubicBezTo>
                  <a:cubicBezTo>
                    <a:pt x="4108" y="12343"/>
                    <a:pt x="4430" y="11829"/>
                    <a:pt x="4777" y="11143"/>
                  </a:cubicBezTo>
                  <a:cubicBezTo>
                    <a:pt x="5125" y="10457"/>
                    <a:pt x="5497" y="9600"/>
                    <a:pt x="5785" y="9000"/>
                  </a:cubicBezTo>
                  <a:cubicBezTo>
                    <a:pt x="6073" y="8400"/>
                    <a:pt x="6277" y="8057"/>
                    <a:pt x="6476" y="7714"/>
                  </a:cubicBezTo>
                  <a:cubicBezTo>
                    <a:pt x="6675" y="7371"/>
                    <a:pt x="6870" y="7029"/>
                    <a:pt x="7086" y="6686"/>
                  </a:cubicBezTo>
                  <a:cubicBezTo>
                    <a:pt x="7302" y="6343"/>
                    <a:pt x="7539" y="6000"/>
                    <a:pt x="7780" y="5657"/>
                  </a:cubicBezTo>
                  <a:cubicBezTo>
                    <a:pt x="8022" y="5314"/>
                    <a:pt x="8267" y="4971"/>
                    <a:pt x="8509" y="4629"/>
                  </a:cubicBezTo>
                  <a:cubicBezTo>
                    <a:pt x="8750" y="4286"/>
                    <a:pt x="8987" y="3943"/>
                    <a:pt x="9208" y="3600"/>
                  </a:cubicBezTo>
                  <a:cubicBezTo>
                    <a:pt x="9428" y="3257"/>
                    <a:pt x="9631" y="2914"/>
                    <a:pt x="9872" y="2657"/>
                  </a:cubicBezTo>
                  <a:cubicBezTo>
                    <a:pt x="10114" y="2400"/>
                    <a:pt x="10393" y="2229"/>
                    <a:pt x="10652" y="1971"/>
                  </a:cubicBezTo>
                  <a:cubicBezTo>
                    <a:pt x="10910" y="1714"/>
                    <a:pt x="11147" y="1371"/>
                    <a:pt x="11380" y="1114"/>
                  </a:cubicBezTo>
                  <a:cubicBezTo>
                    <a:pt x="11613" y="857"/>
                    <a:pt x="11842" y="686"/>
                    <a:pt x="12079" y="600"/>
                  </a:cubicBezTo>
                  <a:cubicBezTo>
                    <a:pt x="12316" y="514"/>
                    <a:pt x="12562" y="514"/>
                    <a:pt x="12803" y="429"/>
                  </a:cubicBezTo>
                  <a:cubicBezTo>
                    <a:pt x="13045" y="343"/>
                    <a:pt x="13282" y="171"/>
                    <a:pt x="13528" y="86"/>
                  </a:cubicBezTo>
                  <a:cubicBezTo>
                    <a:pt x="13773" y="0"/>
                    <a:pt x="14027" y="0"/>
                    <a:pt x="14269" y="0"/>
                  </a:cubicBezTo>
                  <a:cubicBezTo>
                    <a:pt x="14510" y="0"/>
                    <a:pt x="14739" y="0"/>
                    <a:pt x="14946" y="86"/>
                  </a:cubicBezTo>
                  <a:cubicBezTo>
                    <a:pt x="15154" y="171"/>
                    <a:pt x="15340" y="343"/>
                    <a:pt x="15649" y="600"/>
                  </a:cubicBezTo>
                  <a:cubicBezTo>
                    <a:pt x="15959" y="857"/>
                    <a:pt x="16391" y="1200"/>
                    <a:pt x="16797" y="1629"/>
                  </a:cubicBezTo>
                  <a:cubicBezTo>
                    <a:pt x="17204" y="2057"/>
                    <a:pt x="17585" y="2571"/>
                    <a:pt x="18030" y="3171"/>
                  </a:cubicBezTo>
                  <a:cubicBezTo>
                    <a:pt x="18474" y="3771"/>
                    <a:pt x="18983" y="4457"/>
                    <a:pt x="19440" y="5143"/>
                  </a:cubicBezTo>
                  <a:cubicBezTo>
                    <a:pt x="19897" y="5829"/>
                    <a:pt x="20304" y="6514"/>
                    <a:pt x="20656" y="7200"/>
                  </a:cubicBezTo>
                  <a:cubicBezTo>
                    <a:pt x="21007" y="7886"/>
                    <a:pt x="21304" y="8571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255" name="Drawing"/>
          <p:cNvGrpSpPr/>
          <p:nvPr/>
        </p:nvGrpSpPr>
        <p:grpSpPr>
          <a:xfrm>
            <a:off x="667279" y="4434659"/>
            <a:ext cx="9961314" cy="4734742"/>
            <a:chOff x="0" y="0"/>
            <a:chExt cx="9961313" cy="4734740"/>
          </a:xfrm>
        </p:grpSpPr>
        <p:sp>
          <p:nvSpPr>
            <p:cNvPr id="1102" name="Line"/>
            <p:cNvSpPr/>
            <p:nvPr/>
          </p:nvSpPr>
          <p:spPr>
            <a:xfrm>
              <a:off x="1138363" y="26163"/>
              <a:ext cx="210303" cy="556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434" fill="norm" stroke="1" extrusionOk="0">
                  <a:moveTo>
                    <a:pt x="2295" y="6726"/>
                  </a:moveTo>
                  <a:cubicBezTo>
                    <a:pt x="3133" y="9987"/>
                    <a:pt x="3972" y="13247"/>
                    <a:pt x="4496" y="15122"/>
                  </a:cubicBezTo>
                  <a:cubicBezTo>
                    <a:pt x="5021" y="16996"/>
                    <a:pt x="5230" y="17486"/>
                    <a:pt x="5335" y="18097"/>
                  </a:cubicBezTo>
                  <a:cubicBezTo>
                    <a:pt x="5440" y="18708"/>
                    <a:pt x="5440" y="19442"/>
                    <a:pt x="5335" y="19442"/>
                  </a:cubicBezTo>
                  <a:cubicBezTo>
                    <a:pt x="5230" y="19442"/>
                    <a:pt x="5021" y="18708"/>
                    <a:pt x="4077" y="16670"/>
                  </a:cubicBezTo>
                  <a:cubicBezTo>
                    <a:pt x="3133" y="14633"/>
                    <a:pt x="1456" y="11291"/>
                    <a:pt x="617" y="8479"/>
                  </a:cubicBezTo>
                  <a:cubicBezTo>
                    <a:pt x="-222" y="5667"/>
                    <a:pt x="-222" y="3384"/>
                    <a:pt x="722" y="1958"/>
                  </a:cubicBezTo>
                  <a:cubicBezTo>
                    <a:pt x="1665" y="532"/>
                    <a:pt x="3553" y="-39"/>
                    <a:pt x="5964" y="2"/>
                  </a:cubicBezTo>
                  <a:cubicBezTo>
                    <a:pt x="8376" y="43"/>
                    <a:pt x="11312" y="695"/>
                    <a:pt x="14143" y="2406"/>
                  </a:cubicBezTo>
                  <a:cubicBezTo>
                    <a:pt x="16974" y="4118"/>
                    <a:pt x="19700" y="6889"/>
                    <a:pt x="20539" y="9661"/>
                  </a:cubicBezTo>
                  <a:cubicBezTo>
                    <a:pt x="21378" y="12432"/>
                    <a:pt x="20329" y="15203"/>
                    <a:pt x="18757" y="17159"/>
                  </a:cubicBezTo>
                  <a:cubicBezTo>
                    <a:pt x="17184" y="19116"/>
                    <a:pt x="15087" y="20257"/>
                    <a:pt x="13514" y="20868"/>
                  </a:cubicBezTo>
                  <a:cubicBezTo>
                    <a:pt x="11941" y="21479"/>
                    <a:pt x="10893" y="21561"/>
                    <a:pt x="9634" y="21276"/>
                  </a:cubicBezTo>
                  <a:cubicBezTo>
                    <a:pt x="8376" y="20990"/>
                    <a:pt x="6908" y="20338"/>
                    <a:pt x="6594" y="19727"/>
                  </a:cubicBezTo>
                  <a:cubicBezTo>
                    <a:pt x="6279" y="19116"/>
                    <a:pt x="7118" y="18545"/>
                    <a:pt x="7957" y="17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510770" y="315140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529820" y="480240"/>
              <a:ext cx="76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2014127" y="-1"/>
              <a:ext cx="169744" cy="604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88" fill="norm" stroke="1" extrusionOk="0">
                  <a:moveTo>
                    <a:pt x="21385" y="2174"/>
                  </a:moveTo>
                  <a:cubicBezTo>
                    <a:pt x="18718" y="1421"/>
                    <a:pt x="16052" y="669"/>
                    <a:pt x="14052" y="292"/>
                  </a:cubicBezTo>
                  <a:cubicBezTo>
                    <a:pt x="12052" y="-84"/>
                    <a:pt x="10718" y="-84"/>
                    <a:pt x="9252" y="217"/>
                  </a:cubicBezTo>
                  <a:cubicBezTo>
                    <a:pt x="7785" y="518"/>
                    <a:pt x="6185" y="1120"/>
                    <a:pt x="5385" y="2061"/>
                  </a:cubicBezTo>
                  <a:cubicBezTo>
                    <a:pt x="4585" y="3002"/>
                    <a:pt x="4585" y="4281"/>
                    <a:pt x="5518" y="5636"/>
                  </a:cubicBezTo>
                  <a:cubicBezTo>
                    <a:pt x="6452" y="6991"/>
                    <a:pt x="8318" y="8421"/>
                    <a:pt x="8852" y="9474"/>
                  </a:cubicBezTo>
                  <a:cubicBezTo>
                    <a:pt x="9385" y="10528"/>
                    <a:pt x="8585" y="11205"/>
                    <a:pt x="7385" y="11619"/>
                  </a:cubicBezTo>
                  <a:cubicBezTo>
                    <a:pt x="6185" y="12033"/>
                    <a:pt x="4585" y="12184"/>
                    <a:pt x="3118" y="12184"/>
                  </a:cubicBezTo>
                  <a:cubicBezTo>
                    <a:pt x="1652" y="12184"/>
                    <a:pt x="318" y="12033"/>
                    <a:pt x="52" y="11770"/>
                  </a:cubicBezTo>
                  <a:cubicBezTo>
                    <a:pt x="-215" y="11506"/>
                    <a:pt x="585" y="11130"/>
                    <a:pt x="1652" y="10867"/>
                  </a:cubicBezTo>
                  <a:cubicBezTo>
                    <a:pt x="2718" y="10603"/>
                    <a:pt x="4052" y="10453"/>
                    <a:pt x="5518" y="10377"/>
                  </a:cubicBezTo>
                  <a:cubicBezTo>
                    <a:pt x="6985" y="10302"/>
                    <a:pt x="8585" y="10302"/>
                    <a:pt x="9918" y="10415"/>
                  </a:cubicBezTo>
                  <a:cubicBezTo>
                    <a:pt x="11252" y="10528"/>
                    <a:pt x="12318" y="10754"/>
                    <a:pt x="12852" y="11318"/>
                  </a:cubicBezTo>
                  <a:cubicBezTo>
                    <a:pt x="13385" y="11883"/>
                    <a:pt x="13385" y="12786"/>
                    <a:pt x="11518" y="14216"/>
                  </a:cubicBezTo>
                  <a:cubicBezTo>
                    <a:pt x="9652" y="15646"/>
                    <a:pt x="5918" y="17602"/>
                    <a:pt x="3918" y="18844"/>
                  </a:cubicBezTo>
                  <a:cubicBezTo>
                    <a:pt x="1918" y="20086"/>
                    <a:pt x="1652" y="20613"/>
                    <a:pt x="2452" y="20952"/>
                  </a:cubicBezTo>
                  <a:cubicBezTo>
                    <a:pt x="3252" y="21290"/>
                    <a:pt x="5118" y="21441"/>
                    <a:pt x="7385" y="21478"/>
                  </a:cubicBezTo>
                  <a:cubicBezTo>
                    <a:pt x="9652" y="21516"/>
                    <a:pt x="12318" y="21441"/>
                    <a:pt x="14985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2318946" y="134562"/>
              <a:ext cx="163375" cy="371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16" fill="norm" stroke="1" extrusionOk="0">
                  <a:moveTo>
                    <a:pt x="21374" y="898"/>
                  </a:moveTo>
                  <a:cubicBezTo>
                    <a:pt x="20266" y="530"/>
                    <a:pt x="19159" y="161"/>
                    <a:pt x="17912" y="39"/>
                  </a:cubicBezTo>
                  <a:cubicBezTo>
                    <a:pt x="16666" y="-84"/>
                    <a:pt x="15282" y="39"/>
                    <a:pt x="12789" y="1143"/>
                  </a:cubicBezTo>
                  <a:cubicBezTo>
                    <a:pt x="10297" y="2248"/>
                    <a:pt x="6697" y="4334"/>
                    <a:pt x="4205" y="7280"/>
                  </a:cubicBezTo>
                  <a:cubicBezTo>
                    <a:pt x="1712" y="10225"/>
                    <a:pt x="328" y="14030"/>
                    <a:pt x="51" y="16546"/>
                  </a:cubicBezTo>
                  <a:cubicBezTo>
                    <a:pt x="-226" y="19061"/>
                    <a:pt x="605" y="20289"/>
                    <a:pt x="2959" y="20902"/>
                  </a:cubicBezTo>
                  <a:cubicBezTo>
                    <a:pt x="5312" y="21516"/>
                    <a:pt x="9189" y="21516"/>
                    <a:pt x="13066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2539470" y="194490"/>
              <a:ext cx="2095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1137"/>
                    <a:pt x="3927" y="2274"/>
                    <a:pt x="6545" y="4295"/>
                  </a:cubicBezTo>
                  <a:cubicBezTo>
                    <a:pt x="9164" y="6316"/>
                    <a:pt x="12436" y="9221"/>
                    <a:pt x="15055" y="12253"/>
                  </a:cubicBezTo>
                  <a:cubicBezTo>
                    <a:pt x="17673" y="15284"/>
                    <a:pt x="19636" y="184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2602970" y="111940"/>
              <a:ext cx="1333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4191"/>
                    <a:pt x="14743" y="8382"/>
                    <a:pt x="11143" y="11982"/>
                  </a:cubicBezTo>
                  <a:cubicBezTo>
                    <a:pt x="7543" y="15582"/>
                    <a:pt x="3771" y="185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2856970" y="435790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2926820" y="518340"/>
              <a:ext cx="50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3187170" y="181790"/>
              <a:ext cx="146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91" y="1986"/>
                    <a:pt x="4383" y="3972"/>
                    <a:pt x="7983" y="7572"/>
                  </a:cubicBezTo>
                  <a:cubicBezTo>
                    <a:pt x="11583" y="11172"/>
                    <a:pt x="16591" y="163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3314170" y="175440"/>
              <a:ext cx="825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2439"/>
                    <a:pt x="12738" y="4877"/>
                    <a:pt x="9138" y="7781"/>
                  </a:cubicBezTo>
                  <a:cubicBezTo>
                    <a:pt x="5538" y="10684"/>
                    <a:pt x="2769" y="14052"/>
                    <a:pt x="1385" y="16432"/>
                  </a:cubicBezTo>
                  <a:cubicBezTo>
                    <a:pt x="0" y="18813"/>
                    <a:pt x="0" y="202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3428470" y="486590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3593570" y="156390"/>
              <a:ext cx="6542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1" h="21600" fill="norm" stroke="1" extrusionOk="0">
                  <a:moveTo>
                    <a:pt x="0" y="0"/>
                  </a:moveTo>
                  <a:cubicBezTo>
                    <a:pt x="3273" y="0"/>
                    <a:pt x="6545" y="0"/>
                    <a:pt x="9491" y="675"/>
                  </a:cubicBezTo>
                  <a:cubicBezTo>
                    <a:pt x="12436" y="1350"/>
                    <a:pt x="15055" y="2700"/>
                    <a:pt x="17345" y="5175"/>
                  </a:cubicBezTo>
                  <a:cubicBezTo>
                    <a:pt x="19636" y="7650"/>
                    <a:pt x="21600" y="11250"/>
                    <a:pt x="18982" y="14175"/>
                  </a:cubicBezTo>
                  <a:cubicBezTo>
                    <a:pt x="16364" y="17100"/>
                    <a:pt x="9164" y="19350"/>
                    <a:pt x="19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3993620" y="41039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3892020" y="588190"/>
              <a:ext cx="139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4451985" y="228867"/>
              <a:ext cx="100436" cy="36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323" fill="norm" stroke="1" extrusionOk="0">
                  <a:moveTo>
                    <a:pt x="20917" y="2068"/>
                  </a:moveTo>
                  <a:cubicBezTo>
                    <a:pt x="20035" y="1451"/>
                    <a:pt x="19154" y="834"/>
                    <a:pt x="17611" y="402"/>
                  </a:cubicBezTo>
                  <a:cubicBezTo>
                    <a:pt x="16068" y="-30"/>
                    <a:pt x="13864" y="-277"/>
                    <a:pt x="11439" y="525"/>
                  </a:cubicBezTo>
                  <a:cubicBezTo>
                    <a:pt x="9015" y="1328"/>
                    <a:pt x="6370" y="3179"/>
                    <a:pt x="3946" y="5894"/>
                  </a:cubicBezTo>
                  <a:cubicBezTo>
                    <a:pt x="1521" y="8610"/>
                    <a:pt x="-683" y="12189"/>
                    <a:pt x="199" y="14905"/>
                  </a:cubicBezTo>
                  <a:cubicBezTo>
                    <a:pt x="1080" y="17620"/>
                    <a:pt x="5048" y="19472"/>
                    <a:pt x="9015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4711170" y="232590"/>
              <a:ext cx="1905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267"/>
                    <a:pt x="4800" y="4533"/>
                    <a:pt x="8040" y="7733"/>
                  </a:cubicBezTo>
                  <a:cubicBezTo>
                    <a:pt x="11280" y="10933"/>
                    <a:pt x="15360" y="15067"/>
                    <a:pt x="17760" y="17533"/>
                  </a:cubicBezTo>
                  <a:cubicBezTo>
                    <a:pt x="20160" y="20000"/>
                    <a:pt x="2088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4774670" y="219890"/>
              <a:ext cx="12700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09"/>
                    <a:pt x="18000" y="218"/>
                    <a:pt x="15660" y="1200"/>
                  </a:cubicBezTo>
                  <a:cubicBezTo>
                    <a:pt x="13320" y="2182"/>
                    <a:pt x="10440" y="4036"/>
                    <a:pt x="7740" y="6600"/>
                  </a:cubicBezTo>
                  <a:cubicBezTo>
                    <a:pt x="5040" y="9164"/>
                    <a:pt x="2520" y="12436"/>
                    <a:pt x="1260" y="15055"/>
                  </a:cubicBezTo>
                  <a:cubicBezTo>
                    <a:pt x="0" y="17673"/>
                    <a:pt x="0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4952470" y="462516"/>
              <a:ext cx="88901" cy="138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2740"/>
                  </a:moveTo>
                  <a:cubicBezTo>
                    <a:pt x="2057" y="1759"/>
                    <a:pt x="4114" y="777"/>
                    <a:pt x="6686" y="286"/>
                  </a:cubicBezTo>
                  <a:cubicBezTo>
                    <a:pt x="9257" y="-205"/>
                    <a:pt x="12343" y="-205"/>
                    <a:pt x="14657" y="1431"/>
                  </a:cubicBezTo>
                  <a:cubicBezTo>
                    <a:pt x="16971" y="3068"/>
                    <a:pt x="18514" y="6340"/>
                    <a:pt x="17743" y="8959"/>
                  </a:cubicBezTo>
                  <a:cubicBezTo>
                    <a:pt x="16971" y="11577"/>
                    <a:pt x="13886" y="13540"/>
                    <a:pt x="11314" y="15177"/>
                  </a:cubicBezTo>
                  <a:cubicBezTo>
                    <a:pt x="8743" y="16813"/>
                    <a:pt x="6686" y="18122"/>
                    <a:pt x="7200" y="19104"/>
                  </a:cubicBezTo>
                  <a:cubicBezTo>
                    <a:pt x="7714" y="20086"/>
                    <a:pt x="10800" y="20740"/>
                    <a:pt x="13629" y="21068"/>
                  </a:cubicBezTo>
                  <a:cubicBezTo>
                    <a:pt x="16457" y="21395"/>
                    <a:pt x="19029" y="21395"/>
                    <a:pt x="2160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5060420" y="626290"/>
              <a:ext cx="114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950"/>
                    <a:pt x="12000" y="9900"/>
                    <a:pt x="8400" y="13500"/>
                  </a:cubicBezTo>
                  <a:cubicBezTo>
                    <a:pt x="4800" y="17100"/>
                    <a:pt x="24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5403320" y="289740"/>
              <a:ext cx="1841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83" y="670"/>
                    <a:pt x="4966" y="1340"/>
                    <a:pt x="7821" y="3851"/>
                  </a:cubicBezTo>
                  <a:cubicBezTo>
                    <a:pt x="10676" y="6363"/>
                    <a:pt x="13903" y="10716"/>
                    <a:pt x="16262" y="13981"/>
                  </a:cubicBezTo>
                  <a:cubicBezTo>
                    <a:pt x="18621" y="17247"/>
                    <a:pt x="20110" y="194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5549370" y="277040"/>
              <a:ext cx="12700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179"/>
                    <a:pt x="12960" y="6358"/>
                    <a:pt x="9360" y="9631"/>
                  </a:cubicBezTo>
                  <a:cubicBezTo>
                    <a:pt x="5760" y="12904"/>
                    <a:pt x="2880" y="16270"/>
                    <a:pt x="1440" y="18281"/>
                  </a:cubicBezTo>
                  <a:cubicBezTo>
                    <a:pt x="0" y="20291"/>
                    <a:pt x="0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5670020" y="634288"/>
              <a:ext cx="127001" cy="156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5" fill="norm" stroke="1" extrusionOk="0">
                  <a:moveTo>
                    <a:pt x="0" y="3190"/>
                  </a:moveTo>
                  <a:cubicBezTo>
                    <a:pt x="1080" y="2053"/>
                    <a:pt x="2160" y="916"/>
                    <a:pt x="3780" y="347"/>
                  </a:cubicBezTo>
                  <a:cubicBezTo>
                    <a:pt x="5400" y="-221"/>
                    <a:pt x="7560" y="-221"/>
                    <a:pt x="9900" y="1342"/>
                  </a:cubicBezTo>
                  <a:cubicBezTo>
                    <a:pt x="12240" y="2905"/>
                    <a:pt x="14760" y="6032"/>
                    <a:pt x="14760" y="8732"/>
                  </a:cubicBezTo>
                  <a:cubicBezTo>
                    <a:pt x="14760" y="11432"/>
                    <a:pt x="12240" y="13705"/>
                    <a:pt x="10260" y="15837"/>
                  </a:cubicBezTo>
                  <a:cubicBezTo>
                    <a:pt x="8280" y="17968"/>
                    <a:pt x="6840" y="19958"/>
                    <a:pt x="7920" y="20668"/>
                  </a:cubicBezTo>
                  <a:cubicBezTo>
                    <a:pt x="9000" y="21379"/>
                    <a:pt x="12600" y="20811"/>
                    <a:pt x="15300" y="20100"/>
                  </a:cubicBezTo>
                  <a:cubicBezTo>
                    <a:pt x="18000" y="19390"/>
                    <a:pt x="19800" y="18537"/>
                    <a:pt x="21600" y="17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5911320" y="302440"/>
              <a:ext cx="94319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9" h="21600" fill="norm" stroke="1" extrusionOk="0">
                  <a:moveTo>
                    <a:pt x="0" y="0"/>
                  </a:moveTo>
                  <a:cubicBezTo>
                    <a:pt x="5974" y="2564"/>
                    <a:pt x="11949" y="5129"/>
                    <a:pt x="15855" y="7989"/>
                  </a:cubicBezTo>
                  <a:cubicBezTo>
                    <a:pt x="19762" y="10849"/>
                    <a:pt x="21600" y="14005"/>
                    <a:pt x="19762" y="16323"/>
                  </a:cubicBezTo>
                  <a:cubicBezTo>
                    <a:pt x="17923" y="18641"/>
                    <a:pt x="12409" y="20121"/>
                    <a:pt x="68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6228820" y="537390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6127220" y="696140"/>
              <a:ext cx="1270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6819370" y="721540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7371820" y="721540"/>
              <a:ext cx="63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7543270" y="715190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7854420" y="581840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7733770" y="746940"/>
              <a:ext cx="1079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59" y="4800"/>
                    <a:pt x="16518" y="9600"/>
                    <a:pt x="12918" y="13200"/>
                  </a:cubicBezTo>
                  <a:cubicBezTo>
                    <a:pt x="9318" y="16800"/>
                    <a:pt x="4659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8218758" y="421336"/>
              <a:ext cx="150013" cy="420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474" fill="norm" stroke="1" extrusionOk="0">
                  <a:moveTo>
                    <a:pt x="20970" y="1386"/>
                  </a:moveTo>
                  <a:cubicBezTo>
                    <a:pt x="20378" y="846"/>
                    <a:pt x="19786" y="306"/>
                    <a:pt x="18603" y="90"/>
                  </a:cubicBezTo>
                  <a:cubicBezTo>
                    <a:pt x="17419" y="-126"/>
                    <a:pt x="15644" y="-18"/>
                    <a:pt x="12833" y="1170"/>
                  </a:cubicBezTo>
                  <a:cubicBezTo>
                    <a:pt x="10022" y="2358"/>
                    <a:pt x="6175" y="4626"/>
                    <a:pt x="3512" y="7596"/>
                  </a:cubicBezTo>
                  <a:cubicBezTo>
                    <a:pt x="849" y="10566"/>
                    <a:pt x="-630" y="14238"/>
                    <a:pt x="258" y="16668"/>
                  </a:cubicBezTo>
                  <a:cubicBezTo>
                    <a:pt x="1145" y="19098"/>
                    <a:pt x="4400" y="20286"/>
                    <a:pt x="7655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8425920" y="473890"/>
              <a:ext cx="2349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76" y="4483"/>
                    <a:pt x="8951" y="8966"/>
                    <a:pt x="12551" y="12566"/>
                  </a:cubicBezTo>
                  <a:cubicBezTo>
                    <a:pt x="16151" y="16166"/>
                    <a:pt x="18876" y="188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8476720" y="442140"/>
              <a:ext cx="1524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71"/>
                    <a:pt x="16800" y="1143"/>
                    <a:pt x="13950" y="2914"/>
                  </a:cubicBezTo>
                  <a:cubicBezTo>
                    <a:pt x="11100" y="4686"/>
                    <a:pt x="7800" y="7657"/>
                    <a:pt x="5400" y="10971"/>
                  </a:cubicBezTo>
                  <a:cubicBezTo>
                    <a:pt x="3000" y="14286"/>
                    <a:pt x="1500" y="179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8696090" y="660157"/>
              <a:ext cx="142581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4244" y="7910"/>
                  </a:moveTo>
                  <a:cubicBezTo>
                    <a:pt x="3609" y="9431"/>
                    <a:pt x="2973" y="10952"/>
                    <a:pt x="2179" y="13538"/>
                  </a:cubicBezTo>
                  <a:cubicBezTo>
                    <a:pt x="1385" y="16124"/>
                    <a:pt x="432" y="19775"/>
                    <a:pt x="115" y="20535"/>
                  </a:cubicBezTo>
                  <a:cubicBezTo>
                    <a:pt x="-203" y="21296"/>
                    <a:pt x="115" y="19166"/>
                    <a:pt x="1385" y="15668"/>
                  </a:cubicBezTo>
                  <a:cubicBezTo>
                    <a:pt x="2656" y="12169"/>
                    <a:pt x="4879" y="7301"/>
                    <a:pt x="6468" y="4259"/>
                  </a:cubicBezTo>
                  <a:cubicBezTo>
                    <a:pt x="8056" y="1217"/>
                    <a:pt x="9009" y="0"/>
                    <a:pt x="10915" y="0"/>
                  </a:cubicBezTo>
                  <a:cubicBezTo>
                    <a:pt x="12821" y="0"/>
                    <a:pt x="15679" y="1217"/>
                    <a:pt x="17585" y="5020"/>
                  </a:cubicBezTo>
                  <a:cubicBezTo>
                    <a:pt x="19491" y="8823"/>
                    <a:pt x="20444" y="15211"/>
                    <a:pt x="213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8933920" y="810440"/>
              <a:ext cx="76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9194270" y="410390"/>
              <a:ext cx="139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5718"/>
                    <a:pt x="8509" y="11435"/>
                    <a:pt x="12109" y="15035"/>
                  </a:cubicBezTo>
                  <a:cubicBezTo>
                    <a:pt x="15709" y="18635"/>
                    <a:pt x="18655" y="201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9251420" y="429440"/>
              <a:ext cx="1651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46" y="3291"/>
                    <a:pt x="13292" y="6583"/>
                    <a:pt x="9692" y="9566"/>
                  </a:cubicBezTo>
                  <a:cubicBezTo>
                    <a:pt x="6092" y="12549"/>
                    <a:pt x="3046" y="15223"/>
                    <a:pt x="1523" y="17177"/>
                  </a:cubicBezTo>
                  <a:cubicBezTo>
                    <a:pt x="0" y="19131"/>
                    <a:pt x="0" y="20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9401704" y="737265"/>
              <a:ext cx="150611" cy="13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110" fill="norm" stroke="1" extrusionOk="0">
                  <a:moveTo>
                    <a:pt x="2100" y="5681"/>
                  </a:moveTo>
                  <a:cubicBezTo>
                    <a:pt x="1800" y="7396"/>
                    <a:pt x="1500" y="9110"/>
                    <a:pt x="1050" y="11510"/>
                  </a:cubicBezTo>
                  <a:cubicBezTo>
                    <a:pt x="600" y="13910"/>
                    <a:pt x="0" y="16996"/>
                    <a:pt x="0" y="17681"/>
                  </a:cubicBezTo>
                  <a:cubicBezTo>
                    <a:pt x="0" y="18367"/>
                    <a:pt x="600" y="16653"/>
                    <a:pt x="2700" y="13224"/>
                  </a:cubicBezTo>
                  <a:cubicBezTo>
                    <a:pt x="4800" y="9796"/>
                    <a:pt x="8400" y="4653"/>
                    <a:pt x="11100" y="2081"/>
                  </a:cubicBezTo>
                  <a:cubicBezTo>
                    <a:pt x="13800" y="-490"/>
                    <a:pt x="15600" y="-490"/>
                    <a:pt x="17250" y="1053"/>
                  </a:cubicBezTo>
                  <a:cubicBezTo>
                    <a:pt x="18900" y="2596"/>
                    <a:pt x="20400" y="5681"/>
                    <a:pt x="21000" y="9281"/>
                  </a:cubicBezTo>
                  <a:cubicBezTo>
                    <a:pt x="21600" y="12881"/>
                    <a:pt x="21300" y="16996"/>
                    <a:pt x="21000" y="21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9651470" y="442140"/>
              <a:ext cx="952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1973"/>
                    <a:pt x="10560" y="3945"/>
                    <a:pt x="14640" y="6362"/>
                  </a:cubicBezTo>
                  <a:cubicBezTo>
                    <a:pt x="18720" y="8778"/>
                    <a:pt x="21600" y="11638"/>
                    <a:pt x="21600" y="14055"/>
                  </a:cubicBezTo>
                  <a:cubicBezTo>
                    <a:pt x="21600" y="16471"/>
                    <a:pt x="18720" y="18444"/>
                    <a:pt x="15120" y="19627"/>
                  </a:cubicBezTo>
                  <a:cubicBezTo>
                    <a:pt x="11520" y="20811"/>
                    <a:pt x="7200" y="21205"/>
                    <a:pt x="28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9816570" y="338053"/>
              <a:ext cx="144744" cy="707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547" fill="norm" stroke="1" extrusionOk="0">
                  <a:moveTo>
                    <a:pt x="9257" y="1237"/>
                  </a:moveTo>
                  <a:cubicBezTo>
                    <a:pt x="10491" y="850"/>
                    <a:pt x="11726" y="463"/>
                    <a:pt x="13114" y="237"/>
                  </a:cubicBezTo>
                  <a:cubicBezTo>
                    <a:pt x="14503" y="11"/>
                    <a:pt x="16046" y="-53"/>
                    <a:pt x="17280" y="44"/>
                  </a:cubicBezTo>
                  <a:cubicBezTo>
                    <a:pt x="18514" y="140"/>
                    <a:pt x="19440" y="398"/>
                    <a:pt x="20211" y="1237"/>
                  </a:cubicBezTo>
                  <a:cubicBezTo>
                    <a:pt x="20983" y="2075"/>
                    <a:pt x="21600" y="3493"/>
                    <a:pt x="20520" y="4751"/>
                  </a:cubicBezTo>
                  <a:cubicBezTo>
                    <a:pt x="19440" y="6008"/>
                    <a:pt x="16663" y="7104"/>
                    <a:pt x="14657" y="8200"/>
                  </a:cubicBezTo>
                  <a:cubicBezTo>
                    <a:pt x="12651" y="9296"/>
                    <a:pt x="11417" y="10392"/>
                    <a:pt x="11880" y="11521"/>
                  </a:cubicBezTo>
                  <a:cubicBezTo>
                    <a:pt x="12343" y="12649"/>
                    <a:pt x="14503" y="13810"/>
                    <a:pt x="15737" y="15067"/>
                  </a:cubicBezTo>
                  <a:cubicBezTo>
                    <a:pt x="16971" y="16324"/>
                    <a:pt x="17280" y="17678"/>
                    <a:pt x="16509" y="18710"/>
                  </a:cubicBezTo>
                  <a:cubicBezTo>
                    <a:pt x="15737" y="19742"/>
                    <a:pt x="13886" y="20451"/>
                    <a:pt x="10954" y="20870"/>
                  </a:cubicBezTo>
                  <a:cubicBezTo>
                    <a:pt x="8023" y="21289"/>
                    <a:pt x="4011" y="21418"/>
                    <a:pt x="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2742670" y="1500579"/>
              <a:ext cx="723901" cy="455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20998"/>
                  </a:moveTo>
                  <a:cubicBezTo>
                    <a:pt x="1263" y="20302"/>
                    <a:pt x="2526" y="19605"/>
                    <a:pt x="4042" y="19107"/>
                  </a:cubicBezTo>
                  <a:cubicBezTo>
                    <a:pt x="5558" y="18609"/>
                    <a:pt x="7326" y="18311"/>
                    <a:pt x="8621" y="17962"/>
                  </a:cubicBezTo>
                  <a:cubicBezTo>
                    <a:pt x="9916" y="17614"/>
                    <a:pt x="10737" y="17216"/>
                    <a:pt x="11179" y="16768"/>
                  </a:cubicBezTo>
                  <a:cubicBezTo>
                    <a:pt x="11621" y="16320"/>
                    <a:pt x="11684" y="15822"/>
                    <a:pt x="11274" y="14827"/>
                  </a:cubicBezTo>
                  <a:cubicBezTo>
                    <a:pt x="10863" y="13831"/>
                    <a:pt x="9979" y="12338"/>
                    <a:pt x="8779" y="10746"/>
                  </a:cubicBezTo>
                  <a:cubicBezTo>
                    <a:pt x="7579" y="9153"/>
                    <a:pt x="6063" y="7461"/>
                    <a:pt x="5021" y="6117"/>
                  </a:cubicBezTo>
                  <a:cubicBezTo>
                    <a:pt x="3979" y="4773"/>
                    <a:pt x="3411" y="3778"/>
                    <a:pt x="3158" y="3031"/>
                  </a:cubicBezTo>
                  <a:cubicBezTo>
                    <a:pt x="2905" y="2285"/>
                    <a:pt x="2968" y="1787"/>
                    <a:pt x="3695" y="1290"/>
                  </a:cubicBezTo>
                  <a:cubicBezTo>
                    <a:pt x="4421" y="792"/>
                    <a:pt x="5811" y="294"/>
                    <a:pt x="7516" y="95"/>
                  </a:cubicBezTo>
                  <a:cubicBezTo>
                    <a:pt x="9221" y="-104"/>
                    <a:pt x="11242" y="-4"/>
                    <a:pt x="12979" y="543"/>
                  </a:cubicBezTo>
                  <a:cubicBezTo>
                    <a:pt x="14716" y="1090"/>
                    <a:pt x="16168" y="2086"/>
                    <a:pt x="16926" y="3479"/>
                  </a:cubicBezTo>
                  <a:cubicBezTo>
                    <a:pt x="17684" y="4873"/>
                    <a:pt x="17747" y="6665"/>
                    <a:pt x="17147" y="9004"/>
                  </a:cubicBezTo>
                  <a:cubicBezTo>
                    <a:pt x="16547" y="11343"/>
                    <a:pt x="15284" y="14230"/>
                    <a:pt x="14495" y="16121"/>
                  </a:cubicBezTo>
                  <a:cubicBezTo>
                    <a:pt x="13705" y="18012"/>
                    <a:pt x="13389" y="18908"/>
                    <a:pt x="13168" y="19605"/>
                  </a:cubicBezTo>
                  <a:cubicBezTo>
                    <a:pt x="12947" y="20302"/>
                    <a:pt x="12821" y="20799"/>
                    <a:pt x="12916" y="21098"/>
                  </a:cubicBezTo>
                  <a:cubicBezTo>
                    <a:pt x="13011" y="21396"/>
                    <a:pt x="13326" y="21496"/>
                    <a:pt x="14432" y="21347"/>
                  </a:cubicBezTo>
                  <a:cubicBezTo>
                    <a:pt x="15537" y="21197"/>
                    <a:pt x="17432" y="20799"/>
                    <a:pt x="18758" y="20550"/>
                  </a:cubicBezTo>
                  <a:cubicBezTo>
                    <a:pt x="20084" y="20302"/>
                    <a:pt x="20842" y="20202"/>
                    <a:pt x="21600" y="20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3618970" y="1788340"/>
              <a:ext cx="546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3" y="18000"/>
                    <a:pt x="6865" y="14400"/>
                    <a:pt x="10047" y="12000"/>
                  </a:cubicBezTo>
                  <a:cubicBezTo>
                    <a:pt x="13228" y="9600"/>
                    <a:pt x="16158" y="8400"/>
                    <a:pt x="18042" y="6600"/>
                  </a:cubicBezTo>
                  <a:cubicBezTo>
                    <a:pt x="19926" y="4800"/>
                    <a:pt x="2076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4038070" y="1704062"/>
              <a:ext cx="91165" cy="179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303" fill="norm" stroke="1" extrusionOk="0">
                  <a:moveTo>
                    <a:pt x="0" y="205"/>
                  </a:moveTo>
                  <a:cubicBezTo>
                    <a:pt x="2945" y="-46"/>
                    <a:pt x="5891" y="-297"/>
                    <a:pt x="10309" y="959"/>
                  </a:cubicBezTo>
                  <a:cubicBezTo>
                    <a:pt x="14727" y="2215"/>
                    <a:pt x="20618" y="4977"/>
                    <a:pt x="21109" y="8619"/>
                  </a:cubicBezTo>
                  <a:cubicBezTo>
                    <a:pt x="21600" y="12261"/>
                    <a:pt x="16691" y="16782"/>
                    <a:pt x="11782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4571470" y="1661340"/>
              <a:ext cx="571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00" y="4267"/>
                    <a:pt x="12800" y="8533"/>
                    <a:pt x="16400" y="12133"/>
                  </a:cubicBezTo>
                  <a:cubicBezTo>
                    <a:pt x="20000" y="15733"/>
                    <a:pt x="208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4603220" y="1593374"/>
              <a:ext cx="218163" cy="48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16" fill="norm" stroke="1" extrusionOk="0">
                  <a:moveTo>
                    <a:pt x="0" y="2474"/>
                  </a:moveTo>
                  <a:cubicBezTo>
                    <a:pt x="0" y="2000"/>
                    <a:pt x="0" y="1527"/>
                    <a:pt x="1142" y="1005"/>
                  </a:cubicBezTo>
                  <a:cubicBezTo>
                    <a:pt x="2285" y="484"/>
                    <a:pt x="4569" y="-84"/>
                    <a:pt x="7269" y="11"/>
                  </a:cubicBezTo>
                  <a:cubicBezTo>
                    <a:pt x="9969" y="105"/>
                    <a:pt x="13085" y="863"/>
                    <a:pt x="15888" y="2521"/>
                  </a:cubicBezTo>
                  <a:cubicBezTo>
                    <a:pt x="18692" y="4179"/>
                    <a:pt x="21185" y="6737"/>
                    <a:pt x="21392" y="9342"/>
                  </a:cubicBezTo>
                  <a:cubicBezTo>
                    <a:pt x="21600" y="11948"/>
                    <a:pt x="19523" y="14600"/>
                    <a:pt x="15577" y="16637"/>
                  </a:cubicBezTo>
                  <a:cubicBezTo>
                    <a:pt x="11631" y="18674"/>
                    <a:pt x="5815" y="20095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2348970" y="717307"/>
              <a:ext cx="1104901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90" y="19326"/>
                    <a:pt x="2979" y="17053"/>
                    <a:pt x="4572" y="14495"/>
                  </a:cubicBezTo>
                  <a:cubicBezTo>
                    <a:pt x="6166" y="11937"/>
                    <a:pt x="7862" y="9095"/>
                    <a:pt x="9517" y="6821"/>
                  </a:cubicBezTo>
                  <a:cubicBezTo>
                    <a:pt x="11172" y="4547"/>
                    <a:pt x="12786" y="2842"/>
                    <a:pt x="14359" y="1705"/>
                  </a:cubicBezTo>
                  <a:cubicBezTo>
                    <a:pt x="15931" y="568"/>
                    <a:pt x="17462" y="0"/>
                    <a:pt x="18662" y="0"/>
                  </a:cubicBezTo>
                  <a:cubicBezTo>
                    <a:pt x="19862" y="0"/>
                    <a:pt x="20731" y="568"/>
                    <a:pt x="21600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2456920" y="804090"/>
              <a:ext cx="825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17" y="19440"/>
                    <a:pt x="3434" y="17280"/>
                    <a:pt x="5317" y="15120"/>
                  </a:cubicBezTo>
                  <a:cubicBezTo>
                    <a:pt x="7200" y="12960"/>
                    <a:pt x="9249" y="10800"/>
                    <a:pt x="11465" y="9000"/>
                  </a:cubicBezTo>
                  <a:cubicBezTo>
                    <a:pt x="13680" y="7200"/>
                    <a:pt x="16062" y="5760"/>
                    <a:pt x="17778" y="4320"/>
                  </a:cubicBezTo>
                  <a:cubicBezTo>
                    <a:pt x="19495" y="2880"/>
                    <a:pt x="2054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4558770" y="833724"/>
              <a:ext cx="1016001" cy="4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927"/>
                  </a:moveTo>
                  <a:cubicBezTo>
                    <a:pt x="1800" y="3927"/>
                    <a:pt x="3600" y="3927"/>
                    <a:pt x="5400" y="2945"/>
                  </a:cubicBezTo>
                  <a:cubicBezTo>
                    <a:pt x="7200" y="1964"/>
                    <a:pt x="9000" y="0"/>
                    <a:pt x="10755" y="0"/>
                  </a:cubicBezTo>
                  <a:cubicBezTo>
                    <a:pt x="12510" y="0"/>
                    <a:pt x="14220" y="1964"/>
                    <a:pt x="16020" y="5891"/>
                  </a:cubicBezTo>
                  <a:cubicBezTo>
                    <a:pt x="17820" y="9818"/>
                    <a:pt x="19710" y="157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584170" y="1000940"/>
              <a:ext cx="819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88" y="19200"/>
                    <a:pt x="4577" y="16800"/>
                    <a:pt x="6977" y="13200"/>
                  </a:cubicBezTo>
                  <a:cubicBezTo>
                    <a:pt x="9377" y="9600"/>
                    <a:pt x="11888" y="4800"/>
                    <a:pt x="14344" y="24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8324320" y="1004740"/>
              <a:ext cx="819151" cy="5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9" fill="norm" stroke="1" extrusionOk="0">
                  <a:moveTo>
                    <a:pt x="0" y="8477"/>
                  </a:moveTo>
                  <a:cubicBezTo>
                    <a:pt x="1619" y="5154"/>
                    <a:pt x="3237" y="1831"/>
                    <a:pt x="5163" y="585"/>
                  </a:cubicBezTo>
                  <a:cubicBezTo>
                    <a:pt x="7088" y="-661"/>
                    <a:pt x="9321" y="170"/>
                    <a:pt x="11553" y="2247"/>
                  </a:cubicBezTo>
                  <a:cubicBezTo>
                    <a:pt x="13786" y="4324"/>
                    <a:pt x="16019" y="7647"/>
                    <a:pt x="17693" y="10970"/>
                  </a:cubicBezTo>
                  <a:cubicBezTo>
                    <a:pt x="19367" y="14293"/>
                    <a:pt x="20484" y="17616"/>
                    <a:pt x="21600" y="20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8317970" y="1172896"/>
              <a:ext cx="1111251" cy="37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3314"/>
                  </a:moveTo>
                  <a:cubicBezTo>
                    <a:pt x="1605" y="3314"/>
                    <a:pt x="3209" y="3314"/>
                    <a:pt x="4690" y="2714"/>
                  </a:cubicBezTo>
                  <a:cubicBezTo>
                    <a:pt x="6171" y="2114"/>
                    <a:pt x="7529" y="914"/>
                    <a:pt x="9257" y="314"/>
                  </a:cubicBezTo>
                  <a:cubicBezTo>
                    <a:pt x="10985" y="-286"/>
                    <a:pt x="13083" y="-286"/>
                    <a:pt x="15038" y="2714"/>
                  </a:cubicBezTo>
                  <a:cubicBezTo>
                    <a:pt x="16992" y="5714"/>
                    <a:pt x="18802" y="11714"/>
                    <a:pt x="19872" y="15314"/>
                  </a:cubicBezTo>
                  <a:cubicBezTo>
                    <a:pt x="20942" y="18914"/>
                    <a:pt x="21271" y="20114"/>
                    <a:pt x="21600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8902170" y="1407340"/>
              <a:ext cx="444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831"/>
                    <a:pt x="10286" y="1662"/>
                    <a:pt x="13886" y="5262"/>
                  </a:cubicBezTo>
                  <a:cubicBezTo>
                    <a:pt x="17486" y="8862"/>
                    <a:pt x="19543" y="152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8895820" y="1394640"/>
              <a:ext cx="1841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69" y="1858"/>
                    <a:pt x="16138" y="3716"/>
                    <a:pt x="13034" y="6445"/>
                  </a:cubicBezTo>
                  <a:cubicBezTo>
                    <a:pt x="9931" y="9174"/>
                    <a:pt x="6455" y="12774"/>
                    <a:pt x="4221" y="15445"/>
                  </a:cubicBezTo>
                  <a:cubicBezTo>
                    <a:pt x="1986" y="18116"/>
                    <a:pt x="993" y="198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8993187" y="1619301"/>
              <a:ext cx="147198" cy="139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0921" fill="norm" stroke="1" extrusionOk="0">
                  <a:moveTo>
                    <a:pt x="7097" y="3450"/>
                  </a:moveTo>
                  <a:cubicBezTo>
                    <a:pt x="4937" y="8215"/>
                    <a:pt x="2777" y="12980"/>
                    <a:pt x="1543" y="16156"/>
                  </a:cubicBezTo>
                  <a:cubicBezTo>
                    <a:pt x="309" y="19333"/>
                    <a:pt x="0" y="20921"/>
                    <a:pt x="0" y="20921"/>
                  </a:cubicBezTo>
                  <a:cubicBezTo>
                    <a:pt x="0" y="20921"/>
                    <a:pt x="309" y="19333"/>
                    <a:pt x="1697" y="15997"/>
                  </a:cubicBezTo>
                  <a:cubicBezTo>
                    <a:pt x="3086" y="12662"/>
                    <a:pt x="5554" y="7580"/>
                    <a:pt x="8640" y="4245"/>
                  </a:cubicBezTo>
                  <a:cubicBezTo>
                    <a:pt x="11726" y="909"/>
                    <a:pt x="15429" y="-679"/>
                    <a:pt x="17897" y="274"/>
                  </a:cubicBezTo>
                  <a:cubicBezTo>
                    <a:pt x="20366" y="1227"/>
                    <a:pt x="21600" y="4721"/>
                    <a:pt x="21446" y="8533"/>
                  </a:cubicBezTo>
                  <a:cubicBezTo>
                    <a:pt x="21291" y="12345"/>
                    <a:pt x="19749" y="16474"/>
                    <a:pt x="18206" y="2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5289020" y="1115240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5320770" y="1096190"/>
              <a:ext cx="1143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4582"/>
                    <a:pt x="11200" y="9164"/>
                    <a:pt x="7600" y="12764"/>
                  </a:cubicBezTo>
                  <a:cubicBezTo>
                    <a:pt x="4000" y="16364"/>
                    <a:pt x="200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5402796" y="1263407"/>
              <a:ext cx="159275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628" y="697"/>
                  </a:moveTo>
                  <a:cubicBezTo>
                    <a:pt x="2628" y="4181"/>
                    <a:pt x="2628" y="7665"/>
                    <a:pt x="2060" y="10974"/>
                  </a:cubicBezTo>
                  <a:cubicBezTo>
                    <a:pt x="1491" y="14284"/>
                    <a:pt x="354" y="17419"/>
                    <a:pt x="70" y="18116"/>
                  </a:cubicBezTo>
                  <a:cubicBezTo>
                    <a:pt x="-214" y="18813"/>
                    <a:pt x="354" y="17071"/>
                    <a:pt x="1918" y="14110"/>
                  </a:cubicBezTo>
                  <a:cubicBezTo>
                    <a:pt x="3481" y="11148"/>
                    <a:pt x="6039" y="6968"/>
                    <a:pt x="8170" y="4181"/>
                  </a:cubicBezTo>
                  <a:cubicBezTo>
                    <a:pt x="10302" y="1394"/>
                    <a:pt x="12007" y="0"/>
                    <a:pt x="13286" y="0"/>
                  </a:cubicBezTo>
                  <a:cubicBezTo>
                    <a:pt x="14565" y="0"/>
                    <a:pt x="15418" y="1394"/>
                    <a:pt x="16697" y="5226"/>
                  </a:cubicBezTo>
                  <a:cubicBezTo>
                    <a:pt x="17975" y="9058"/>
                    <a:pt x="19681" y="15329"/>
                    <a:pt x="213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2971270" y="943790"/>
              <a:ext cx="317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700"/>
                    <a:pt x="5760" y="11400"/>
                    <a:pt x="9360" y="15000"/>
                  </a:cubicBezTo>
                  <a:cubicBezTo>
                    <a:pt x="12960" y="18600"/>
                    <a:pt x="1728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3028420" y="918390"/>
              <a:ext cx="889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71" y="3744"/>
                    <a:pt x="12343" y="7488"/>
                    <a:pt x="8743" y="11088"/>
                  </a:cubicBezTo>
                  <a:cubicBezTo>
                    <a:pt x="5143" y="14688"/>
                    <a:pt x="2571" y="18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3162565" y="1088710"/>
              <a:ext cx="151606" cy="13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43" fill="norm" stroke="1" extrusionOk="0">
                  <a:moveTo>
                    <a:pt x="787" y="1193"/>
                  </a:moveTo>
                  <a:cubicBezTo>
                    <a:pt x="1087" y="4568"/>
                    <a:pt x="1387" y="7943"/>
                    <a:pt x="1237" y="11487"/>
                  </a:cubicBezTo>
                  <a:cubicBezTo>
                    <a:pt x="1087" y="15030"/>
                    <a:pt x="487" y="18743"/>
                    <a:pt x="187" y="19418"/>
                  </a:cubicBezTo>
                  <a:cubicBezTo>
                    <a:pt x="-113" y="20093"/>
                    <a:pt x="-113" y="17731"/>
                    <a:pt x="637" y="14693"/>
                  </a:cubicBezTo>
                  <a:cubicBezTo>
                    <a:pt x="1387" y="11655"/>
                    <a:pt x="2887" y="7943"/>
                    <a:pt x="5287" y="5074"/>
                  </a:cubicBezTo>
                  <a:cubicBezTo>
                    <a:pt x="7687" y="2205"/>
                    <a:pt x="10987" y="180"/>
                    <a:pt x="13237" y="12"/>
                  </a:cubicBezTo>
                  <a:cubicBezTo>
                    <a:pt x="15487" y="-157"/>
                    <a:pt x="16687" y="1530"/>
                    <a:pt x="17887" y="5412"/>
                  </a:cubicBezTo>
                  <a:cubicBezTo>
                    <a:pt x="19087" y="9293"/>
                    <a:pt x="20287" y="15368"/>
                    <a:pt x="21487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-1" y="3328967"/>
              <a:ext cx="323322" cy="485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438" fill="norm" stroke="1" extrusionOk="0">
                  <a:moveTo>
                    <a:pt x="2083" y="4315"/>
                  </a:moveTo>
                  <a:cubicBezTo>
                    <a:pt x="1941" y="7588"/>
                    <a:pt x="1800" y="10860"/>
                    <a:pt x="1730" y="13572"/>
                  </a:cubicBezTo>
                  <a:cubicBezTo>
                    <a:pt x="1659" y="16284"/>
                    <a:pt x="1659" y="18434"/>
                    <a:pt x="1518" y="19743"/>
                  </a:cubicBezTo>
                  <a:cubicBezTo>
                    <a:pt x="1377" y="21052"/>
                    <a:pt x="1094" y="21520"/>
                    <a:pt x="812" y="21426"/>
                  </a:cubicBezTo>
                  <a:cubicBezTo>
                    <a:pt x="530" y="21333"/>
                    <a:pt x="247" y="20678"/>
                    <a:pt x="106" y="18575"/>
                  </a:cubicBezTo>
                  <a:cubicBezTo>
                    <a:pt x="-35" y="16471"/>
                    <a:pt x="-35" y="12917"/>
                    <a:pt x="106" y="10065"/>
                  </a:cubicBezTo>
                  <a:cubicBezTo>
                    <a:pt x="247" y="7214"/>
                    <a:pt x="530" y="5063"/>
                    <a:pt x="741" y="3707"/>
                  </a:cubicBezTo>
                  <a:cubicBezTo>
                    <a:pt x="953" y="2351"/>
                    <a:pt x="1094" y="1790"/>
                    <a:pt x="1377" y="1229"/>
                  </a:cubicBezTo>
                  <a:cubicBezTo>
                    <a:pt x="1659" y="668"/>
                    <a:pt x="2083" y="107"/>
                    <a:pt x="2577" y="14"/>
                  </a:cubicBezTo>
                  <a:cubicBezTo>
                    <a:pt x="3071" y="-80"/>
                    <a:pt x="3636" y="294"/>
                    <a:pt x="4412" y="1650"/>
                  </a:cubicBezTo>
                  <a:cubicBezTo>
                    <a:pt x="5189" y="3006"/>
                    <a:pt x="6177" y="5343"/>
                    <a:pt x="7800" y="8289"/>
                  </a:cubicBezTo>
                  <a:cubicBezTo>
                    <a:pt x="9424" y="11234"/>
                    <a:pt x="11683" y="14788"/>
                    <a:pt x="13024" y="16798"/>
                  </a:cubicBezTo>
                  <a:cubicBezTo>
                    <a:pt x="14365" y="18808"/>
                    <a:pt x="14789" y="19276"/>
                    <a:pt x="15283" y="19743"/>
                  </a:cubicBezTo>
                  <a:cubicBezTo>
                    <a:pt x="15777" y="20211"/>
                    <a:pt x="16341" y="20678"/>
                    <a:pt x="16765" y="20632"/>
                  </a:cubicBezTo>
                  <a:cubicBezTo>
                    <a:pt x="17189" y="20585"/>
                    <a:pt x="17471" y="20024"/>
                    <a:pt x="17965" y="17967"/>
                  </a:cubicBezTo>
                  <a:cubicBezTo>
                    <a:pt x="18459" y="15910"/>
                    <a:pt x="19165" y="12356"/>
                    <a:pt x="19518" y="9411"/>
                  </a:cubicBezTo>
                  <a:cubicBezTo>
                    <a:pt x="19871" y="6465"/>
                    <a:pt x="19871" y="4128"/>
                    <a:pt x="19871" y="2725"/>
                  </a:cubicBezTo>
                  <a:cubicBezTo>
                    <a:pt x="19871" y="1323"/>
                    <a:pt x="19871" y="855"/>
                    <a:pt x="20153" y="949"/>
                  </a:cubicBezTo>
                  <a:cubicBezTo>
                    <a:pt x="20436" y="1042"/>
                    <a:pt x="21000" y="1697"/>
                    <a:pt x="21565" y="2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380470" y="3531303"/>
              <a:ext cx="152401" cy="22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3280"/>
                  </a:moveTo>
                  <a:cubicBezTo>
                    <a:pt x="0" y="1893"/>
                    <a:pt x="0" y="506"/>
                    <a:pt x="750" y="109"/>
                  </a:cubicBezTo>
                  <a:cubicBezTo>
                    <a:pt x="1500" y="-287"/>
                    <a:pt x="3000" y="307"/>
                    <a:pt x="5250" y="3280"/>
                  </a:cubicBezTo>
                  <a:cubicBezTo>
                    <a:pt x="7500" y="6252"/>
                    <a:pt x="10500" y="11603"/>
                    <a:pt x="11850" y="15071"/>
                  </a:cubicBezTo>
                  <a:cubicBezTo>
                    <a:pt x="13200" y="18539"/>
                    <a:pt x="12900" y="20124"/>
                    <a:pt x="12000" y="20719"/>
                  </a:cubicBezTo>
                  <a:cubicBezTo>
                    <a:pt x="11100" y="21313"/>
                    <a:pt x="9600" y="20917"/>
                    <a:pt x="8400" y="19629"/>
                  </a:cubicBezTo>
                  <a:cubicBezTo>
                    <a:pt x="7200" y="18341"/>
                    <a:pt x="6300" y="16161"/>
                    <a:pt x="7500" y="13089"/>
                  </a:cubicBezTo>
                  <a:cubicBezTo>
                    <a:pt x="8700" y="10018"/>
                    <a:pt x="12000" y="6054"/>
                    <a:pt x="14700" y="3775"/>
                  </a:cubicBezTo>
                  <a:cubicBezTo>
                    <a:pt x="17400" y="1496"/>
                    <a:pt x="19500" y="902"/>
                    <a:pt x="21600" y="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695959" y="3373724"/>
              <a:ext cx="129012" cy="367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33" fill="norm" stroke="1" extrusionOk="0">
                  <a:moveTo>
                    <a:pt x="21234" y="494"/>
                  </a:moveTo>
                  <a:cubicBezTo>
                    <a:pt x="19492" y="247"/>
                    <a:pt x="17750" y="0"/>
                    <a:pt x="16008" y="0"/>
                  </a:cubicBezTo>
                  <a:cubicBezTo>
                    <a:pt x="14266" y="0"/>
                    <a:pt x="12524" y="247"/>
                    <a:pt x="9911" y="1851"/>
                  </a:cubicBezTo>
                  <a:cubicBezTo>
                    <a:pt x="7299" y="3456"/>
                    <a:pt x="3815" y="6418"/>
                    <a:pt x="1899" y="9566"/>
                  </a:cubicBezTo>
                  <a:cubicBezTo>
                    <a:pt x="-18" y="12713"/>
                    <a:pt x="-366" y="16046"/>
                    <a:pt x="331" y="18144"/>
                  </a:cubicBezTo>
                  <a:cubicBezTo>
                    <a:pt x="1028" y="20242"/>
                    <a:pt x="2769" y="21106"/>
                    <a:pt x="5382" y="21353"/>
                  </a:cubicBezTo>
                  <a:cubicBezTo>
                    <a:pt x="7995" y="21600"/>
                    <a:pt x="11479" y="21230"/>
                    <a:pt x="14963" y="20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951068" y="3361070"/>
              <a:ext cx="115723" cy="382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1" h="21317" fill="norm" stroke="1" extrusionOk="0">
                  <a:moveTo>
                    <a:pt x="2393" y="6489"/>
                  </a:moveTo>
                  <a:cubicBezTo>
                    <a:pt x="4255" y="6725"/>
                    <a:pt x="6117" y="6961"/>
                    <a:pt x="8910" y="6548"/>
                  </a:cubicBezTo>
                  <a:cubicBezTo>
                    <a:pt x="11703" y="6135"/>
                    <a:pt x="15427" y="5072"/>
                    <a:pt x="17662" y="3951"/>
                  </a:cubicBezTo>
                  <a:cubicBezTo>
                    <a:pt x="19896" y="2830"/>
                    <a:pt x="20641" y="1650"/>
                    <a:pt x="20269" y="882"/>
                  </a:cubicBezTo>
                  <a:cubicBezTo>
                    <a:pt x="19896" y="115"/>
                    <a:pt x="18407" y="-239"/>
                    <a:pt x="15055" y="174"/>
                  </a:cubicBezTo>
                  <a:cubicBezTo>
                    <a:pt x="11703" y="587"/>
                    <a:pt x="6489" y="1768"/>
                    <a:pt x="3324" y="3361"/>
                  </a:cubicBezTo>
                  <a:cubicBezTo>
                    <a:pt x="158" y="4954"/>
                    <a:pt x="-959" y="6961"/>
                    <a:pt x="903" y="9322"/>
                  </a:cubicBezTo>
                  <a:cubicBezTo>
                    <a:pt x="2765" y="11682"/>
                    <a:pt x="7607" y="14397"/>
                    <a:pt x="10586" y="15991"/>
                  </a:cubicBezTo>
                  <a:cubicBezTo>
                    <a:pt x="13565" y="17584"/>
                    <a:pt x="14682" y="18056"/>
                    <a:pt x="15241" y="18587"/>
                  </a:cubicBezTo>
                  <a:cubicBezTo>
                    <a:pt x="15800" y="19118"/>
                    <a:pt x="15800" y="19709"/>
                    <a:pt x="14869" y="20181"/>
                  </a:cubicBezTo>
                  <a:cubicBezTo>
                    <a:pt x="13938" y="20653"/>
                    <a:pt x="12075" y="21007"/>
                    <a:pt x="10027" y="21184"/>
                  </a:cubicBezTo>
                  <a:cubicBezTo>
                    <a:pt x="7979" y="21361"/>
                    <a:pt x="5744" y="21361"/>
                    <a:pt x="4627" y="21184"/>
                  </a:cubicBezTo>
                  <a:cubicBezTo>
                    <a:pt x="3510" y="21007"/>
                    <a:pt x="3510" y="20653"/>
                    <a:pt x="3510" y="20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1142470" y="3661590"/>
              <a:ext cx="1270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1174220" y="3667940"/>
              <a:ext cx="889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600"/>
                    <a:pt x="15429" y="1200"/>
                    <a:pt x="11829" y="4050"/>
                  </a:cubicBezTo>
                  <a:cubicBezTo>
                    <a:pt x="8229" y="6900"/>
                    <a:pt x="4114" y="12000"/>
                    <a:pt x="2057" y="15300"/>
                  </a:cubicBezTo>
                  <a:cubicBezTo>
                    <a:pt x="0" y="18600"/>
                    <a:pt x="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1320270" y="3731440"/>
              <a:ext cx="444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1440920" y="3642540"/>
              <a:ext cx="107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1517120" y="3686990"/>
              <a:ext cx="1016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288"/>
                    <a:pt x="17100" y="576"/>
                    <a:pt x="13500" y="4176"/>
                  </a:cubicBezTo>
                  <a:cubicBezTo>
                    <a:pt x="9900" y="7776"/>
                    <a:pt x="4950" y="146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1701270" y="3350440"/>
              <a:ext cx="13401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600" fill="norm" stroke="1" extrusionOk="0">
                  <a:moveTo>
                    <a:pt x="0" y="0"/>
                  </a:moveTo>
                  <a:cubicBezTo>
                    <a:pt x="4320" y="1070"/>
                    <a:pt x="8640" y="2141"/>
                    <a:pt x="12295" y="3843"/>
                  </a:cubicBezTo>
                  <a:cubicBezTo>
                    <a:pt x="15951" y="5546"/>
                    <a:pt x="18942" y="7881"/>
                    <a:pt x="20271" y="10411"/>
                  </a:cubicBezTo>
                  <a:cubicBezTo>
                    <a:pt x="21600" y="12941"/>
                    <a:pt x="21268" y="15665"/>
                    <a:pt x="18775" y="17562"/>
                  </a:cubicBezTo>
                  <a:cubicBezTo>
                    <a:pt x="16283" y="19459"/>
                    <a:pt x="11631" y="20530"/>
                    <a:pt x="6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2171170" y="354729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2152120" y="3648890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2874937" y="3275035"/>
              <a:ext cx="238297" cy="435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479" fill="norm" stroke="1" extrusionOk="0">
                  <a:moveTo>
                    <a:pt x="20944" y="1526"/>
                  </a:moveTo>
                  <a:cubicBezTo>
                    <a:pt x="21132" y="1004"/>
                    <a:pt x="21320" y="483"/>
                    <a:pt x="20850" y="222"/>
                  </a:cubicBezTo>
                  <a:cubicBezTo>
                    <a:pt x="20381" y="-39"/>
                    <a:pt x="19254" y="-39"/>
                    <a:pt x="17282" y="65"/>
                  </a:cubicBezTo>
                  <a:cubicBezTo>
                    <a:pt x="15310" y="170"/>
                    <a:pt x="12492" y="378"/>
                    <a:pt x="10426" y="1109"/>
                  </a:cubicBezTo>
                  <a:cubicBezTo>
                    <a:pt x="8360" y="1839"/>
                    <a:pt x="7045" y="3091"/>
                    <a:pt x="6012" y="4970"/>
                  </a:cubicBezTo>
                  <a:cubicBezTo>
                    <a:pt x="4979" y="6848"/>
                    <a:pt x="4228" y="9352"/>
                    <a:pt x="3289" y="11804"/>
                  </a:cubicBezTo>
                  <a:cubicBezTo>
                    <a:pt x="2350" y="14257"/>
                    <a:pt x="1223" y="16657"/>
                    <a:pt x="565" y="18274"/>
                  </a:cubicBezTo>
                  <a:cubicBezTo>
                    <a:pt x="-92" y="19891"/>
                    <a:pt x="-280" y="20726"/>
                    <a:pt x="565" y="21144"/>
                  </a:cubicBezTo>
                  <a:cubicBezTo>
                    <a:pt x="1410" y="21561"/>
                    <a:pt x="3289" y="21561"/>
                    <a:pt x="6576" y="21300"/>
                  </a:cubicBezTo>
                  <a:cubicBezTo>
                    <a:pt x="9863" y="21039"/>
                    <a:pt x="14558" y="20518"/>
                    <a:pt x="19254" y="19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2856970" y="3477440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3239060" y="3219207"/>
              <a:ext cx="297361" cy="499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21521" y="732"/>
                  </a:moveTo>
                  <a:cubicBezTo>
                    <a:pt x="21061" y="366"/>
                    <a:pt x="20602" y="0"/>
                    <a:pt x="18917" y="0"/>
                  </a:cubicBezTo>
                  <a:cubicBezTo>
                    <a:pt x="17232" y="0"/>
                    <a:pt x="14321" y="366"/>
                    <a:pt x="12253" y="686"/>
                  </a:cubicBezTo>
                  <a:cubicBezTo>
                    <a:pt x="10185" y="1007"/>
                    <a:pt x="8959" y="1281"/>
                    <a:pt x="8040" y="1556"/>
                  </a:cubicBezTo>
                  <a:cubicBezTo>
                    <a:pt x="7121" y="1831"/>
                    <a:pt x="6508" y="2105"/>
                    <a:pt x="6202" y="2471"/>
                  </a:cubicBezTo>
                  <a:cubicBezTo>
                    <a:pt x="5895" y="2837"/>
                    <a:pt x="5895" y="3295"/>
                    <a:pt x="5819" y="4851"/>
                  </a:cubicBezTo>
                  <a:cubicBezTo>
                    <a:pt x="5742" y="6407"/>
                    <a:pt x="5589" y="9061"/>
                    <a:pt x="4823" y="11395"/>
                  </a:cubicBezTo>
                  <a:cubicBezTo>
                    <a:pt x="4057" y="13729"/>
                    <a:pt x="2678" y="15742"/>
                    <a:pt x="1759" y="17069"/>
                  </a:cubicBezTo>
                  <a:cubicBezTo>
                    <a:pt x="840" y="18397"/>
                    <a:pt x="381" y="19037"/>
                    <a:pt x="151" y="19678"/>
                  </a:cubicBezTo>
                  <a:cubicBezTo>
                    <a:pt x="-79" y="20319"/>
                    <a:pt x="-79" y="20959"/>
                    <a:pt x="381" y="21280"/>
                  </a:cubicBezTo>
                  <a:cubicBezTo>
                    <a:pt x="840" y="21600"/>
                    <a:pt x="1759" y="21600"/>
                    <a:pt x="3368" y="21600"/>
                  </a:cubicBezTo>
                  <a:cubicBezTo>
                    <a:pt x="4976" y="21600"/>
                    <a:pt x="7274" y="21600"/>
                    <a:pt x="95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3557888" y="3307692"/>
              <a:ext cx="162683" cy="366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500" fill="norm" stroke="1" extrusionOk="0">
                  <a:moveTo>
                    <a:pt x="21014" y="645"/>
                  </a:moveTo>
                  <a:cubicBezTo>
                    <a:pt x="19920" y="272"/>
                    <a:pt x="18827" y="-100"/>
                    <a:pt x="17323" y="24"/>
                  </a:cubicBezTo>
                  <a:cubicBezTo>
                    <a:pt x="15819" y="148"/>
                    <a:pt x="13905" y="769"/>
                    <a:pt x="11034" y="3003"/>
                  </a:cubicBezTo>
                  <a:cubicBezTo>
                    <a:pt x="8163" y="5238"/>
                    <a:pt x="4336" y="9086"/>
                    <a:pt x="2148" y="12128"/>
                  </a:cubicBezTo>
                  <a:cubicBezTo>
                    <a:pt x="-39" y="15169"/>
                    <a:pt x="-586" y="17403"/>
                    <a:pt x="644" y="18831"/>
                  </a:cubicBezTo>
                  <a:cubicBezTo>
                    <a:pt x="1875" y="20259"/>
                    <a:pt x="4882" y="20879"/>
                    <a:pt x="789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3758670" y="3356790"/>
              <a:ext cx="2476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8" y="2550"/>
                    <a:pt x="6277" y="5100"/>
                    <a:pt x="9138" y="8025"/>
                  </a:cubicBezTo>
                  <a:cubicBezTo>
                    <a:pt x="12000" y="10950"/>
                    <a:pt x="14585" y="14250"/>
                    <a:pt x="16615" y="16575"/>
                  </a:cubicBezTo>
                  <a:cubicBezTo>
                    <a:pt x="18646" y="18900"/>
                    <a:pt x="20123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3796770" y="3312340"/>
              <a:ext cx="1905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3284"/>
                    <a:pt x="13920" y="6568"/>
                    <a:pt x="10440" y="9789"/>
                  </a:cubicBezTo>
                  <a:cubicBezTo>
                    <a:pt x="6960" y="13011"/>
                    <a:pt x="3840" y="16168"/>
                    <a:pt x="2160" y="18126"/>
                  </a:cubicBezTo>
                  <a:cubicBezTo>
                    <a:pt x="480" y="20084"/>
                    <a:pt x="240" y="208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4050770" y="3509190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4364037" y="3265446"/>
              <a:ext cx="207434" cy="359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21600" y="146"/>
                  </a:moveTo>
                  <a:cubicBezTo>
                    <a:pt x="19396" y="19"/>
                    <a:pt x="17192" y="-107"/>
                    <a:pt x="14878" y="146"/>
                  </a:cubicBezTo>
                  <a:cubicBezTo>
                    <a:pt x="12563" y="398"/>
                    <a:pt x="10139" y="1030"/>
                    <a:pt x="7824" y="1977"/>
                  </a:cubicBezTo>
                  <a:cubicBezTo>
                    <a:pt x="5510" y="2925"/>
                    <a:pt x="3306" y="4188"/>
                    <a:pt x="2094" y="6082"/>
                  </a:cubicBezTo>
                  <a:cubicBezTo>
                    <a:pt x="882" y="7977"/>
                    <a:pt x="661" y="10504"/>
                    <a:pt x="441" y="12777"/>
                  </a:cubicBezTo>
                  <a:cubicBezTo>
                    <a:pt x="220" y="15051"/>
                    <a:pt x="0" y="17072"/>
                    <a:pt x="0" y="18398"/>
                  </a:cubicBezTo>
                  <a:cubicBezTo>
                    <a:pt x="0" y="19725"/>
                    <a:pt x="220" y="20356"/>
                    <a:pt x="882" y="20798"/>
                  </a:cubicBezTo>
                  <a:cubicBezTo>
                    <a:pt x="1543" y="21240"/>
                    <a:pt x="2645" y="21493"/>
                    <a:pt x="4629" y="21430"/>
                  </a:cubicBezTo>
                  <a:cubicBezTo>
                    <a:pt x="6612" y="21367"/>
                    <a:pt x="9478" y="20988"/>
                    <a:pt x="12343" y="20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4355570" y="3452040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4608136" y="3240830"/>
              <a:ext cx="261785" cy="363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04" fill="norm" stroke="1" extrusionOk="0">
                  <a:moveTo>
                    <a:pt x="21372" y="97"/>
                  </a:moveTo>
                  <a:cubicBezTo>
                    <a:pt x="18780" y="-27"/>
                    <a:pt x="16188" y="-151"/>
                    <a:pt x="13596" y="532"/>
                  </a:cubicBezTo>
                  <a:cubicBezTo>
                    <a:pt x="11004" y="1215"/>
                    <a:pt x="8412" y="2704"/>
                    <a:pt x="6684" y="4318"/>
                  </a:cubicBezTo>
                  <a:cubicBezTo>
                    <a:pt x="4956" y="5932"/>
                    <a:pt x="4092" y="7670"/>
                    <a:pt x="3142" y="9904"/>
                  </a:cubicBezTo>
                  <a:cubicBezTo>
                    <a:pt x="2191" y="12139"/>
                    <a:pt x="1154" y="14870"/>
                    <a:pt x="550" y="16546"/>
                  </a:cubicBezTo>
                  <a:cubicBezTo>
                    <a:pt x="-55" y="18221"/>
                    <a:pt x="-228" y="18842"/>
                    <a:pt x="377" y="19525"/>
                  </a:cubicBezTo>
                  <a:cubicBezTo>
                    <a:pt x="982" y="20208"/>
                    <a:pt x="2364" y="20952"/>
                    <a:pt x="4092" y="21201"/>
                  </a:cubicBezTo>
                  <a:cubicBezTo>
                    <a:pt x="5820" y="21449"/>
                    <a:pt x="7894" y="21201"/>
                    <a:pt x="9967" y="20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4825470" y="3356790"/>
              <a:ext cx="1651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85" y="180"/>
                    <a:pt x="2769" y="360"/>
                    <a:pt x="5123" y="2160"/>
                  </a:cubicBezTo>
                  <a:cubicBezTo>
                    <a:pt x="7477" y="3960"/>
                    <a:pt x="10800" y="7380"/>
                    <a:pt x="13708" y="10890"/>
                  </a:cubicBezTo>
                  <a:cubicBezTo>
                    <a:pt x="16615" y="14400"/>
                    <a:pt x="1910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4830220" y="3388540"/>
              <a:ext cx="1794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600" fill="norm" stroke="1" extrusionOk="0">
                  <a:moveTo>
                    <a:pt x="21288" y="0"/>
                  </a:moveTo>
                  <a:cubicBezTo>
                    <a:pt x="17269" y="2700"/>
                    <a:pt x="13251" y="5400"/>
                    <a:pt x="9609" y="8550"/>
                  </a:cubicBezTo>
                  <a:cubicBezTo>
                    <a:pt x="5967" y="11700"/>
                    <a:pt x="2702" y="15300"/>
                    <a:pt x="1195" y="17550"/>
                  </a:cubicBezTo>
                  <a:cubicBezTo>
                    <a:pt x="-312" y="19800"/>
                    <a:pt x="-61" y="20700"/>
                    <a:pt x="1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5066770" y="3269541"/>
              <a:ext cx="141654" cy="398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511" fill="norm" stroke="1" extrusionOk="0">
                  <a:moveTo>
                    <a:pt x="0" y="1625"/>
                  </a:moveTo>
                  <a:cubicBezTo>
                    <a:pt x="3176" y="1054"/>
                    <a:pt x="6353" y="482"/>
                    <a:pt x="9847" y="197"/>
                  </a:cubicBezTo>
                  <a:cubicBezTo>
                    <a:pt x="13341" y="-89"/>
                    <a:pt x="17153" y="-89"/>
                    <a:pt x="19218" y="368"/>
                  </a:cubicBezTo>
                  <a:cubicBezTo>
                    <a:pt x="21282" y="825"/>
                    <a:pt x="21600" y="1740"/>
                    <a:pt x="20965" y="3911"/>
                  </a:cubicBezTo>
                  <a:cubicBezTo>
                    <a:pt x="20329" y="6082"/>
                    <a:pt x="18741" y="9511"/>
                    <a:pt x="17947" y="12140"/>
                  </a:cubicBezTo>
                  <a:cubicBezTo>
                    <a:pt x="17153" y="14768"/>
                    <a:pt x="17153" y="16597"/>
                    <a:pt x="17312" y="17797"/>
                  </a:cubicBezTo>
                  <a:cubicBezTo>
                    <a:pt x="17471" y="18997"/>
                    <a:pt x="17788" y="19568"/>
                    <a:pt x="17312" y="20082"/>
                  </a:cubicBezTo>
                  <a:cubicBezTo>
                    <a:pt x="16835" y="20597"/>
                    <a:pt x="15565" y="21054"/>
                    <a:pt x="13182" y="21282"/>
                  </a:cubicBezTo>
                  <a:cubicBezTo>
                    <a:pt x="10800" y="21511"/>
                    <a:pt x="7306" y="21511"/>
                    <a:pt x="3812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5238220" y="3196235"/>
              <a:ext cx="134863" cy="478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491" fill="norm" stroke="1" extrusionOk="0">
                  <a:moveTo>
                    <a:pt x="0" y="81"/>
                  </a:moveTo>
                  <a:cubicBezTo>
                    <a:pt x="1636" y="-14"/>
                    <a:pt x="3273" y="-109"/>
                    <a:pt x="5236" y="319"/>
                  </a:cubicBezTo>
                  <a:cubicBezTo>
                    <a:pt x="7200" y="747"/>
                    <a:pt x="9491" y="1699"/>
                    <a:pt x="12436" y="3412"/>
                  </a:cubicBezTo>
                  <a:cubicBezTo>
                    <a:pt x="15382" y="5124"/>
                    <a:pt x="18982" y="7598"/>
                    <a:pt x="20291" y="10263"/>
                  </a:cubicBezTo>
                  <a:cubicBezTo>
                    <a:pt x="21600" y="12927"/>
                    <a:pt x="20618" y="15782"/>
                    <a:pt x="17345" y="17685"/>
                  </a:cubicBezTo>
                  <a:cubicBezTo>
                    <a:pt x="14073" y="19588"/>
                    <a:pt x="8509" y="20539"/>
                    <a:pt x="2945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5435070" y="3591740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5702931" y="3244849"/>
              <a:ext cx="138540" cy="35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330" fill="norm" stroke="1" extrusionOk="0">
                  <a:moveTo>
                    <a:pt x="21101" y="241"/>
                  </a:moveTo>
                  <a:cubicBezTo>
                    <a:pt x="19489" y="-14"/>
                    <a:pt x="17877" y="-270"/>
                    <a:pt x="15459" y="625"/>
                  </a:cubicBezTo>
                  <a:cubicBezTo>
                    <a:pt x="13041" y="1519"/>
                    <a:pt x="9817" y="3564"/>
                    <a:pt x="6755" y="6057"/>
                  </a:cubicBezTo>
                  <a:cubicBezTo>
                    <a:pt x="3692" y="8549"/>
                    <a:pt x="791" y="11489"/>
                    <a:pt x="146" y="14109"/>
                  </a:cubicBezTo>
                  <a:cubicBezTo>
                    <a:pt x="-499" y="16729"/>
                    <a:pt x="1113" y="19029"/>
                    <a:pt x="2725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5936720" y="3236140"/>
              <a:ext cx="1841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8" y="3400"/>
                    <a:pt x="6455" y="6800"/>
                    <a:pt x="10055" y="10400"/>
                  </a:cubicBezTo>
                  <a:cubicBezTo>
                    <a:pt x="13655" y="14000"/>
                    <a:pt x="17628" y="17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6031970" y="3280590"/>
              <a:ext cx="1333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1912"/>
                    <a:pt x="14057" y="3825"/>
                    <a:pt x="10800" y="6356"/>
                  </a:cubicBezTo>
                  <a:cubicBezTo>
                    <a:pt x="7543" y="8888"/>
                    <a:pt x="4800" y="12038"/>
                    <a:pt x="3086" y="14681"/>
                  </a:cubicBezTo>
                  <a:cubicBezTo>
                    <a:pt x="1371" y="17325"/>
                    <a:pt x="686" y="19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6203420" y="3515540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6632831" y="3221641"/>
              <a:ext cx="243690" cy="395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68" fill="norm" stroke="1" extrusionOk="0">
                  <a:moveTo>
                    <a:pt x="21438" y="1477"/>
                  </a:moveTo>
                  <a:cubicBezTo>
                    <a:pt x="20879" y="1017"/>
                    <a:pt x="20321" y="557"/>
                    <a:pt x="19576" y="270"/>
                  </a:cubicBezTo>
                  <a:cubicBezTo>
                    <a:pt x="18831" y="-17"/>
                    <a:pt x="17900" y="-132"/>
                    <a:pt x="15945" y="213"/>
                  </a:cubicBezTo>
                  <a:cubicBezTo>
                    <a:pt x="13990" y="557"/>
                    <a:pt x="11010" y="1362"/>
                    <a:pt x="8497" y="2625"/>
                  </a:cubicBezTo>
                  <a:cubicBezTo>
                    <a:pt x="5983" y="3889"/>
                    <a:pt x="3935" y="5613"/>
                    <a:pt x="2538" y="7968"/>
                  </a:cubicBezTo>
                  <a:cubicBezTo>
                    <a:pt x="1141" y="10323"/>
                    <a:pt x="397" y="13311"/>
                    <a:pt x="117" y="15436"/>
                  </a:cubicBezTo>
                  <a:cubicBezTo>
                    <a:pt x="-162" y="17562"/>
                    <a:pt x="24" y="18825"/>
                    <a:pt x="1048" y="19687"/>
                  </a:cubicBezTo>
                  <a:cubicBezTo>
                    <a:pt x="2072" y="20549"/>
                    <a:pt x="3935" y="21008"/>
                    <a:pt x="6541" y="21238"/>
                  </a:cubicBezTo>
                  <a:cubicBezTo>
                    <a:pt x="9148" y="21468"/>
                    <a:pt x="12500" y="21468"/>
                    <a:pt x="15852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6622520" y="3439340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09" y="16200"/>
                    <a:pt x="9818" y="10800"/>
                    <a:pt x="13418" y="7200"/>
                  </a:cubicBezTo>
                  <a:cubicBezTo>
                    <a:pt x="17018" y="3600"/>
                    <a:pt x="1930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6908659" y="3192631"/>
              <a:ext cx="247262" cy="437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54" fill="norm" stroke="1" extrusionOk="0">
                  <a:moveTo>
                    <a:pt x="21383" y="580"/>
                  </a:moveTo>
                  <a:cubicBezTo>
                    <a:pt x="18088" y="371"/>
                    <a:pt x="14793" y="163"/>
                    <a:pt x="12688" y="58"/>
                  </a:cubicBezTo>
                  <a:cubicBezTo>
                    <a:pt x="10583" y="-46"/>
                    <a:pt x="9668" y="-46"/>
                    <a:pt x="9027" y="371"/>
                  </a:cubicBezTo>
                  <a:cubicBezTo>
                    <a:pt x="8386" y="789"/>
                    <a:pt x="8020" y="1624"/>
                    <a:pt x="7654" y="3345"/>
                  </a:cubicBezTo>
                  <a:cubicBezTo>
                    <a:pt x="7288" y="5067"/>
                    <a:pt x="6922" y="7676"/>
                    <a:pt x="6007" y="10180"/>
                  </a:cubicBezTo>
                  <a:cubicBezTo>
                    <a:pt x="5091" y="12684"/>
                    <a:pt x="3627" y="15084"/>
                    <a:pt x="2620" y="16597"/>
                  </a:cubicBezTo>
                  <a:cubicBezTo>
                    <a:pt x="1614" y="18111"/>
                    <a:pt x="1064" y="18737"/>
                    <a:pt x="607" y="19363"/>
                  </a:cubicBezTo>
                  <a:cubicBezTo>
                    <a:pt x="149" y="19989"/>
                    <a:pt x="-217" y="20615"/>
                    <a:pt x="149" y="20980"/>
                  </a:cubicBezTo>
                  <a:cubicBezTo>
                    <a:pt x="515" y="21345"/>
                    <a:pt x="1614" y="21450"/>
                    <a:pt x="3810" y="21502"/>
                  </a:cubicBezTo>
                  <a:cubicBezTo>
                    <a:pt x="6007" y="21554"/>
                    <a:pt x="9302" y="21554"/>
                    <a:pt x="12597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7155920" y="3274240"/>
              <a:ext cx="133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67"/>
                    <a:pt x="9600" y="8533"/>
                    <a:pt x="13200" y="12133"/>
                  </a:cubicBezTo>
                  <a:cubicBezTo>
                    <a:pt x="16800" y="15733"/>
                    <a:pt x="192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7219420" y="3325040"/>
              <a:ext cx="1651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3312"/>
                    <a:pt x="12738" y="6624"/>
                    <a:pt x="9138" y="10224"/>
                  </a:cubicBezTo>
                  <a:cubicBezTo>
                    <a:pt x="5538" y="13824"/>
                    <a:pt x="2769" y="177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7416270" y="3199366"/>
              <a:ext cx="150285" cy="474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1825" y="2244"/>
                  </a:moveTo>
                  <a:cubicBezTo>
                    <a:pt x="1825" y="1764"/>
                    <a:pt x="1825" y="1284"/>
                    <a:pt x="2434" y="900"/>
                  </a:cubicBezTo>
                  <a:cubicBezTo>
                    <a:pt x="3042" y="516"/>
                    <a:pt x="4259" y="228"/>
                    <a:pt x="6845" y="84"/>
                  </a:cubicBezTo>
                  <a:cubicBezTo>
                    <a:pt x="9431" y="-60"/>
                    <a:pt x="13386" y="-60"/>
                    <a:pt x="16428" y="420"/>
                  </a:cubicBezTo>
                  <a:cubicBezTo>
                    <a:pt x="19470" y="900"/>
                    <a:pt x="21600" y="1860"/>
                    <a:pt x="21600" y="3348"/>
                  </a:cubicBezTo>
                  <a:cubicBezTo>
                    <a:pt x="21600" y="4836"/>
                    <a:pt x="19470" y="6852"/>
                    <a:pt x="18101" y="9012"/>
                  </a:cubicBezTo>
                  <a:cubicBezTo>
                    <a:pt x="16732" y="11172"/>
                    <a:pt x="16124" y="13476"/>
                    <a:pt x="15820" y="15348"/>
                  </a:cubicBezTo>
                  <a:cubicBezTo>
                    <a:pt x="15515" y="17220"/>
                    <a:pt x="15515" y="18660"/>
                    <a:pt x="15668" y="19620"/>
                  </a:cubicBezTo>
                  <a:cubicBezTo>
                    <a:pt x="15820" y="20580"/>
                    <a:pt x="16124" y="21060"/>
                    <a:pt x="15059" y="21300"/>
                  </a:cubicBezTo>
                  <a:cubicBezTo>
                    <a:pt x="13994" y="21540"/>
                    <a:pt x="11561" y="21540"/>
                    <a:pt x="9583" y="21492"/>
                  </a:cubicBezTo>
                  <a:cubicBezTo>
                    <a:pt x="7606" y="21444"/>
                    <a:pt x="6085" y="21348"/>
                    <a:pt x="4563" y="21204"/>
                  </a:cubicBezTo>
                  <a:cubicBezTo>
                    <a:pt x="3042" y="21060"/>
                    <a:pt x="1521" y="20868"/>
                    <a:pt x="761" y="20724"/>
                  </a:cubicBezTo>
                  <a:cubicBezTo>
                    <a:pt x="0" y="20580"/>
                    <a:pt x="0" y="20484"/>
                    <a:pt x="0" y="20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7575020" y="3153590"/>
              <a:ext cx="131235" cy="508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0"/>
                  </a:moveTo>
                  <a:cubicBezTo>
                    <a:pt x="2090" y="0"/>
                    <a:pt x="4181" y="0"/>
                    <a:pt x="6619" y="583"/>
                  </a:cubicBezTo>
                  <a:cubicBezTo>
                    <a:pt x="9058" y="1165"/>
                    <a:pt x="11845" y="2330"/>
                    <a:pt x="14981" y="4526"/>
                  </a:cubicBezTo>
                  <a:cubicBezTo>
                    <a:pt x="18116" y="6722"/>
                    <a:pt x="21600" y="9949"/>
                    <a:pt x="21600" y="12772"/>
                  </a:cubicBezTo>
                  <a:cubicBezTo>
                    <a:pt x="21600" y="15595"/>
                    <a:pt x="18116" y="18015"/>
                    <a:pt x="14632" y="19449"/>
                  </a:cubicBezTo>
                  <a:cubicBezTo>
                    <a:pt x="11148" y="20883"/>
                    <a:pt x="7665" y="21331"/>
                    <a:pt x="5226" y="21466"/>
                  </a:cubicBezTo>
                  <a:cubicBezTo>
                    <a:pt x="2787" y="21600"/>
                    <a:pt x="1394" y="21421"/>
                    <a:pt x="0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7625820" y="3049601"/>
              <a:ext cx="355116" cy="723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21" fill="norm" stroke="1" extrusionOk="0">
                  <a:moveTo>
                    <a:pt x="8819" y="1582"/>
                  </a:moveTo>
                  <a:cubicBezTo>
                    <a:pt x="9075" y="1267"/>
                    <a:pt x="9330" y="953"/>
                    <a:pt x="10928" y="669"/>
                  </a:cubicBezTo>
                  <a:cubicBezTo>
                    <a:pt x="12525" y="386"/>
                    <a:pt x="15465" y="134"/>
                    <a:pt x="17254" y="39"/>
                  </a:cubicBezTo>
                  <a:cubicBezTo>
                    <a:pt x="19044" y="-55"/>
                    <a:pt x="19683" y="8"/>
                    <a:pt x="20322" y="354"/>
                  </a:cubicBezTo>
                  <a:cubicBezTo>
                    <a:pt x="20961" y="701"/>
                    <a:pt x="21600" y="1330"/>
                    <a:pt x="21408" y="2464"/>
                  </a:cubicBezTo>
                  <a:cubicBezTo>
                    <a:pt x="21217" y="3597"/>
                    <a:pt x="20194" y="5235"/>
                    <a:pt x="19044" y="7218"/>
                  </a:cubicBezTo>
                  <a:cubicBezTo>
                    <a:pt x="17893" y="9202"/>
                    <a:pt x="16615" y="11532"/>
                    <a:pt x="16040" y="13610"/>
                  </a:cubicBezTo>
                  <a:cubicBezTo>
                    <a:pt x="15465" y="15688"/>
                    <a:pt x="15593" y="17515"/>
                    <a:pt x="15721" y="18617"/>
                  </a:cubicBezTo>
                  <a:cubicBezTo>
                    <a:pt x="15849" y="19719"/>
                    <a:pt x="15976" y="20097"/>
                    <a:pt x="16040" y="20443"/>
                  </a:cubicBezTo>
                  <a:cubicBezTo>
                    <a:pt x="16104" y="20789"/>
                    <a:pt x="16104" y="21104"/>
                    <a:pt x="15721" y="21293"/>
                  </a:cubicBezTo>
                  <a:cubicBezTo>
                    <a:pt x="15337" y="21482"/>
                    <a:pt x="14570" y="21545"/>
                    <a:pt x="11886" y="21514"/>
                  </a:cubicBezTo>
                  <a:cubicBezTo>
                    <a:pt x="9202" y="21482"/>
                    <a:pt x="4601" y="21356"/>
                    <a:pt x="0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4235868" y="2944139"/>
              <a:ext cx="817196" cy="94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31" fill="norm" stroke="1" extrusionOk="0">
                  <a:moveTo>
                    <a:pt x="14634" y="1873"/>
                  </a:moveTo>
                  <a:cubicBezTo>
                    <a:pt x="13690" y="1296"/>
                    <a:pt x="12746" y="719"/>
                    <a:pt x="11469" y="358"/>
                  </a:cubicBezTo>
                  <a:cubicBezTo>
                    <a:pt x="10192" y="-3"/>
                    <a:pt x="8582" y="-147"/>
                    <a:pt x="7082" y="190"/>
                  </a:cubicBezTo>
                  <a:cubicBezTo>
                    <a:pt x="5583" y="526"/>
                    <a:pt x="4195" y="1344"/>
                    <a:pt x="3112" y="2379"/>
                  </a:cubicBezTo>
                  <a:cubicBezTo>
                    <a:pt x="2029" y="3413"/>
                    <a:pt x="1252" y="4664"/>
                    <a:pt x="752" y="6179"/>
                  </a:cubicBezTo>
                  <a:cubicBezTo>
                    <a:pt x="253" y="7694"/>
                    <a:pt x="31" y="9474"/>
                    <a:pt x="3" y="11254"/>
                  </a:cubicBezTo>
                  <a:cubicBezTo>
                    <a:pt x="-25" y="13034"/>
                    <a:pt x="142" y="14814"/>
                    <a:pt x="725" y="16378"/>
                  </a:cubicBezTo>
                  <a:cubicBezTo>
                    <a:pt x="1308" y="17941"/>
                    <a:pt x="2307" y="19288"/>
                    <a:pt x="3668" y="20154"/>
                  </a:cubicBezTo>
                  <a:cubicBezTo>
                    <a:pt x="5028" y="21020"/>
                    <a:pt x="6749" y="21405"/>
                    <a:pt x="8471" y="21429"/>
                  </a:cubicBezTo>
                  <a:cubicBezTo>
                    <a:pt x="10192" y="21453"/>
                    <a:pt x="11913" y="21116"/>
                    <a:pt x="13551" y="20515"/>
                  </a:cubicBezTo>
                  <a:cubicBezTo>
                    <a:pt x="15189" y="19914"/>
                    <a:pt x="16744" y="19048"/>
                    <a:pt x="17994" y="17941"/>
                  </a:cubicBezTo>
                  <a:cubicBezTo>
                    <a:pt x="19243" y="16835"/>
                    <a:pt x="20187" y="15488"/>
                    <a:pt x="20770" y="14020"/>
                  </a:cubicBezTo>
                  <a:cubicBezTo>
                    <a:pt x="21353" y="12553"/>
                    <a:pt x="21575" y="10966"/>
                    <a:pt x="21353" y="9330"/>
                  </a:cubicBezTo>
                  <a:cubicBezTo>
                    <a:pt x="21131" y="7694"/>
                    <a:pt x="20464" y="6011"/>
                    <a:pt x="19354" y="4832"/>
                  </a:cubicBezTo>
                  <a:cubicBezTo>
                    <a:pt x="18243" y="3653"/>
                    <a:pt x="16689" y="2980"/>
                    <a:pt x="15134" y="23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4501620" y="2683690"/>
              <a:ext cx="3746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97" y="18470"/>
                    <a:pt x="4393" y="15339"/>
                    <a:pt x="7383" y="12365"/>
                  </a:cubicBezTo>
                  <a:cubicBezTo>
                    <a:pt x="10373" y="9391"/>
                    <a:pt x="14156" y="6574"/>
                    <a:pt x="16658" y="4539"/>
                  </a:cubicBezTo>
                  <a:cubicBezTo>
                    <a:pt x="19159" y="2504"/>
                    <a:pt x="20380" y="12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4785879" y="2665218"/>
              <a:ext cx="164058" cy="196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537" fill="norm" stroke="1" extrusionOk="0">
                  <a:moveTo>
                    <a:pt x="3347" y="634"/>
                  </a:moveTo>
                  <a:cubicBezTo>
                    <a:pt x="1503" y="402"/>
                    <a:pt x="-341" y="169"/>
                    <a:pt x="54" y="53"/>
                  </a:cubicBezTo>
                  <a:cubicBezTo>
                    <a:pt x="449" y="-63"/>
                    <a:pt x="3083" y="-63"/>
                    <a:pt x="6639" y="866"/>
                  </a:cubicBezTo>
                  <a:cubicBezTo>
                    <a:pt x="10196" y="1795"/>
                    <a:pt x="14674" y="3653"/>
                    <a:pt x="17439" y="5627"/>
                  </a:cubicBezTo>
                  <a:cubicBezTo>
                    <a:pt x="20205" y="7602"/>
                    <a:pt x="21259" y="9692"/>
                    <a:pt x="19679" y="12363"/>
                  </a:cubicBezTo>
                  <a:cubicBezTo>
                    <a:pt x="18098" y="15034"/>
                    <a:pt x="13883" y="18285"/>
                    <a:pt x="9669" y="215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5098520" y="2531290"/>
              <a:ext cx="1905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680"/>
                    <a:pt x="8640" y="9360"/>
                    <a:pt x="11640" y="12870"/>
                  </a:cubicBezTo>
                  <a:cubicBezTo>
                    <a:pt x="14640" y="16380"/>
                    <a:pt x="16320" y="18720"/>
                    <a:pt x="17760" y="19980"/>
                  </a:cubicBezTo>
                  <a:cubicBezTo>
                    <a:pt x="19200" y="21240"/>
                    <a:pt x="20400" y="214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5104870" y="2550340"/>
              <a:ext cx="2032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75" y="982"/>
                    <a:pt x="17550" y="1964"/>
                    <a:pt x="14962" y="4500"/>
                  </a:cubicBezTo>
                  <a:cubicBezTo>
                    <a:pt x="12375" y="7036"/>
                    <a:pt x="9225" y="11127"/>
                    <a:pt x="6637" y="14236"/>
                  </a:cubicBezTo>
                  <a:cubicBezTo>
                    <a:pt x="4050" y="17345"/>
                    <a:pt x="2025" y="194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5028670" y="2378890"/>
              <a:ext cx="323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6" y="15300"/>
                    <a:pt x="8753" y="9000"/>
                    <a:pt x="12353" y="5400"/>
                  </a:cubicBezTo>
                  <a:cubicBezTo>
                    <a:pt x="15953" y="1800"/>
                    <a:pt x="18776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6498583" y="2967664"/>
              <a:ext cx="980481" cy="787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41" fill="norm" stroke="1" extrusionOk="0">
                  <a:moveTo>
                    <a:pt x="17037" y="3850"/>
                  </a:moveTo>
                  <a:cubicBezTo>
                    <a:pt x="16944" y="3043"/>
                    <a:pt x="16851" y="2237"/>
                    <a:pt x="16573" y="1603"/>
                  </a:cubicBezTo>
                  <a:cubicBezTo>
                    <a:pt x="16295" y="970"/>
                    <a:pt x="15832" y="509"/>
                    <a:pt x="14974" y="250"/>
                  </a:cubicBezTo>
                  <a:cubicBezTo>
                    <a:pt x="14117" y="-9"/>
                    <a:pt x="12865" y="-67"/>
                    <a:pt x="11475" y="77"/>
                  </a:cubicBezTo>
                  <a:cubicBezTo>
                    <a:pt x="10084" y="221"/>
                    <a:pt x="8554" y="567"/>
                    <a:pt x="7141" y="1258"/>
                  </a:cubicBezTo>
                  <a:cubicBezTo>
                    <a:pt x="5727" y="1949"/>
                    <a:pt x="4429" y="2986"/>
                    <a:pt x="3386" y="4224"/>
                  </a:cubicBezTo>
                  <a:cubicBezTo>
                    <a:pt x="2343" y="5463"/>
                    <a:pt x="1555" y="6903"/>
                    <a:pt x="999" y="8429"/>
                  </a:cubicBezTo>
                  <a:cubicBezTo>
                    <a:pt x="443" y="9955"/>
                    <a:pt x="118" y="11568"/>
                    <a:pt x="26" y="13123"/>
                  </a:cubicBezTo>
                  <a:cubicBezTo>
                    <a:pt x="-67" y="14679"/>
                    <a:pt x="72" y="16176"/>
                    <a:pt x="767" y="17357"/>
                  </a:cubicBezTo>
                  <a:cubicBezTo>
                    <a:pt x="1463" y="18538"/>
                    <a:pt x="2714" y="19402"/>
                    <a:pt x="4197" y="20064"/>
                  </a:cubicBezTo>
                  <a:cubicBezTo>
                    <a:pt x="5681" y="20727"/>
                    <a:pt x="7396" y="21187"/>
                    <a:pt x="9157" y="21360"/>
                  </a:cubicBezTo>
                  <a:cubicBezTo>
                    <a:pt x="10918" y="21533"/>
                    <a:pt x="12726" y="21418"/>
                    <a:pt x="14279" y="21101"/>
                  </a:cubicBezTo>
                  <a:cubicBezTo>
                    <a:pt x="15832" y="20784"/>
                    <a:pt x="17130" y="20266"/>
                    <a:pt x="18172" y="19315"/>
                  </a:cubicBezTo>
                  <a:cubicBezTo>
                    <a:pt x="19215" y="18365"/>
                    <a:pt x="20003" y="16983"/>
                    <a:pt x="20536" y="15370"/>
                  </a:cubicBezTo>
                  <a:cubicBezTo>
                    <a:pt x="21069" y="13757"/>
                    <a:pt x="21348" y="11914"/>
                    <a:pt x="21440" y="10071"/>
                  </a:cubicBezTo>
                  <a:cubicBezTo>
                    <a:pt x="21533" y="8227"/>
                    <a:pt x="21440" y="6384"/>
                    <a:pt x="20838" y="5031"/>
                  </a:cubicBezTo>
                  <a:cubicBezTo>
                    <a:pt x="20235" y="3677"/>
                    <a:pt x="19123" y="2813"/>
                    <a:pt x="18335" y="2295"/>
                  </a:cubicBezTo>
                  <a:cubicBezTo>
                    <a:pt x="17547" y="1776"/>
                    <a:pt x="17083" y="1603"/>
                    <a:pt x="16620" y="14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7257520" y="2523135"/>
              <a:ext cx="133351" cy="116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8" fill="norm" stroke="1" extrusionOk="0">
                  <a:moveTo>
                    <a:pt x="0" y="329"/>
                  </a:moveTo>
                  <a:cubicBezTo>
                    <a:pt x="1714" y="-56"/>
                    <a:pt x="3429" y="-442"/>
                    <a:pt x="5486" y="1294"/>
                  </a:cubicBezTo>
                  <a:cubicBezTo>
                    <a:pt x="7543" y="3029"/>
                    <a:pt x="9943" y="6887"/>
                    <a:pt x="12686" y="10551"/>
                  </a:cubicBezTo>
                  <a:cubicBezTo>
                    <a:pt x="15429" y="14215"/>
                    <a:pt x="18514" y="17687"/>
                    <a:pt x="21600" y="211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7359120" y="2563040"/>
              <a:ext cx="1270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4114"/>
                    <a:pt x="12240" y="8229"/>
                    <a:pt x="8640" y="11829"/>
                  </a:cubicBezTo>
                  <a:cubicBezTo>
                    <a:pt x="5040" y="15429"/>
                    <a:pt x="252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7162270" y="2388168"/>
              <a:ext cx="463551" cy="5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21282"/>
                  </a:moveTo>
                  <a:cubicBezTo>
                    <a:pt x="2860" y="14636"/>
                    <a:pt x="5721" y="7990"/>
                    <a:pt x="8975" y="4251"/>
                  </a:cubicBezTo>
                  <a:cubicBezTo>
                    <a:pt x="12230" y="513"/>
                    <a:pt x="15879" y="-318"/>
                    <a:pt x="18049" y="97"/>
                  </a:cubicBezTo>
                  <a:cubicBezTo>
                    <a:pt x="20219" y="513"/>
                    <a:pt x="20910" y="2174"/>
                    <a:pt x="21600" y="38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266170" y="2689558"/>
              <a:ext cx="730251" cy="514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21444"/>
                  </a:moveTo>
                  <a:cubicBezTo>
                    <a:pt x="1002" y="19681"/>
                    <a:pt x="2003" y="17917"/>
                    <a:pt x="3256" y="15978"/>
                  </a:cubicBezTo>
                  <a:cubicBezTo>
                    <a:pt x="4508" y="14038"/>
                    <a:pt x="6010" y="11922"/>
                    <a:pt x="7638" y="9806"/>
                  </a:cubicBezTo>
                  <a:cubicBezTo>
                    <a:pt x="9266" y="7691"/>
                    <a:pt x="11019" y="5575"/>
                    <a:pt x="12397" y="3944"/>
                  </a:cubicBezTo>
                  <a:cubicBezTo>
                    <a:pt x="13774" y="2313"/>
                    <a:pt x="14776" y="1166"/>
                    <a:pt x="15433" y="549"/>
                  </a:cubicBezTo>
                  <a:cubicBezTo>
                    <a:pt x="16090" y="-68"/>
                    <a:pt x="16403" y="-156"/>
                    <a:pt x="16748" y="241"/>
                  </a:cubicBezTo>
                  <a:cubicBezTo>
                    <a:pt x="17092" y="637"/>
                    <a:pt x="17468" y="1519"/>
                    <a:pt x="17843" y="3106"/>
                  </a:cubicBezTo>
                  <a:cubicBezTo>
                    <a:pt x="18219" y="4693"/>
                    <a:pt x="18595" y="6985"/>
                    <a:pt x="19221" y="9101"/>
                  </a:cubicBezTo>
                  <a:cubicBezTo>
                    <a:pt x="19847" y="11217"/>
                    <a:pt x="20723" y="13157"/>
                    <a:pt x="21600" y="15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2171170" y="4314418"/>
              <a:ext cx="2857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80" y="4868"/>
                    <a:pt x="10560" y="-1303"/>
                    <a:pt x="14160" y="240"/>
                  </a:cubicBezTo>
                  <a:cubicBezTo>
                    <a:pt x="17760" y="1783"/>
                    <a:pt x="1968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2234670" y="4474390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1695862" y="4065075"/>
              <a:ext cx="79726" cy="333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380" fill="norm" stroke="1" extrusionOk="0">
                  <a:moveTo>
                    <a:pt x="4739" y="10376"/>
                  </a:moveTo>
                  <a:cubicBezTo>
                    <a:pt x="5292" y="13501"/>
                    <a:pt x="5846" y="16625"/>
                    <a:pt x="6123" y="18595"/>
                  </a:cubicBezTo>
                  <a:cubicBezTo>
                    <a:pt x="6400" y="20565"/>
                    <a:pt x="6400" y="21380"/>
                    <a:pt x="5846" y="21380"/>
                  </a:cubicBezTo>
                  <a:cubicBezTo>
                    <a:pt x="5292" y="21380"/>
                    <a:pt x="4185" y="20565"/>
                    <a:pt x="2800" y="17644"/>
                  </a:cubicBezTo>
                  <a:cubicBezTo>
                    <a:pt x="1416" y="14723"/>
                    <a:pt x="-246" y="9697"/>
                    <a:pt x="31" y="6505"/>
                  </a:cubicBezTo>
                  <a:cubicBezTo>
                    <a:pt x="308" y="3312"/>
                    <a:pt x="2523" y="1954"/>
                    <a:pt x="4739" y="1071"/>
                  </a:cubicBezTo>
                  <a:cubicBezTo>
                    <a:pt x="6954" y="188"/>
                    <a:pt x="9169" y="-220"/>
                    <a:pt x="12492" y="120"/>
                  </a:cubicBezTo>
                  <a:cubicBezTo>
                    <a:pt x="15816" y="459"/>
                    <a:pt x="20246" y="1546"/>
                    <a:pt x="20800" y="3176"/>
                  </a:cubicBezTo>
                  <a:cubicBezTo>
                    <a:pt x="21354" y="4806"/>
                    <a:pt x="18031" y="6980"/>
                    <a:pt x="14985" y="8203"/>
                  </a:cubicBezTo>
                  <a:cubicBezTo>
                    <a:pt x="11939" y="9425"/>
                    <a:pt x="9169" y="9697"/>
                    <a:pt x="6400" y="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1809220" y="3940990"/>
              <a:ext cx="31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526"/>
                    <a:pt x="5760" y="11051"/>
                    <a:pt x="9360" y="14651"/>
                  </a:cubicBezTo>
                  <a:cubicBezTo>
                    <a:pt x="12960" y="18251"/>
                    <a:pt x="17280" y="19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1853670" y="4097433"/>
              <a:ext cx="205751" cy="245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262" fill="norm" stroke="1" extrusionOk="0">
                  <a:moveTo>
                    <a:pt x="0" y="1847"/>
                  </a:moveTo>
                  <a:cubicBezTo>
                    <a:pt x="220" y="2762"/>
                    <a:pt x="441" y="3677"/>
                    <a:pt x="992" y="4409"/>
                  </a:cubicBezTo>
                  <a:cubicBezTo>
                    <a:pt x="1543" y="5141"/>
                    <a:pt x="2424" y="5691"/>
                    <a:pt x="3306" y="5691"/>
                  </a:cubicBezTo>
                  <a:cubicBezTo>
                    <a:pt x="4188" y="5691"/>
                    <a:pt x="5069" y="5141"/>
                    <a:pt x="5841" y="4043"/>
                  </a:cubicBezTo>
                  <a:cubicBezTo>
                    <a:pt x="6612" y="2945"/>
                    <a:pt x="7273" y="1297"/>
                    <a:pt x="7714" y="931"/>
                  </a:cubicBezTo>
                  <a:cubicBezTo>
                    <a:pt x="8155" y="565"/>
                    <a:pt x="8376" y="1480"/>
                    <a:pt x="8816" y="2396"/>
                  </a:cubicBezTo>
                  <a:cubicBezTo>
                    <a:pt x="9257" y="3311"/>
                    <a:pt x="9918" y="4226"/>
                    <a:pt x="11461" y="4592"/>
                  </a:cubicBezTo>
                  <a:cubicBezTo>
                    <a:pt x="13004" y="4958"/>
                    <a:pt x="15429" y="4775"/>
                    <a:pt x="17082" y="4318"/>
                  </a:cubicBezTo>
                  <a:cubicBezTo>
                    <a:pt x="18735" y="3860"/>
                    <a:pt x="19616" y="3128"/>
                    <a:pt x="19947" y="2304"/>
                  </a:cubicBezTo>
                  <a:cubicBezTo>
                    <a:pt x="20278" y="1480"/>
                    <a:pt x="20057" y="565"/>
                    <a:pt x="19396" y="199"/>
                  </a:cubicBezTo>
                  <a:cubicBezTo>
                    <a:pt x="18735" y="-167"/>
                    <a:pt x="17633" y="16"/>
                    <a:pt x="17522" y="382"/>
                  </a:cubicBezTo>
                  <a:cubicBezTo>
                    <a:pt x="17412" y="748"/>
                    <a:pt x="18294" y="1297"/>
                    <a:pt x="19176" y="3036"/>
                  </a:cubicBezTo>
                  <a:cubicBezTo>
                    <a:pt x="20057" y="4775"/>
                    <a:pt x="20939" y="7704"/>
                    <a:pt x="21269" y="10541"/>
                  </a:cubicBezTo>
                  <a:cubicBezTo>
                    <a:pt x="21600" y="13379"/>
                    <a:pt x="21380" y="16125"/>
                    <a:pt x="20829" y="17864"/>
                  </a:cubicBezTo>
                  <a:cubicBezTo>
                    <a:pt x="20278" y="19602"/>
                    <a:pt x="19396" y="20335"/>
                    <a:pt x="18404" y="20792"/>
                  </a:cubicBezTo>
                  <a:cubicBezTo>
                    <a:pt x="17412" y="21250"/>
                    <a:pt x="16310" y="21433"/>
                    <a:pt x="15649" y="21067"/>
                  </a:cubicBezTo>
                  <a:cubicBezTo>
                    <a:pt x="14988" y="20701"/>
                    <a:pt x="14767" y="19786"/>
                    <a:pt x="14547" y="18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2114020" y="4137840"/>
              <a:ext cx="69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2266420" y="4087040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2285470" y="400449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2330715" y="4037524"/>
              <a:ext cx="126206" cy="96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0862" fill="norm" stroke="1" extrusionOk="0">
                  <a:moveTo>
                    <a:pt x="2025" y="6615"/>
                  </a:moveTo>
                  <a:cubicBezTo>
                    <a:pt x="2025" y="8913"/>
                    <a:pt x="2025" y="11211"/>
                    <a:pt x="1665" y="14198"/>
                  </a:cubicBezTo>
                  <a:cubicBezTo>
                    <a:pt x="1305" y="17185"/>
                    <a:pt x="585" y="20862"/>
                    <a:pt x="225" y="20862"/>
                  </a:cubicBezTo>
                  <a:cubicBezTo>
                    <a:pt x="-135" y="20862"/>
                    <a:pt x="-135" y="17185"/>
                    <a:pt x="765" y="13279"/>
                  </a:cubicBezTo>
                  <a:cubicBezTo>
                    <a:pt x="1665" y="9373"/>
                    <a:pt x="3465" y="5236"/>
                    <a:pt x="5265" y="2709"/>
                  </a:cubicBezTo>
                  <a:cubicBezTo>
                    <a:pt x="7065" y="181"/>
                    <a:pt x="8865" y="-738"/>
                    <a:pt x="11565" y="641"/>
                  </a:cubicBezTo>
                  <a:cubicBezTo>
                    <a:pt x="14265" y="2019"/>
                    <a:pt x="17865" y="5696"/>
                    <a:pt x="19665" y="9143"/>
                  </a:cubicBezTo>
                  <a:cubicBezTo>
                    <a:pt x="21465" y="12590"/>
                    <a:pt x="21465" y="15807"/>
                    <a:pt x="21465" y="19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3339570" y="4144190"/>
              <a:ext cx="381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909"/>
                    <a:pt x="9600" y="7817"/>
                    <a:pt x="13200" y="11417"/>
                  </a:cubicBezTo>
                  <a:cubicBezTo>
                    <a:pt x="16800" y="15017"/>
                    <a:pt x="19200" y="18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3187170" y="4423590"/>
              <a:ext cx="298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9" y="16200"/>
                    <a:pt x="8579" y="10800"/>
                    <a:pt x="12179" y="7200"/>
                  </a:cubicBezTo>
                  <a:cubicBezTo>
                    <a:pt x="15779" y="3600"/>
                    <a:pt x="1868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3339570" y="4521914"/>
              <a:ext cx="203201" cy="19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4492"/>
                  </a:moveTo>
                  <a:cubicBezTo>
                    <a:pt x="450" y="9317"/>
                    <a:pt x="900" y="14143"/>
                    <a:pt x="1012" y="17130"/>
                  </a:cubicBezTo>
                  <a:cubicBezTo>
                    <a:pt x="1125" y="20117"/>
                    <a:pt x="900" y="21266"/>
                    <a:pt x="787" y="21266"/>
                  </a:cubicBezTo>
                  <a:cubicBezTo>
                    <a:pt x="675" y="21266"/>
                    <a:pt x="675" y="20117"/>
                    <a:pt x="1463" y="17015"/>
                  </a:cubicBezTo>
                  <a:cubicBezTo>
                    <a:pt x="2250" y="13913"/>
                    <a:pt x="3825" y="8857"/>
                    <a:pt x="5738" y="5526"/>
                  </a:cubicBezTo>
                  <a:cubicBezTo>
                    <a:pt x="7650" y="2194"/>
                    <a:pt x="9900" y="585"/>
                    <a:pt x="12038" y="126"/>
                  </a:cubicBezTo>
                  <a:cubicBezTo>
                    <a:pt x="14175" y="-334"/>
                    <a:pt x="16200" y="355"/>
                    <a:pt x="17775" y="4032"/>
                  </a:cubicBezTo>
                  <a:cubicBezTo>
                    <a:pt x="19350" y="7709"/>
                    <a:pt x="20475" y="14372"/>
                    <a:pt x="21600" y="21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3936983" y="4175940"/>
              <a:ext cx="418588" cy="357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78" fill="norm" stroke="1" extrusionOk="0">
                  <a:moveTo>
                    <a:pt x="14627" y="0"/>
                  </a:moveTo>
                  <a:cubicBezTo>
                    <a:pt x="13107" y="1144"/>
                    <a:pt x="11588" y="2287"/>
                    <a:pt x="9580" y="3431"/>
                  </a:cubicBezTo>
                  <a:cubicBezTo>
                    <a:pt x="7572" y="4574"/>
                    <a:pt x="5075" y="5718"/>
                    <a:pt x="3393" y="6671"/>
                  </a:cubicBezTo>
                  <a:cubicBezTo>
                    <a:pt x="1710" y="7624"/>
                    <a:pt x="842" y="8386"/>
                    <a:pt x="679" y="8894"/>
                  </a:cubicBezTo>
                  <a:cubicBezTo>
                    <a:pt x="516" y="9402"/>
                    <a:pt x="1059" y="9656"/>
                    <a:pt x="2470" y="9784"/>
                  </a:cubicBezTo>
                  <a:cubicBezTo>
                    <a:pt x="3881" y="9911"/>
                    <a:pt x="6160" y="9911"/>
                    <a:pt x="7626" y="9974"/>
                  </a:cubicBezTo>
                  <a:cubicBezTo>
                    <a:pt x="9091" y="10038"/>
                    <a:pt x="9742" y="10165"/>
                    <a:pt x="10339" y="10355"/>
                  </a:cubicBezTo>
                  <a:cubicBezTo>
                    <a:pt x="10936" y="10546"/>
                    <a:pt x="11479" y="10800"/>
                    <a:pt x="11533" y="11118"/>
                  </a:cubicBezTo>
                  <a:cubicBezTo>
                    <a:pt x="11588" y="11435"/>
                    <a:pt x="11153" y="11816"/>
                    <a:pt x="9688" y="12833"/>
                  </a:cubicBezTo>
                  <a:cubicBezTo>
                    <a:pt x="8223" y="13849"/>
                    <a:pt x="5726" y="15501"/>
                    <a:pt x="3990" y="16708"/>
                  </a:cubicBezTo>
                  <a:cubicBezTo>
                    <a:pt x="2253" y="17915"/>
                    <a:pt x="1276" y="18678"/>
                    <a:pt x="679" y="19376"/>
                  </a:cubicBezTo>
                  <a:cubicBezTo>
                    <a:pt x="82" y="20075"/>
                    <a:pt x="-135" y="20711"/>
                    <a:pt x="82" y="21092"/>
                  </a:cubicBezTo>
                  <a:cubicBezTo>
                    <a:pt x="299" y="21473"/>
                    <a:pt x="950" y="21600"/>
                    <a:pt x="2741" y="21346"/>
                  </a:cubicBezTo>
                  <a:cubicBezTo>
                    <a:pt x="4532" y="21092"/>
                    <a:pt x="7463" y="20456"/>
                    <a:pt x="10774" y="19885"/>
                  </a:cubicBezTo>
                  <a:cubicBezTo>
                    <a:pt x="14084" y="19313"/>
                    <a:pt x="17775" y="18805"/>
                    <a:pt x="21465" y="18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4484687" y="4113723"/>
              <a:ext cx="137584" cy="454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17612" y="1139"/>
                  </a:moveTo>
                  <a:cubicBezTo>
                    <a:pt x="16615" y="739"/>
                    <a:pt x="15618" y="339"/>
                    <a:pt x="14289" y="139"/>
                  </a:cubicBezTo>
                  <a:cubicBezTo>
                    <a:pt x="12960" y="-61"/>
                    <a:pt x="11298" y="-61"/>
                    <a:pt x="9138" y="239"/>
                  </a:cubicBezTo>
                  <a:cubicBezTo>
                    <a:pt x="6978" y="539"/>
                    <a:pt x="4320" y="1139"/>
                    <a:pt x="3157" y="1989"/>
                  </a:cubicBezTo>
                  <a:cubicBezTo>
                    <a:pt x="1994" y="2839"/>
                    <a:pt x="2326" y="3939"/>
                    <a:pt x="3822" y="5239"/>
                  </a:cubicBezTo>
                  <a:cubicBezTo>
                    <a:pt x="5317" y="6539"/>
                    <a:pt x="7975" y="8039"/>
                    <a:pt x="9471" y="9139"/>
                  </a:cubicBezTo>
                  <a:cubicBezTo>
                    <a:pt x="10966" y="10239"/>
                    <a:pt x="11298" y="10939"/>
                    <a:pt x="10800" y="11489"/>
                  </a:cubicBezTo>
                  <a:cubicBezTo>
                    <a:pt x="10302" y="12039"/>
                    <a:pt x="8972" y="12439"/>
                    <a:pt x="7477" y="12739"/>
                  </a:cubicBezTo>
                  <a:cubicBezTo>
                    <a:pt x="5982" y="13039"/>
                    <a:pt x="4320" y="13239"/>
                    <a:pt x="2825" y="13189"/>
                  </a:cubicBezTo>
                  <a:cubicBezTo>
                    <a:pt x="1329" y="13139"/>
                    <a:pt x="0" y="12839"/>
                    <a:pt x="0" y="12539"/>
                  </a:cubicBezTo>
                  <a:cubicBezTo>
                    <a:pt x="0" y="12239"/>
                    <a:pt x="1329" y="11939"/>
                    <a:pt x="2825" y="11939"/>
                  </a:cubicBezTo>
                  <a:cubicBezTo>
                    <a:pt x="4320" y="11939"/>
                    <a:pt x="5982" y="12239"/>
                    <a:pt x="7809" y="13139"/>
                  </a:cubicBezTo>
                  <a:cubicBezTo>
                    <a:pt x="9637" y="14039"/>
                    <a:pt x="11631" y="15539"/>
                    <a:pt x="11797" y="16789"/>
                  </a:cubicBezTo>
                  <a:cubicBezTo>
                    <a:pt x="11963" y="18039"/>
                    <a:pt x="10302" y="19039"/>
                    <a:pt x="9138" y="19789"/>
                  </a:cubicBezTo>
                  <a:cubicBezTo>
                    <a:pt x="7975" y="20539"/>
                    <a:pt x="7311" y="21039"/>
                    <a:pt x="8308" y="21289"/>
                  </a:cubicBezTo>
                  <a:cubicBezTo>
                    <a:pt x="9305" y="21539"/>
                    <a:pt x="11963" y="21539"/>
                    <a:pt x="14455" y="21339"/>
                  </a:cubicBezTo>
                  <a:cubicBezTo>
                    <a:pt x="16948" y="21139"/>
                    <a:pt x="19274" y="20739"/>
                    <a:pt x="21600" y="20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4691586" y="4201340"/>
              <a:ext cx="114835" cy="26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54" fill="norm" stroke="1" extrusionOk="0">
                  <a:moveTo>
                    <a:pt x="21306" y="1037"/>
                  </a:moveTo>
                  <a:cubicBezTo>
                    <a:pt x="19342" y="518"/>
                    <a:pt x="17379" y="0"/>
                    <a:pt x="15415" y="0"/>
                  </a:cubicBezTo>
                  <a:cubicBezTo>
                    <a:pt x="13451" y="0"/>
                    <a:pt x="11488" y="518"/>
                    <a:pt x="9131" y="2074"/>
                  </a:cubicBezTo>
                  <a:cubicBezTo>
                    <a:pt x="6775" y="3629"/>
                    <a:pt x="4026" y="6221"/>
                    <a:pt x="2259" y="9245"/>
                  </a:cubicBezTo>
                  <a:cubicBezTo>
                    <a:pt x="491" y="12269"/>
                    <a:pt x="-294" y="15725"/>
                    <a:pt x="99" y="17885"/>
                  </a:cubicBezTo>
                  <a:cubicBezTo>
                    <a:pt x="491" y="20045"/>
                    <a:pt x="2062" y="20909"/>
                    <a:pt x="5793" y="21254"/>
                  </a:cubicBezTo>
                  <a:cubicBezTo>
                    <a:pt x="9524" y="21600"/>
                    <a:pt x="15415" y="21427"/>
                    <a:pt x="21306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4895320" y="4220390"/>
              <a:ext cx="177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14" y="5684"/>
                    <a:pt x="11829" y="11368"/>
                    <a:pt x="15429" y="14968"/>
                  </a:cubicBezTo>
                  <a:cubicBezTo>
                    <a:pt x="19029" y="18568"/>
                    <a:pt x="20314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4971520" y="4163240"/>
              <a:ext cx="825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3738"/>
                    <a:pt x="12738" y="7477"/>
                    <a:pt x="9138" y="10731"/>
                  </a:cubicBezTo>
                  <a:cubicBezTo>
                    <a:pt x="5538" y="13985"/>
                    <a:pt x="2769" y="16754"/>
                    <a:pt x="1385" y="18485"/>
                  </a:cubicBezTo>
                  <a:cubicBezTo>
                    <a:pt x="0" y="20215"/>
                    <a:pt x="0" y="209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5155670" y="4391840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5140293" y="4277540"/>
              <a:ext cx="21728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411"/>
                    <a:pt x="4448" y="6821"/>
                    <a:pt x="1502" y="11368"/>
                  </a:cubicBezTo>
                  <a:cubicBezTo>
                    <a:pt x="-1443" y="15916"/>
                    <a:pt x="521" y="21600"/>
                    <a:pt x="2484" y="21600"/>
                  </a:cubicBezTo>
                  <a:cubicBezTo>
                    <a:pt x="4448" y="21600"/>
                    <a:pt x="6412" y="15916"/>
                    <a:pt x="8375" y="10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5371570" y="4302940"/>
              <a:ext cx="2286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800" y="17280"/>
                    <a:pt x="11600" y="21600"/>
                    <a:pt x="15200" y="19440"/>
                  </a:cubicBezTo>
                  <a:cubicBezTo>
                    <a:pt x="18800" y="17280"/>
                    <a:pt x="2020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5803370" y="4201340"/>
              <a:ext cx="146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1800"/>
                    <a:pt x="5009" y="3600"/>
                    <a:pt x="8609" y="7200"/>
                  </a:cubicBezTo>
                  <a:cubicBezTo>
                    <a:pt x="12209" y="10800"/>
                    <a:pt x="16904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5822420" y="4201340"/>
              <a:ext cx="1206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3055"/>
                    <a:pt x="14779" y="6109"/>
                    <a:pt x="12126" y="9164"/>
                  </a:cubicBezTo>
                  <a:cubicBezTo>
                    <a:pt x="9474" y="12218"/>
                    <a:pt x="7579" y="15273"/>
                    <a:pt x="6063" y="17345"/>
                  </a:cubicBezTo>
                  <a:cubicBezTo>
                    <a:pt x="4547" y="19418"/>
                    <a:pt x="3411" y="20509"/>
                    <a:pt x="2463" y="21055"/>
                  </a:cubicBezTo>
                  <a:cubicBezTo>
                    <a:pt x="1516" y="21600"/>
                    <a:pt x="758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5714470" y="4122463"/>
              <a:ext cx="2286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800" y="12302"/>
                    <a:pt x="5600" y="4448"/>
                    <a:pt x="9200" y="1502"/>
                  </a:cubicBezTo>
                  <a:cubicBezTo>
                    <a:pt x="12800" y="-1443"/>
                    <a:pt x="172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6044670" y="4126791"/>
              <a:ext cx="89184" cy="290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478" fill="norm" stroke="1" extrusionOk="0">
                  <a:moveTo>
                    <a:pt x="5891" y="2226"/>
                  </a:moveTo>
                  <a:cubicBezTo>
                    <a:pt x="4909" y="1443"/>
                    <a:pt x="3927" y="661"/>
                    <a:pt x="4664" y="269"/>
                  </a:cubicBezTo>
                  <a:cubicBezTo>
                    <a:pt x="5400" y="-122"/>
                    <a:pt x="7855" y="-122"/>
                    <a:pt x="10800" y="504"/>
                  </a:cubicBezTo>
                  <a:cubicBezTo>
                    <a:pt x="13745" y="1130"/>
                    <a:pt x="17182" y="2382"/>
                    <a:pt x="19145" y="4574"/>
                  </a:cubicBezTo>
                  <a:cubicBezTo>
                    <a:pt x="21109" y="6765"/>
                    <a:pt x="21600" y="9895"/>
                    <a:pt x="18164" y="12869"/>
                  </a:cubicBezTo>
                  <a:cubicBezTo>
                    <a:pt x="14727" y="15843"/>
                    <a:pt x="7364" y="18661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6241520" y="4296590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6426511" y="4124107"/>
              <a:ext cx="68647" cy="2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318" fill="norm" stroke="1" extrusionOk="0">
                  <a:moveTo>
                    <a:pt x="18269" y="3442"/>
                  </a:moveTo>
                  <a:cubicBezTo>
                    <a:pt x="19504" y="2139"/>
                    <a:pt x="20738" y="835"/>
                    <a:pt x="19504" y="277"/>
                  </a:cubicBezTo>
                  <a:cubicBezTo>
                    <a:pt x="18269" y="-282"/>
                    <a:pt x="14567" y="-96"/>
                    <a:pt x="10555" y="1766"/>
                  </a:cubicBezTo>
                  <a:cubicBezTo>
                    <a:pt x="6544" y="3628"/>
                    <a:pt x="2224" y="7166"/>
                    <a:pt x="681" y="10518"/>
                  </a:cubicBezTo>
                  <a:cubicBezTo>
                    <a:pt x="-862" y="13870"/>
                    <a:pt x="372" y="17035"/>
                    <a:pt x="2841" y="18804"/>
                  </a:cubicBezTo>
                  <a:cubicBezTo>
                    <a:pt x="5309" y="20573"/>
                    <a:pt x="9012" y="20946"/>
                    <a:pt x="12715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6578070" y="4150540"/>
              <a:ext cx="1143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3600"/>
                    <a:pt x="3200" y="7200"/>
                    <a:pt x="6800" y="10800"/>
                  </a:cubicBezTo>
                  <a:cubicBezTo>
                    <a:pt x="10400" y="14400"/>
                    <a:pt x="160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6673320" y="4137840"/>
              <a:ext cx="762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340"/>
                    <a:pt x="14400" y="2679"/>
                    <a:pt x="10800" y="5191"/>
                  </a:cubicBezTo>
                  <a:cubicBezTo>
                    <a:pt x="7200" y="7702"/>
                    <a:pt x="3600" y="11386"/>
                    <a:pt x="1800" y="14316"/>
                  </a:cubicBezTo>
                  <a:cubicBezTo>
                    <a:pt x="0" y="17247"/>
                    <a:pt x="0" y="194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6768570" y="4347390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6781270" y="426484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6946370" y="4271190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7187670" y="4192995"/>
              <a:ext cx="101601" cy="116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0" y="363"/>
                  </a:moveTo>
                  <a:cubicBezTo>
                    <a:pt x="2250" y="-22"/>
                    <a:pt x="4500" y="-408"/>
                    <a:pt x="7200" y="942"/>
                  </a:cubicBezTo>
                  <a:cubicBezTo>
                    <a:pt x="9900" y="2292"/>
                    <a:pt x="13050" y="5378"/>
                    <a:pt x="15525" y="9042"/>
                  </a:cubicBezTo>
                  <a:cubicBezTo>
                    <a:pt x="18000" y="12706"/>
                    <a:pt x="19800" y="16949"/>
                    <a:pt x="21600" y="21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7238470" y="4194990"/>
              <a:ext cx="952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709"/>
                    <a:pt x="12960" y="7418"/>
                    <a:pt x="9360" y="11018"/>
                  </a:cubicBezTo>
                  <a:cubicBezTo>
                    <a:pt x="5760" y="14618"/>
                    <a:pt x="2880" y="181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7136870" y="4125140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7409920" y="4131490"/>
              <a:ext cx="10490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9" h="21600" fill="norm" stroke="1" extrusionOk="0">
                  <a:moveTo>
                    <a:pt x="7336" y="0"/>
                  </a:moveTo>
                  <a:cubicBezTo>
                    <a:pt x="11004" y="1226"/>
                    <a:pt x="14672" y="2451"/>
                    <a:pt x="17321" y="4443"/>
                  </a:cubicBezTo>
                  <a:cubicBezTo>
                    <a:pt x="19970" y="6434"/>
                    <a:pt x="21600" y="9191"/>
                    <a:pt x="18543" y="12179"/>
                  </a:cubicBezTo>
                  <a:cubicBezTo>
                    <a:pt x="15487" y="15166"/>
                    <a:pt x="7743" y="18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7467070" y="4025422"/>
              <a:ext cx="142146" cy="480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16" fill="norm" stroke="1" extrusionOk="0">
                  <a:moveTo>
                    <a:pt x="11435" y="1053"/>
                  </a:moveTo>
                  <a:cubicBezTo>
                    <a:pt x="12388" y="674"/>
                    <a:pt x="13341" y="295"/>
                    <a:pt x="14612" y="105"/>
                  </a:cubicBezTo>
                  <a:cubicBezTo>
                    <a:pt x="15882" y="-84"/>
                    <a:pt x="17471" y="-84"/>
                    <a:pt x="18900" y="674"/>
                  </a:cubicBezTo>
                  <a:cubicBezTo>
                    <a:pt x="20329" y="1432"/>
                    <a:pt x="21600" y="2948"/>
                    <a:pt x="21282" y="4369"/>
                  </a:cubicBezTo>
                  <a:cubicBezTo>
                    <a:pt x="20965" y="5790"/>
                    <a:pt x="19059" y="7116"/>
                    <a:pt x="17471" y="7921"/>
                  </a:cubicBezTo>
                  <a:cubicBezTo>
                    <a:pt x="15882" y="8727"/>
                    <a:pt x="14612" y="9011"/>
                    <a:pt x="13024" y="9437"/>
                  </a:cubicBezTo>
                  <a:cubicBezTo>
                    <a:pt x="11435" y="9863"/>
                    <a:pt x="9529" y="10432"/>
                    <a:pt x="9529" y="11048"/>
                  </a:cubicBezTo>
                  <a:cubicBezTo>
                    <a:pt x="9529" y="11663"/>
                    <a:pt x="11435" y="12327"/>
                    <a:pt x="12706" y="13227"/>
                  </a:cubicBezTo>
                  <a:cubicBezTo>
                    <a:pt x="13976" y="14127"/>
                    <a:pt x="14612" y="15263"/>
                    <a:pt x="14135" y="16495"/>
                  </a:cubicBezTo>
                  <a:cubicBezTo>
                    <a:pt x="13659" y="17727"/>
                    <a:pt x="12071" y="19053"/>
                    <a:pt x="9529" y="19905"/>
                  </a:cubicBezTo>
                  <a:cubicBezTo>
                    <a:pt x="6988" y="20758"/>
                    <a:pt x="3494" y="21137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3955520" y="4626790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3946683" y="4563290"/>
              <a:ext cx="40588" cy="38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0610" fill="norm" stroke="1" extrusionOk="0">
                  <a:moveTo>
                    <a:pt x="10989" y="0"/>
                  </a:moveTo>
                  <a:cubicBezTo>
                    <a:pt x="6669" y="3411"/>
                    <a:pt x="2349" y="6821"/>
                    <a:pt x="729" y="11368"/>
                  </a:cubicBezTo>
                  <a:cubicBezTo>
                    <a:pt x="-891" y="15916"/>
                    <a:pt x="189" y="21600"/>
                    <a:pt x="3969" y="20463"/>
                  </a:cubicBezTo>
                  <a:cubicBezTo>
                    <a:pt x="7749" y="19326"/>
                    <a:pt x="14229" y="11368"/>
                    <a:pt x="20709" y="3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4076170" y="4639490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4088870" y="4683940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4266670" y="4620440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3949170" y="4057010"/>
              <a:ext cx="146051" cy="107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10877"/>
                  </a:moveTo>
                  <a:cubicBezTo>
                    <a:pt x="626" y="12954"/>
                    <a:pt x="1252" y="15031"/>
                    <a:pt x="2035" y="17108"/>
                  </a:cubicBezTo>
                  <a:cubicBezTo>
                    <a:pt x="2817" y="19185"/>
                    <a:pt x="3757" y="21262"/>
                    <a:pt x="4383" y="21054"/>
                  </a:cubicBezTo>
                  <a:cubicBezTo>
                    <a:pt x="5009" y="20847"/>
                    <a:pt x="5322" y="18354"/>
                    <a:pt x="5791" y="14824"/>
                  </a:cubicBezTo>
                  <a:cubicBezTo>
                    <a:pt x="6261" y="11293"/>
                    <a:pt x="6887" y="6724"/>
                    <a:pt x="7826" y="3816"/>
                  </a:cubicBezTo>
                  <a:cubicBezTo>
                    <a:pt x="8765" y="908"/>
                    <a:pt x="10017" y="-338"/>
                    <a:pt x="12052" y="77"/>
                  </a:cubicBezTo>
                  <a:cubicBezTo>
                    <a:pt x="14087" y="493"/>
                    <a:pt x="16904" y="2570"/>
                    <a:pt x="18626" y="5893"/>
                  </a:cubicBezTo>
                  <a:cubicBezTo>
                    <a:pt x="20348" y="9216"/>
                    <a:pt x="20974" y="13785"/>
                    <a:pt x="21600" y="18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6" name="Drawing"/>
          <p:cNvGrpSpPr/>
          <p:nvPr/>
        </p:nvGrpSpPr>
        <p:grpSpPr>
          <a:xfrm>
            <a:off x="829789" y="1632894"/>
            <a:ext cx="12016262" cy="5619797"/>
            <a:chOff x="0" y="0"/>
            <a:chExt cx="12016260" cy="5619796"/>
          </a:xfrm>
        </p:grpSpPr>
        <p:sp>
          <p:nvSpPr>
            <p:cNvPr id="1257" name="Line"/>
            <p:cNvSpPr/>
            <p:nvPr/>
          </p:nvSpPr>
          <p:spPr>
            <a:xfrm>
              <a:off x="71948" y="420532"/>
              <a:ext cx="228090" cy="55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434" fill="norm" stroke="1" extrusionOk="0">
                  <a:moveTo>
                    <a:pt x="5251" y="5025"/>
                  </a:moveTo>
                  <a:cubicBezTo>
                    <a:pt x="5056" y="5918"/>
                    <a:pt x="4861" y="6811"/>
                    <a:pt x="5153" y="8923"/>
                  </a:cubicBezTo>
                  <a:cubicBezTo>
                    <a:pt x="5445" y="11034"/>
                    <a:pt x="6224" y="14363"/>
                    <a:pt x="6710" y="16312"/>
                  </a:cubicBezTo>
                  <a:cubicBezTo>
                    <a:pt x="7197" y="18261"/>
                    <a:pt x="7391" y="18829"/>
                    <a:pt x="7488" y="19398"/>
                  </a:cubicBezTo>
                  <a:cubicBezTo>
                    <a:pt x="7586" y="19966"/>
                    <a:pt x="7586" y="20535"/>
                    <a:pt x="7294" y="20616"/>
                  </a:cubicBezTo>
                  <a:cubicBezTo>
                    <a:pt x="7002" y="20697"/>
                    <a:pt x="6418" y="20291"/>
                    <a:pt x="5251" y="18707"/>
                  </a:cubicBezTo>
                  <a:cubicBezTo>
                    <a:pt x="4083" y="17124"/>
                    <a:pt x="2332" y="14363"/>
                    <a:pt x="1261" y="11562"/>
                  </a:cubicBezTo>
                  <a:cubicBezTo>
                    <a:pt x="191" y="8760"/>
                    <a:pt x="-198" y="5918"/>
                    <a:pt x="94" y="4050"/>
                  </a:cubicBezTo>
                  <a:cubicBezTo>
                    <a:pt x="386" y="2183"/>
                    <a:pt x="1359" y="1289"/>
                    <a:pt x="2234" y="721"/>
                  </a:cubicBezTo>
                  <a:cubicBezTo>
                    <a:pt x="3110" y="153"/>
                    <a:pt x="3888" y="-91"/>
                    <a:pt x="5640" y="31"/>
                  </a:cubicBezTo>
                  <a:cubicBezTo>
                    <a:pt x="7391" y="153"/>
                    <a:pt x="10116" y="640"/>
                    <a:pt x="12937" y="2020"/>
                  </a:cubicBezTo>
                  <a:cubicBezTo>
                    <a:pt x="15759" y="3401"/>
                    <a:pt x="18678" y="5674"/>
                    <a:pt x="20040" y="8070"/>
                  </a:cubicBezTo>
                  <a:cubicBezTo>
                    <a:pt x="21402" y="10465"/>
                    <a:pt x="21207" y="12983"/>
                    <a:pt x="19845" y="15094"/>
                  </a:cubicBezTo>
                  <a:cubicBezTo>
                    <a:pt x="18483" y="17205"/>
                    <a:pt x="15953" y="18911"/>
                    <a:pt x="13618" y="19926"/>
                  </a:cubicBezTo>
                  <a:cubicBezTo>
                    <a:pt x="11283" y="20941"/>
                    <a:pt x="9143" y="21265"/>
                    <a:pt x="7586" y="21387"/>
                  </a:cubicBezTo>
                  <a:cubicBezTo>
                    <a:pt x="6029" y="21509"/>
                    <a:pt x="5056" y="21428"/>
                    <a:pt x="4959" y="20738"/>
                  </a:cubicBezTo>
                  <a:cubicBezTo>
                    <a:pt x="4861" y="20047"/>
                    <a:pt x="5640" y="18748"/>
                    <a:pt x="6418" y="17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376710" y="684972"/>
              <a:ext cx="127001" cy="263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0" y="2048"/>
                  </a:moveTo>
                  <a:cubicBezTo>
                    <a:pt x="360" y="1190"/>
                    <a:pt x="720" y="333"/>
                    <a:pt x="1980" y="76"/>
                  </a:cubicBezTo>
                  <a:cubicBezTo>
                    <a:pt x="3240" y="-181"/>
                    <a:pt x="5400" y="162"/>
                    <a:pt x="8460" y="1876"/>
                  </a:cubicBezTo>
                  <a:cubicBezTo>
                    <a:pt x="11520" y="3590"/>
                    <a:pt x="15480" y="6676"/>
                    <a:pt x="17280" y="9933"/>
                  </a:cubicBezTo>
                  <a:cubicBezTo>
                    <a:pt x="19080" y="13190"/>
                    <a:pt x="18720" y="16619"/>
                    <a:pt x="17820" y="18590"/>
                  </a:cubicBezTo>
                  <a:cubicBezTo>
                    <a:pt x="16920" y="20562"/>
                    <a:pt x="15480" y="21076"/>
                    <a:pt x="13680" y="21248"/>
                  </a:cubicBezTo>
                  <a:cubicBezTo>
                    <a:pt x="11880" y="21419"/>
                    <a:pt x="9720" y="21248"/>
                    <a:pt x="7920" y="19705"/>
                  </a:cubicBezTo>
                  <a:cubicBezTo>
                    <a:pt x="6120" y="18162"/>
                    <a:pt x="4680" y="15248"/>
                    <a:pt x="5220" y="12419"/>
                  </a:cubicBezTo>
                  <a:cubicBezTo>
                    <a:pt x="5760" y="9590"/>
                    <a:pt x="8280" y="6848"/>
                    <a:pt x="11340" y="5133"/>
                  </a:cubicBezTo>
                  <a:cubicBezTo>
                    <a:pt x="14400" y="3419"/>
                    <a:pt x="18000" y="2733"/>
                    <a:pt x="21600" y="2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723549" y="496006"/>
              <a:ext cx="154812" cy="474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25" fill="norm" stroke="1" extrusionOk="0">
                  <a:moveTo>
                    <a:pt x="21349" y="1365"/>
                  </a:moveTo>
                  <a:cubicBezTo>
                    <a:pt x="20473" y="885"/>
                    <a:pt x="19598" y="405"/>
                    <a:pt x="18284" y="165"/>
                  </a:cubicBezTo>
                  <a:cubicBezTo>
                    <a:pt x="16971" y="-75"/>
                    <a:pt x="15219" y="-75"/>
                    <a:pt x="13468" y="309"/>
                  </a:cubicBezTo>
                  <a:cubicBezTo>
                    <a:pt x="11717" y="693"/>
                    <a:pt x="9965" y="1461"/>
                    <a:pt x="7776" y="3285"/>
                  </a:cubicBezTo>
                  <a:cubicBezTo>
                    <a:pt x="5587" y="5109"/>
                    <a:pt x="2960" y="7989"/>
                    <a:pt x="1500" y="10581"/>
                  </a:cubicBezTo>
                  <a:cubicBezTo>
                    <a:pt x="41" y="13173"/>
                    <a:pt x="-251" y="15477"/>
                    <a:pt x="187" y="17253"/>
                  </a:cubicBezTo>
                  <a:cubicBezTo>
                    <a:pt x="625" y="19029"/>
                    <a:pt x="1792" y="20277"/>
                    <a:pt x="3981" y="20901"/>
                  </a:cubicBezTo>
                  <a:cubicBezTo>
                    <a:pt x="6171" y="21525"/>
                    <a:pt x="9381" y="21525"/>
                    <a:pt x="12592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948210" y="490132"/>
              <a:ext cx="148568" cy="452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88" fill="norm" stroke="1" extrusionOk="0">
                  <a:moveTo>
                    <a:pt x="7301" y="6200"/>
                  </a:moveTo>
                  <a:cubicBezTo>
                    <a:pt x="10952" y="5700"/>
                    <a:pt x="14603" y="5200"/>
                    <a:pt x="17037" y="4400"/>
                  </a:cubicBezTo>
                  <a:cubicBezTo>
                    <a:pt x="19470" y="3600"/>
                    <a:pt x="20687" y="2500"/>
                    <a:pt x="21144" y="1700"/>
                  </a:cubicBezTo>
                  <a:cubicBezTo>
                    <a:pt x="21600" y="900"/>
                    <a:pt x="21296" y="400"/>
                    <a:pt x="20383" y="150"/>
                  </a:cubicBezTo>
                  <a:cubicBezTo>
                    <a:pt x="19470" y="-100"/>
                    <a:pt x="17949" y="-100"/>
                    <a:pt x="14755" y="650"/>
                  </a:cubicBezTo>
                  <a:cubicBezTo>
                    <a:pt x="11561" y="1400"/>
                    <a:pt x="6693" y="2900"/>
                    <a:pt x="3803" y="4600"/>
                  </a:cubicBezTo>
                  <a:cubicBezTo>
                    <a:pt x="913" y="6300"/>
                    <a:pt x="0" y="8200"/>
                    <a:pt x="1369" y="9850"/>
                  </a:cubicBezTo>
                  <a:cubicBezTo>
                    <a:pt x="2738" y="11500"/>
                    <a:pt x="6389" y="12900"/>
                    <a:pt x="9887" y="14250"/>
                  </a:cubicBezTo>
                  <a:cubicBezTo>
                    <a:pt x="13386" y="15600"/>
                    <a:pt x="16732" y="16900"/>
                    <a:pt x="17949" y="18000"/>
                  </a:cubicBezTo>
                  <a:cubicBezTo>
                    <a:pt x="19166" y="19100"/>
                    <a:pt x="18254" y="20000"/>
                    <a:pt x="16124" y="20600"/>
                  </a:cubicBezTo>
                  <a:cubicBezTo>
                    <a:pt x="13994" y="21200"/>
                    <a:pt x="10648" y="21500"/>
                    <a:pt x="7758" y="21350"/>
                  </a:cubicBezTo>
                  <a:cubicBezTo>
                    <a:pt x="4868" y="21200"/>
                    <a:pt x="2434" y="20600"/>
                    <a:pt x="0" y="20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119660" y="843605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126010" y="805505"/>
              <a:ext cx="1016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745"/>
                    <a:pt x="14400" y="3491"/>
                    <a:pt x="10800" y="7091"/>
                  </a:cubicBezTo>
                  <a:cubicBezTo>
                    <a:pt x="7200" y="10691"/>
                    <a:pt x="3600" y="161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227610" y="926155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360960" y="773755"/>
              <a:ext cx="698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45" y="3757"/>
                    <a:pt x="13091" y="7513"/>
                    <a:pt x="16691" y="11113"/>
                  </a:cubicBezTo>
                  <a:cubicBezTo>
                    <a:pt x="20291" y="14713"/>
                    <a:pt x="20945" y="18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418110" y="799155"/>
              <a:ext cx="635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50"/>
                    <a:pt x="7200" y="9900"/>
                    <a:pt x="3600" y="13500"/>
                  </a:cubicBezTo>
                  <a:cubicBezTo>
                    <a:pt x="0" y="17100"/>
                    <a:pt x="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576860" y="473500"/>
              <a:ext cx="128488" cy="465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488" fill="norm" stroke="1" extrusionOk="0">
                  <a:moveTo>
                    <a:pt x="0" y="83"/>
                  </a:moveTo>
                  <a:cubicBezTo>
                    <a:pt x="1742" y="-14"/>
                    <a:pt x="3484" y="-112"/>
                    <a:pt x="5748" y="328"/>
                  </a:cubicBezTo>
                  <a:cubicBezTo>
                    <a:pt x="8013" y="768"/>
                    <a:pt x="10800" y="1745"/>
                    <a:pt x="13935" y="3846"/>
                  </a:cubicBezTo>
                  <a:cubicBezTo>
                    <a:pt x="17071" y="5948"/>
                    <a:pt x="20555" y="9173"/>
                    <a:pt x="21077" y="12007"/>
                  </a:cubicBezTo>
                  <a:cubicBezTo>
                    <a:pt x="21600" y="14842"/>
                    <a:pt x="19161" y="17285"/>
                    <a:pt x="15852" y="18800"/>
                  </a:cubicBezTo>
                  <a:cubicBezTo>
                    <a:pt x="12542" y="20315"/>
                    <a:pt x="8361" y="20902"/>
                    <a:pt x="4181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2192810" y="659455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2192810" y="830905"/>
              <a:ext cx="1778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5914" y="8100"/>
                    <a:pt x="11829" y="16200"/>
                    <a:pt x="15429" y="18900"/>
                  </a:cubicBezTo>
                  <a:cubicBezTo>
                    <a:pt x="19029" y="21600"/>
                    <a:pt x="20314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3183410" y="265755"/>
              <a:ext cx="1650638" cy="789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51" fill="norm" stroke="1" extrusionOk="0">
                  <a:moveTo>
                    <a:pt x="0" y="16980"/>
                  </a:moveTo>
                  <a:cubicBezTo>
                    <a:pt x="82" y="17961"/>
                    <a:pt x="165" y="18943"/>
                    <a:pt x="248" y="19636"/>
                  </a:cubicBezTo>
                  <a:cubicBezTo>
                    <a:pt x="331" y="20329"/>
                    <a:pt x="414" y="20734"/>
                    <a:pt x="497" y="21051"/>
                  </a:cubicBezTo>
                  <a:cubicBezTo>
                    <a:pt x="580" y="21369"/>
                    <a:pt x="663" y="21600"/>
                    <a:pt x="704" y="21542"/>
                  </a:cubicBezTo>
                  <a:cubicBezTo>
                    <a:pt x="745" y="21484"/>
                    <a:pt x="745" y="21138"/>
                    <a:pt x="704" y="20041"/>
                  </a:cubicBezTo>
                  <a:cubicBezTo>
                    <a:pt x="663" y="18943"/>
                    <a:pt x="580" y="17095"/>
                    <a:pt x="497" y="15160"/>
                  </a:cubicBezTo>
                  <a:cubicBezTo>
                    <a:pt x="414" y="13226"/>
                    <a:pt x="331" y="11204"/>
                    <a:pt x="262" y="9472"/>
                  </a:cubicBezTo>
                  <a:cubicBezTo>
                    <a:pt x="193" y="7739"/>
                    <a:pt x="138" y="6295"/>
                    <a:pt x="82" y="5429"/>
                  </a:cubicBezTo>
                  <a:cubicBezTo>
                    <a:pt x="27" y="4563"/>
                    <a:pt x="-28" y="4274"/>
                    <a:pt x="41" y="4187"/>
                  </a:cubicBezTo>
                  <a:cubicBezTo>
                    <a:pt x="110" y="4101"/>
                    <a:pt x="303" y="4216"/>
                    <a:pt x="801" y="4158"/>
                  </a:cubicBezTo>
                  <a:cubicBezTo>
                    <a:pt x="1298" y="4101"/>
                    <a:pt x="2099" y="3870"/>
                    <a:pt x="2927" y="3610"/>
                  </a:cubicBezTo>
                  <a:cubicBezTo>
                    <a:pt x="3756" y="3350"/>
                    <a:pt x="4612" y="3061"/>
                    <a:pt x="5510" y="2743"/>
                  </a:cubicBezTo>
                  <a:cubicBezTo>
                    <a:pt x="6408" y="2426"/>
                    <a:pt x="7347" y="2079"/>
                    <a:pt x="8355" y="1733"/>
                  </a:cubicBezTo>
                  <a:cubicBezTo>
                    <a:pt x="9363" y="1386"/>
                    <a:pt x="10441" y="1040"/>
                    <a:pt x="11532" y="780"/>
                  </a:cubicBezTo>
                  <a:cubicBezTo>
                    <a:pt x="12623" y="520"/>
                    <a:pt x="13727" y="347"/>
                    <a:pt x="14819" y="231"/>
                  </a:cubicBezTo>
                  <a:cubicBezTo>
                    <a:pt x="15910" y="116"/>
                    <a:pt x="16987" y="58"/>
                    <a:pt x="18036" y="29"/>
                  </a:cubicBezTo>
                  <a:cubicBezTo>
                    <a:pt x="19086" y="0"/>
                    <a:pt x="20108" y="0"/>
                    <a:pt x="20702" y="0"/>
                  </a:cubicBezTo>
                  <a:cubicBezTo>
                    <a:pt x="21296" y="0"/>
                    <a:pt x="21462" y="0"/>
                    <a:pt x="21517" y="29"/>
                  </a:cubicBezTo>
                  <a:cubicBezTo>
                    <a:pt x="21572" y="58"/>
                    <a:pt x="21517" y="116"/>
                    <a:pt x="21462" y="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3297710" y="522460"/>
              <a:ext cx="285751" cy="418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5046"/>
                  </a:moveTo>
                  <a:cubicBezTo>
                    <a:pt x="320" y="4398"/>
                    <a:pt x="640" y="3750"/>
                    <a:pt x="1120" y="3642"/>
                  </a:cubicBezTo>
                  <a:cubicBezTo>
                    <a:pt x="1600" y="3534"/>
                    <a:pt x="2240" y="3966"/>
                    <a:pt x="3520" y="5694"/>
                  </a:cubicBezTo>
                  <a:cubicBezTo>
                    <a:pt x="4800" y="7422"/>
                    <a:pt x="6720" y="10446"/>
                    <a:pt x="8320" y="13146"/>
                  </a:cubicBezTo>
                  <a:cubicBezTo>
                    <a:pt x="9920" y="15846"/>
                    <a:pt x="11200" y="18222"/>
                    <a:pt x="12160" y="19626"/>
                  </a:cubicBezTo>
                  <a:cubicBezTo>
                    <a:pt x="13120" y="21030"/>
                    <a:pt x="13760" y="21462"/>
                    <a:pt x="14320" y="21300"/>
                  </a:cubicBezTo>
                  <a:cubicBezTo>
                    <a:pt x="14880" y="21138"/>
                    <a:pt x="15360" y="20382"/>
                    <a:pt x="15920" y="18384"/>
                  </a:cubicBezTo>
                  <a:cubicBezTo>
                    <a:pt x="16480" y="16386"/>
                    <a:pt x="17120" y="13146"/>
                    <a:pt x="18000" y="10068"/>
                  </a:cubicBezTo>
                  <a:cubicBezTo>
                    <a:pt x="18880" y="6990"/>
                    <a:pt x="20000" y="4074"/>
                    <a:pt x="20640" y="2292"/>
                  </a:cubicBezTo>
                  <a:cubicBezTo>
                    <a:pt x="21280" y="510"/>
                    <a:pt x="21440" y="-138"/>
                    <a:pt x="21520" y="24"/>
                  </a:cubicBezTo>
                  <a:cubicBezTo>
                    <a:pt x="21600" y="186"/>
                    <a:pt x="21600" y="1158"/>
                    <a:pt x="21600" y="2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3604626" y="756407"/>
              <a:ext cx="156635" cy="9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15470" y="2494"/>
                  </a:moveTo>
                  <a:cubicBezTo>
                    <a:pt x="14303" y="1054"/>
                    <a:pt x="13135" y="-386"/>
                    <a:pt x="10654" y="94"/>
                  </a:cubicBezTo>
                  <a:cubicBezTo>
                    <a:pt x="8173" y="574"/>
                    <a:pt x="4378" y="2974"/>
                    <a:pt x="2335" y="5374"/>
                  </a:cubicBezTo>
                  <a:cubicBezTo>
                    <a:pt x="292" y="7774"/>
                    <a:pt x="0" y="10174"/>
                    <a:pt x="0" y="12814"/>
                  </a:cubicBezTo>
                  <a:cubicBezTo>
                    <a:pt x="0" y="15454"/>
                    <a:pt x="292" y="18334"/>
                    <a:pt x="1751" y="19294"/>
                  </a:cubicBezTo>
                  <a:cubicBezTo>
                    <a:pt x="3211" y="20254"/>
                    <a:pt x="5838" y="19294"/>
                    <a:pt x="8027" y="16894"/>
                  </a:cubicBezTo>
                  <a:cubicBezTo>
                    <a:pt x="10216" y="14494"/>
                    <a:pt x="11968" y="10654"/>
                    <a:pt x="12989" y="9934"/>
                  </a:cubicBezTo>
                  <a:cubicBezTo>
                    <a:pt x="14011" y="9214"/>
                    <a:pt x="14303" y="11614"/>
                    <a:pt x="14886" y="13774"/>
                  </a:cubicBezTo>
                  <a:cubicBezTo>
                    <a:pt x="15470" y="15934"/>
                    <a:pt x="16346" y="17854"/>
                    <a:pt x="17514" y="19054"/>
                  </a:cubicBezTo>
                  <a:cubicBezTo>
                    <a:pt x="18681" y="20254"/>
                    <a:pt x="20141" y="20734"/>
                    <a:pt x="21600" y="2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3786660" y="710255"/>
              <a:ext cx="114301" cy="20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6821"/>
                  </a:moveTo>
                  <a:cubicBezTo>
                    <a:pt x="1600" y="6139"/>
                    <a:pt x="3200" y="5457"/>
                    <a:pt x="4600" y="5684"/>
                  </a:cubicBezTo>
                  <a:cubicBezTo>
                    <a:pt x="6000" y="5912"/>
                    <a:pt x="7200" y="7048"/>
                    <a:pt x="8600" y="9436"/>
                  </a:cubicBezTo>
                  <a:cubicBezTo>
                    <a:pt x="10000" y="11823"/>
                    <a:pt x="11600" y="15461"/>
                    <a:pt x="12200" y="17848"/>
                  </a:cubicBezTo>
                  <a:cubicBezTo>
                    <a:pt x="12800" y="20236"/>
                    <a:pt x="12400" y="21373"/>
                    <a:pt x="11400" y="21486"/>
                  </a:cubicBezTo>
                  <a:cubicBezTo>
                    <a:pt x="10400" y="21600"/>
                    <a:pt x="8800" y="20691"/>
                    <a:pt x="8000" y="18189"/>
                  </a:cubicBezTo>
                  <a:cubicBezTo>
                    <a:pt x="7200" y="15688"/>
                    <a:pt x="7200" y="11596"/>
                    <a:pt x="9600" y="8299"/>
                  </a:cubicBezTo>
                  <a:cubicBezTo>
                    <a:pt x="12000" y="5002"/>
                    <a:pt x="16800" y="250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4105580" y="540984"/>
              <a:ext cx="93831" cy="342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304" fill="norm" stroke="1" extrusionOk="0">
                  <a:moveTo>
                    <a:pt x="19406" y="4210"/>
                  </a:moveTo>
                  <a:cubicBezTo>
                    <a:pt x="19406" y="3552"/>
                    <a:pt x="19406" y="2893"/>
                    <a:pt x="19172" y="2169"/>
                  </a:cubicBezTo>
                  <a:cubicBezTo>
                    <a:pt x="18937" y="1444"/>
                    <a:pt x="18467" y="654"/>
                    <a:pt x="16589" y="259"/>
                  </a:cubicBezTo>
                  <a:cubicBezTo>
                    <a:pt x="14711" y="-136"/>
                    <a:pt x="11424" y="-136"/>
                    <a:pt x="8606" y="654"/>
                  </a:cubicBezTo>
                  <a:cubicBezTo>
                    <a:pt x="5789" y="1444"/>
                    <a:pt x="3441" y="3025"/>
                    <a:pt x="1798" y="5857"/>
                  </a:cubicBezTo>
                  <a:cubicBezTo>
                    <a:pt x="154" y="8688"/>
                    <a:pt x="-785" y="12771"/>
                    <a:pt x="858" y="15603"/>
                  </a:cubicBezTo>
                  <a:cubicBezTo>
                    <a:pt x="2502" y="18435"/>
                    <a:pt x="6728" y="20015"/>
                    <a:pt x="10485" y="20740"/>
                  </a:cubicBezTo>
                  <a:cubicBezTo>
                    <a:pt x="14241" y="21464"/>
                    <a:pt x="17528" y="21332"/>
                    <a:pt x="20815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4313710" y="589605"/>
              <a:ext cx="1968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81" y="3820"/>
                    <a:pt x="8361" y="7641"/>
                    <a:pt x="11961" y="11241"/>
                  </a:cubicBezTo>
                  <a:cubicBezTo>
                    <a:pt x="15561" y="14841"/>
                    <a:pt x="18581" y="182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4351810" y="578655"/>
              <a:ext cx="127001" cy="34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21600" y="1490"/>
                  </a:moveTo>
                  <a:cubicBezTo>
                    <a:pt x="20520" y="823"/>
                    <a:pt x="19440" y="157"/>
                    <a:pt x="18180" y="23"/>
                  </a:cubicBezTo>
                  <a:cubicBezTo>
                    <a:pt x="16920" y="-110"/>
                    <a:pt x="15480" y="290"/>
                    <a:pt x="13140" y="2357"/>
                  </a:cubicBezTo>
                  <a:cubicBezTo>
                    <a:pt x="10800" y="4423"/>
                    <a:pt x="7560" y="8157"/>
                    <a:pt x="5220" y="11623"/>
                  </a:cubicBezTo>
                  <a:cubicBezTo>
                    <a:pt x="2880" y="15090"/>
                    <a:pt x="1440" y="18290"/>
                    <a:pt x="0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4529610" y="507055"/>
              <a:ext cx="84667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953"/>
                    <a:pt x="8640" y="1906"/>
                    <a:pt x="12960" y="3812"/>
                  </a:cubicBezTo>
                  <a:cubicBezTo>
                    <a:pt x="17280" y="5718"/>
                    <a:pt x="21600" y="8576"/>
                    <a:pt x="21600" y="11700"/>
                  </a:cubicBezTo>
                  <a:cubicBezTo>
                    <a:pt x="21600" y="14824"/>
                    <a:pt x="17280" y="18212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5272560" y="81820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5482110" y="202255"/>
              <a:ext cx="1657351" cy="806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17257"/>
                  </a:moveTo>
                  <a:cubicBezTo>
                    <a:pt x="221" y="18385"/>
                    <a:pt x="441" y="19513"/>
                    <a:pt x="593" y="20218"/>
                  </a:cubicBezTo>
                  <a:cubicBezTo>
                    <a:pt x="745" y="20923"/>
                    <a:pt x="828" y="21205"/>
                    <a:pt x="938" y="21374"/>
                  </a:cubicBezTo>
                  <a:cubicBezTo>
                    <a:pt x="1048" y="21544"/>
                    <a:pt x="1186" y="21600"/>
                    <a:pt x="1310" y="20867"/>
                  </a:cubicBezTo>
                  <a:cubicBezTo>
                    <a:pt x="1434" y="20134"/>
                    <a:pt x="1545" y="18611"/>
                    <a:pt x="1586" y="16806"/>
                  </a:cubicBezTo>
                  <a:cubicBezTo>
                    <a:pt x="1628" y="15002"/>
                    <a:pt x="1600" y="12915"/>
                    <a:pt x="1531" y="11026"/>
                  </a:cubicBezTo>
                  <a:cubicBezTo>
                    <a:pt x="1462" y="9136"/>
                    <a:pt x="1352" y="7444"/>
                    <a:pt x="1297" y="6401"/>
                  </a:cubicBezTo>
                  <a:cubicBezTo>
                    <a:pt x="1241" y="5358"/>
                    <a:pt x="1241" y="4963"/>
                    <a:pt x="1255" y="4596"/>
                  </a:cubicBezTo>
                  <a:cubicBezTo>
                    <a:pt x="1269" y="4230"/>
                    <a:pt x="1297" y="3891"/>
                    <a:pt x="1724" y="3553"/>
                  </a:cubicBezTo>
                  <a:cubicBezTo>
                    <a:pt x="2152" y="3215"/>
                    <a:pt x="2979" y="2876"/>
                    <a:pt x="3876" y="2566"/>
                  </a:cubicBezTo>
                  <a:cubicBezTo>
                    <a:pt x="4772" y="2256"/>
                    <a:pt x="5738" y="1974"/>
                    <a:pt x="6690" y="1748"/>
                  </a:cubicBezTo>
                  <a:cubicBezTo>
                    <a:pt x="7641" y="1523"/>
                    <a:pt x="8579" y="1354"/>
                    <a:pt x="9545" y="1213"/>
                  </a:cubicBezTo>
                  <a:cubicBezTo>
                    <a:pt x="10510" y="1072"/>
                    <a:pt x="11503" y="959"/>
                    <a:pt x="12607" y="874"/>
                  </a:cubicBezTo>
                  <a:cubicBezTo>
                    <a:pt x="13710" y="790"/>
                    <a:pt x="14924" y="733"/>
                    <a:pt x="16069" y="649"/>
                  </a:cubicBezTo>
                  <a:cubicBezTo>
                    <a:pt x="17214" y="564"/>
                    <a:pt x="18290" y="451"/>
                    <a:pt x="19200" y="338"/>
                  </a:cubicBezTo>
                  <a:cubicBezTo>
                    <a:pt x="20110" y="226"/>
                    <a:pt x="20855" y="1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5818660" y="479539"/>
              <a:ext cx="234951" cy="454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3114"/>
                  </a:moveTo>
                  <a:cubicBezTo>
                    <a:pt x="973" y="4119"/>
                    <a:pt x="1946" y="5124"/>
                    <a:pt x="3308" y="7233"/>
                  </a:cubicBezTo>
                  <a:cubicBezTo>
                    <a:pt x="4670" y="9343"/>
                    <a:pt x="6422" y="12558"/>
                    <a:pt x="7881" y="14969"/>
                  </a:cubicBezTo>
                  <a:cubicBezTo>
                    <a:pt x="9341" y="17380"/>
                    <a:pt x="10508" y="18988"/>
                    <a:pt x="11384" y="20043"/>
                  </a:cubicBezTo>
                  <a:cubicBezTo>
                    <a:pt x="12259" y="21098"/>
                    <a:pt x="12843" y="21600"/>
                    <a:pt x="13330" y="21550"/>
                  </a:cubicBezTo>
                  <a:cubicBezTo>
                    <a:pt x="13816" y="21500"/>
                    <a:pt x="14205" y="20897"/>
                    <a:pt x="14886" y="19239"/>
                  </a:cubicBezTo>
                  <a:cubicBezTo>
                    <a:pt x="15568" y="17581"/>
                    <a:pt x="16541" y="14869"/>
                    <a:pt x="17416" y="11654"/>
                  </a:cubicBezTo>
                  <a:cubicBezTo>
                    <a:pt x="18292" y="8439"/>
                    <a:pt x="19070" y="4722"/>
                    <a:pt x="19557" y="2612"/>
                  </a:cubicBezTo>
                  <a:cubicBezTo>
                    <a:pt x="20043" y="502"/>
                    <a:pt x="20238" y="0"/>
                    <a:pt x="20530" y="0"/>
                  </a:cubicBezTo>
                  <a:cubicBezTo>
                    <a:pt x="20822" y="0"/>
                    <a:pt x="21211" y="502"/>
                    <a:pt x="21600" y="1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6073454" y="719692"/>
              <a:ext cx="132557" cy="142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13" fill="norm" stroke="1" extrusionOk="0">
                  <a:moveTo>
                    <a:pt x="17357" y="3348"/>
                  </a:moveTo>
                  <a:cubicBezTo>
                    <a:pt x="15985" y="1760"/>
                    <a:pt x="14614" y="172"/>
                    <a:pt x="12214" y="13"/>
                  </a:cubicBezTo>
                  <a:cubicBezTo>
                    <a:pt x="9814" y="-146"/>
                    <a:pt x="6385" y="1125"/>
                    <a:pt x="4157" y="3507"/>
                  </a:cubicBezTo>
                  <a:cubicBezTo>
                    <a:pt x="1928" y="5889"/>
                    <a:pt x="900" y="9383"/>
                    <a:pt x="385" y="12083"/>
                  </a:cubicBezTo>
                  <a:cubicBezTo>
                    <a:pt x="-129" y="14783"/>
                    <a:pt x="-129" y="16689"/>
                    <a:pt x="385" y="18278"/>
                  </a:cubicBezTo>
                  <a:cubicBezTo>
                    <a:pt x="900" y="19866"/>
                    <a:pt x="1928" y="21136"/>
                    <a:pt x="3128" y="21295"/>
                  </a:cubicBezTo>
                  <a:cubicBezTo>
                    <a:pt x="4328" y="21454"/>
                    <a:pt x="5700" y="20501"/>
                    <a:pt x="6900" y="19389"/>
                  </a:cubicBezTo>
                  <a:cubicBezTo>
                    <a:pt x="8100" y="18278"/>
                    <a:pt x="9128" y="17007"/>
                    <a:pt x="11528" y="15895"/>
                  </a:cubicBezTo>
                  <a:cubicBezTo>
                    <a:pt x="13928" y="14783"/>
                    <a:pt x="17700" y="13830"/>
                    <a:pt x="21471" y="12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6231410" y="646755"/>
              <a:ext cx="158751" cy="250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8168"/>
                  </a:moveTo>
                  <a:cubicBezTo>
                    <a:pt x="1440" y="8168"/>
                    <a:pt x="2880" y="8168"/>
                    <a:pt x="5184" y="9983"/>
                  </a:cubicBezTo>
                  <a:cubicBezTo>
                    <a:pt x="7488" y="11798"/>
                    <a:pt x="10656" y="15429"/>
                    <a:pt x="12096" y="17788"/>
                  </a:cubicBezTo>
                  <a:cubicBezTo>
                    <a:pt x="13536" y="20148"/>
                    <a:pt x="13248" y="21237"/>
                    <a:pt x="12672" y="21418"/>
                  </a:cubicBezTo>
                  <a:cubicBezTo>
                    <a:pt x="12096" y="21600"/>
                    <a:pt x="11232" y="20874"/>
                    <a:pt x="10656" y="18424"/>
                  </a:cubicBezTo>
                  <a:cubicBezTo>
                    <a:pt x="10080" y="15973"/>
                    <a:pt x="9792" y="11798"/>
                    <a:pt x="11664" y="8440"/>
                  </a:cubicBezTo>
                  <a:cubicBezTo>
                    <a:pt x="13536" y="5082"/>
                    <a:pt x="17568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6621845" y="550301"/>
              <a:ext cx="79466" cy="331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41" fill="norm" stroke="1" extrusionOk="0">
                  <a:moveTo>
                    <a:pt x="21340" y="904"/>
                  </a:moveTo>
                  <a:cubicBezTo>
                    <a:pt x="18498" y="491"/>
                    <a:pt x="15656" y="79"/>
                    <a:pt x="12814" y="10"/>
                  </a:cubicBezTo>
                  <a:cubicBezTo>
                    <a:pt x="9972" y="-59"/>
                    <a:pt x="7129" y="216"/>
                    <a:pt x="4572" y="1798"/>
                  </a:cubicBezTo>
                  <a:cubicBezTo>
                    <a:pt x="2014" y="3380"/>
                    <a:pt x="-260" y="6270"/>
                    <a:pt x="24" y="9572"/>
                  </a:cubicBezTo>
                  <a:cubicBezTo>
                    <a:pt x="308" y="12873"/>
                    <a:pt x="3151" y="16588"/>
                    <a:pt x="7129" y="18652"/>
                  </a:cubicBezTo>
                  <a:cubicBezTo>
                    <a:pt x="11108" y="20716"/>
                    <a:pt x="16224" y="21128"/>
                    <a:pt x="2134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6841010" y="526105"/>
              <a:ext cx="1016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4871"/>
                    <a:pt x="9900" y="9741"/>
                    <a:pt x="13500" y="13341"/>
                  </a:cubicBezTo>
                  <a:cubicBezTo>
                    <a:pt x="17100" y="16941"/>
                    <a:pt x="19350" y="192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6917573" y="602305"/>
              <a:ext cx="9488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21050" y="0"/>
                  </a:moveTo>
                  <a:cubicBezTo>
                    <a:pt x="16354" y="2118"/>
                    <a:pt x="11659" y="4235"/>
                    <a:pt x="7902" y="7059"/>
                  </a:cubicBezTo>
                  <a:cubicBezTo>
                    <a:pt x="4146" y="9882"/>
                    <a:pt x="1328" y="13412"/>
                    <a:pt x="389" y="15953"/>
                  </a:cubicBezTo>
                  <a:cubicBezTo>
                    <a:pt x="-550" y="18494"/>
                    <a:pt x="389" y="20047"/>
                    <a:pt x="13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7069610" y="557855"/>
              <a:ext cx="9313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836" y="0"/>
                  </a:moveTo>
                  <a:cubicBezTo>
                    <a:pt x="15218" y="2700"/>
                    <a:pt x="21600" y="5400"/>
                    <a:pt x="21600" y="8679"/>
                  </a:cubicBezTo>
                  <a:cubicBezTo>
                    <a:pt x="21600" y="11957"/>
                    <a:pt x="15218" y="15814"/>
                    <a:pt x="10555" y="18064"/>
                  </a:cubicBezTo>
                  <a:cubicBezTo>
                    <a:pt x="5891" y="20314"/>
                    <a:pt x="2945" y="20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567210" y="-1"/>
              <a:ext cx="431801" cy="424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21552"/>
                  </a:moveTo>
                  <a:cubicBezTo>
                    <a:pt x="1588" y="18758"/>
                    <a:pt x="3176" y="15964"/>
                    <a:pt x="4924" y="12901"/>
                  </a:cubicBezTo>
                  <a:cubicBezTo>
                    <a:pt x="6671" y="9839"/>
                    <a:pt x="8576" y="6507"/>
                    <a:pt x="9794" y="4412"/>
                  </a:cubicBezTo>
                  <a:cubicBezTo>
                    <a:pt x="11012" y="2316"/>
                    <a:pt x="11541" y="1456"/>
                    <a:pt x="12018" y="865"/>
                  </a:cubicBezTo>
                  <a:cubicBezTo>
                    <a:pt x="12494" y="274"/>
                    <a:pt x="12918" y="-48"/>
                    <a:pt x="13394" y="6"/>
                  </a:cubicBezTo>
                  <a:cubicBezTo>
                    <a:pt x="13871" y="59"/>
                    <a:pt x="14400" y="489"/>
                    <a:pt x="15247" y="2101"/>
                  </a:cubicBezTo>
                  <a:cubicBezTo>
                    <a:pt x="16094" y="3713"/>
                    <a:pt x="17259" y="6507"/>
                    <a:pt x="18371" y="8764"/>
                  </a:cubicBezTo>
                  <a:cubicBezTo>
                    <a:pt x="19482" y="11021"/>
                    <a:pt x="20541" y="12740"/>
                    <a:pt x="21600" y="14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2376960" y="1885005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25" y="0"/>
                    <a:pt x="11250" y="0"/>
                    <a:pt x="14850" y="3600"/>
                  </a:cubicBezTo>
                  <a:cubicBezTo>
                    <a:pt x="18450" y="7200"/>
                    <a:pt x="2002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2434110" y="2012005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3285010" y="1605870"/>
              <a:ext cx="1879601" cy="888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4" fill="norm" stroke="1" extrusionOk="0">
                  <a:moveTo>
                    <a:pt x="0" y="16194"/>
                  </a:moveTo>
                  <a:cubicBezTo>
                    <a:pt x="122" y="17171"/>
                    <a:pt x="243" y="18148"/>
                    <a:pt x="328" y="18945"/>
                  </a:cubicBezTo>
                  <a:cubicBezTo>
                    <a:pt x="414" y="19743"/>
                    <a:pt x="462" y="20360"/>
                    <a:pt x="523" y="20823"/>
                  </a:cubicBezTo>
                  <a:cubicBezTo>
                    <a:pt x="584" y="21285"/>
                    <a:pt x="657" y="21594"/>
                    <a:pt x="705" y="21594"/>
                  </a:cubicBezTo>
                  <a:cubicBezTo>
                    <a:pt x="754" y="21594"/>
                    <a:pt x="778" y="21285"/>
                    <a:pt x="803" y="20231"/>
                  </a:cubicBezTo>
                  <a:cubicBezTo>
                    <a:pt x="827" y="19177"/>
                    <a:pt x="851" y="17377"/>
                    <a:pt x="839" y="15474"/>
                  </a:cubicBezTo>
                  <a:cubicBezTo>
                    <a:pt x="827" y="13571"/>
                    <a:pt x="778" y="11565"/>
                    <a:pt x="742" y="9688"/>
                  </a:cubicBezTo>
                  <a:cubicBezTo>
                    <a:pt x="705" y="7811"/>
                    <a:pt x="681" y="6063"/>
                    <a:pt x="657" y="5060"/>
                  </a:cubicBezTo>
                  <a:cubicBezTo>
                    <a:pt x="632" y="4057"/>
                    <a:pt x="608" y="3800"/>
                    <a:pt x="584" y="3465"/>
                  </a:cubicBezTo>
                  <a:cubicBezTo>
                    <a:pt x="559" y="3131"/>
                    <a:pt x="535" y="2720"/>
                    <a:pt x="584" y="2540"/>
                  </a:cubicBezTo>
                  <a:cubicBezTo>
                    <a:pt x="632" y="2360"/>
                    <a:pt x="754" y="2411"/>
                    <a:pt x="1082" y="2308"/>
                  </a:cubicBezTo>
                  <a:cubicBezTo>
                    <a:pt x="1411" y="2205"/>
                    <a:pt x="1946" y="1948"/>
                    <a:pt x="2688" y="1640"/>
                  </a:cubicBezTo>
                  <a:cubicBezTo>
                    <a:pt x="3430" y="1331"/>
                    <a:pt x="4378" y="971"/>
                    <a:pt x="5278" y="714"/>
                  </a:cubicBezTo>
                  <a:cubicBezTo>
                    <a:pt x="6178" y="457"/>
                    <a:pt x="7030" y="303"/>
                    <a:pt x="7905" y="200"/>
                  </a:cubicBezTo>
                  <a:cubicBezTo>
                    <a:pt x="8781" y="97"/>
                    <a:pt x="9681" y="45"/>
                    <a:pt x="10605" y="20"/>
                  </a:cubicBezTo>
                  <a:cubicBezTo>
                    <a:pt x="11530" y="-6"/>
                    <a:pt x="12478" y="-6"/>
                    <a:pt x="13476" y="20"/>
                  </a:cubicBezTo>
                  <a:cubicBezTo>
                    <a:pt x="14473" y="45"/>
                    <a:pt x="15519" y="97"/>
                    <a:pt x="16492" y="123"/>
                  </a:cubicBezTo>
                  <a:cubicBezTo>
                    <a:pt x="17465" y="148"/>
                    <a:pt x="18365" y="148"/>
                    <a:pt x="19204" y="148"/>
                  </a:cubicBezTo>
                  <a:cubicBezTo>
                    <a:pt x="20043" y="148"/>
                    <a:pt x="20822" y="148"/>
                    <a:pt x="21600" y="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3564410" y="1853255"/>
              <a:ext cx="508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343"/>
                    <a:pt x="14400" y="6686"/>
                    <a:pt x="18000" y="10286"/>
                  </a:cubicBezTo>
                  <a:cubicBezTo>
                    <a:pt x="21600" y="13886"/>
                    <a:pt x="21600" y="17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3488210" y="2106692"/>
              <a:ext cx="2413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63" y="11375"/>
                    <a:pt x="12126" y="2735"/>
                    <a:pt x="15726" y="575"/>
                  </a:cubicBezTo>
                  <a:cubicBezTo>
                    <a:pt x="19326" y="-1585"/>
                    <a:pt x="2046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3579226" y="2208855"/>
              <a:ext cx="118535" cy="14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771" y="0"/>
                  </a:moveTo>
                  <a:cubicBezTo>
                    <a:pt x="771" y="6000"/>
                    <a:pt x="771" y="12000"/>
                    <a:pt x="771" y="15900"/>
                  </a:cubicBezTo>
                  <a:cubicBezTo>
                    <a:pt x="771" y="19800"/>
                    <a:pt x="771" y="21600"/>
                    <a:pt x="579" y="21150"/>
                  </a:cubicBezTo>
                  <a:cubicBezTo>
                    <a:pt x="386" y="20700"/>
                    <a:pt x="0" y="18000"/>
                    <a:pt x="0" y="15000"/>
                  </a:cubicBezTo>
                  <a:cubicBezTo>
                    <a:pt x="0" y="12000"/>
                    <a:pt x="386" y="8700"/>
                    <a:pt x="1736" y="6000"/>
                  </a:cubicBezTo>
                  <a:cubicBezTo>
                    <a:pt x="3086" y="3300"/>
                    <a:pt x="5400" y="1200"/>
                    <a:pt x="8679" y="1200"/>
                  </a:cubicBezTo>
                  <a:cubicBezTo>
                    <a:pt x="11957" y="1200"/>
                    <a:pt x="16200" y="3300"/>
                    <a:pt x="18514" y="6900"/>
                  </a:cubicBezTo>
                  <a:cubicBezTo>
                    <a:pt x="20829" y="10500"/>
                    <a:pt x="21214" y="156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3896991" y="1865955"/>
              <a:ext cx="181770" cy="252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500" fill="norm" stroke="1" extrusionOk="0">
                  <a:moveTo>
                    <a:pt x="21321" y="0"/>
                  </a:moveTo>
                  <a:cubicBezTo>
                    <a:pt x="16604" y="1980"/>
                    <a:pt x="11887" y="3960"/>
                    <a:pt x="8907" y="5220"/>
                  </a:cubicBezTo>
                  <a:cubicBezTo>
                    <a:pt x="5928" y="6480"/>
                    <a:pt x="4687" y="7020"/>
                    <a:pt x="3818" y="7740"/>
                  </a:cubicBezTo>
                  <a:cubicBezTo>
                    <a:pt x="2949" y="8460"/>
                    <a:pt x="2452" y="9360"/>
                    <a:pt x="2824" y="9900"/>
                  </a:cubicBezTo>
                  <a:cubicBezTo>
                    <a:pt x="3197" y="10440"/>
                    <a:pt x="4438" y="10620"/>
                    <a:pt x="5680" y="10710"/>
                  </a:cubicBezTo>
                  <a:cubicBezTo>
                    <a:pt x="6921" y="10800"/>
                    <a:pt x="8162" y="10800"/>
                    <a:pt x="9404" y="10800"/>
                  </a:cubicBezTo>
                  <a:cubicBezTo>
                    <a:pt x="10645" y="10800"/>
                    <a:pt x="11887" y="10800"/>
                    <a:pt x="12631" y="11250"/>
                  </a:cubicBezTo>
                  <a:cubicBezTo>
                    <a:pt x="13376" y="11700"/>
                    <a:pt x="13624" y="12600"/>
                    <a:pt x="13128" y="13320"/>
                  </a:cubicBezTo>
                  <a:cubicBezTo>
                    <a:pt x="12631" y="14040"/>
                    <a:pt x="11390" y="14580"/>
                    <a:pt x="9280" y="15480"/>
                  </a:cubicBezTo>
                  <a:cubicBezTo>
                    <a:pt x="7169" y="16380"/>
                    <a:pt x="4190" y="17640"/>
                    <a:pt x="2328" y="18720"/>
                  </a:cubicBezTo>
                  <a:cubicBezTo>
                    <a:pt x="466" y="19800"/>
                    <a:pt x="-279" y="20700"/>
                    <a:pt x="93" y="21150"/>
                  </a:cubicBezTo>
                  <a:cubicBezTo>
                    <a:pt x="466" y="21600"/>
                    <a:pt x="1955" y="21600"/>
                    <a:pt x="4935" y="21240"/>
                  </a:cubicBezTo>
                  <a:cubicBezTo>
                    <a:pt x="7914" y="20880"/>
                    <a:pt x="12383" y="20160"/>
                    <a:pt x="16852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4149650" y="1848642"/>
              <a:ext cx="84188" cy="252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452" fill="norm" stroke="1" extrusionOk="0">
                  <a:moveTo>
                    <a:pt x="20287" y="2012"/>
                  </a:moveTo>
                  <a:cubicBezTo>
                    <a:pt x="20814" y="1112"/>
                    <a:pt x="21341" y="212"/>
                    <a:pt x="20551" y="32"/>
                  </a:cubicBezTo>
                  <a:cubicBezTo>
                    <a:pt x="19761" y="-148"/>
                    <a:pt x="17653" y="392"/>
                    <a:pt x="14492" y="2462"/>
                  </a:cubicBezTo>
                  <a:cubicBezTo>
                    <a:pt x="11331" y="4532"/>
                    <a:pt x="7117" y="8132"/>
                    <a:pt x="4482" y="10922"/>
                  </a:cubicBezTo>
                  <a:cubicBezTo>
                    <a:pt x="1848" y="13712"/>
                    <a:pt x="795" y="15692"/>
                    <a:pt x="268" y="17222"/>
                  </a:cubicBezTo>
                  <a:cubicBezTo>
                    <a:pt x="-259" y="18752"/>
                    <a:pt x="-259" y="19832"/>
                    <a:pt x="2639" y="20462"/>
                  </a:cubicBezTo>
                  <a:cubicBezTo>
                    <a:pt x="5536" y="21092"/>
                    <a:pt x="11331" y="21272"/>
                    <a:pt x="17126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4326410" y="1885005"/>
              <a:ext cx="133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86" y="4731"/>
                    <a:pt x="10971" y="9463"/>
                    <a:pt x="14571" y="13063"/>
                  </a:cubicBezTo>
                  <a:cubicBezTo>
                    <a:pt x="18171" y="16663"/>
                    <a:pt x="19886" y="191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4345460" y="1827855"/>
              <a:ext cx="1206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2267"/>
                    <a:pt x="14779" y="4533"/>
                    <a:pt x="11747" y="7267"/>
                  </a:cubicBezTo>
                  <a:cubicBezTo>
                    <a:pt x="8716" y="10000"/>
                    <a:pt x="6063" y="13200"/>
                    <a:pt x="4168" y="15667"/>
                  </a:cubicBezTo>
                  <a:cubicBezTo>
                    <a:pt x="2274" y="18133"/>
                    <a:pt x="1137" y="198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4497860" y="2088205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4497860" y="198025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4656610" y="2005655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4891560" y="1872305"/>
              <a:ext cx="1524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2954"/>
                    <a:pt x="8400" y="5908"/>
                    <a:pt x="12000" y="9508"/>
                  </a:cubicBezTo>
                  <a:cubicBezTo>
                    <a:pt x="15600" y="13108"/>
                    <a:pt x="18600" y="173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4916960" y="1891355"/>
              <a:ext cx="1270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20" y="3697"/>
                    <a:pt x="12240" y="7395"/>
                    <a:pt x="8640" y="10995"/>
                  </a:cubicBezTo>
                  <a:cubicBezTo>
                    <a:pt x="5040" y="14595"/>
                    <a:pt x="2520" y="180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4847110" y="1818828"/>
              <a:ext cx="1714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533" y="12302"/>
                    <a:pt x="9067" y="4448"/>
                    <a:pt x="12667" y="1502"/>
                  </a:cubicBezTo>
                  <a:cubicBezTo>
                    <a:pt x="16267" y="-1443"/>
                    <a:pt x="1893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5113810" y="1846905"/>
              <a:ext cx="11636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600" fill="norm" stroke="1" extrusionOk="0">
                  <a:moveTo>
                    <a:pt x="5684" y="0"/>
                  </a:moveTo>
                  <a:cubicBezTo>
                    <a:pt x="10989" y="3600"/>
                    <a:pt x="16295" y="7200"/>
                    <a:pt x="18947" y="10017"/>
                  </a:cubicBezTo>
                  <a:cubicBezTo>
                    <a:pt x="21600" y="12835"/>
                    <a:pt x="21600" y="14870"/>
                    <a:pt x="18000" y="16670"/>
                  </a:cubicBezTo>
                  <a:cubicBezTo>
                    <a:pt x="14400" y="18470"/>
                    <a:pt x="720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5221760" y="1768118"/>
              <a:ext cx="146051" cy="110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4166"/>
                  </a:moveTo>
                  <a:cubicBezTo>
                    <a:pt x="1252" y="2943"/>
                    <a:pt x="2504" y="1721"/>
                    <a:pt x="3913" y="906"/>
                  </a:cubicBezTo>
                  <a:cubicBezTo>
                    <a:pt x="5322" y="91"/>
                    <a:pt x="6887" y="-317"/>
                    <a:pt x="8139" y="294"/>
                  </a:cubicBezTo>
                  <a:cubicBezTo>
                    <a:pt x="9391" y="906"/>
                    <a:pt x="10330" y="2536"/>
                    <a:pt x="10330" y="5185"/>
                  </a:cubicBezTo>
                  <a:cubicBezTo>
                    <a:pt x="10330" y="7834"/>
                    <a:pt x="9391" y="11502"/>
                    <a:pt x="8139" y="14355"/>
                  </a:cubicBezTo>
                  <a:cubicBezTo>
                    <a:pt x="6887" y="17208"/>
                    <a:pt x="5322" y="19245"/>
                    <a:pt x="5322" y="20264"/>
                  </a:cubicBezTo>
                  <a:cubicBezTo>
                    <a:pt x="5322" y="21283"/>
                    <a:pt x="6887" y="21283"/>
                    <a:pt x="9861" y="21283"/>
                  </a:cubicBezTo>
                  <a:cubicBezTo>
                    <a:pt x="12835" y="21283"/>
                    <a:pt x="17217" y="21283"/>
                    <a:pt x="21600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5704360" y="2145355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5945660" y="1586555"/>
              <a:ext cx="1847851" cy="932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18179"/>
                  </a:moveTo>
                  <a:cubicBezTo>
                    <a:pt x="74" y="19157"/>
                    <a:pt x="148" y="20134"/>
                    <a:pt x="223" y="20745"/>
                  </a:cubicBezTo>
                  <a:cubicBezTo>
                    <a:pt x="297" y="21356"/>
                    <a:pt x="371" y="21600"/>
                    <a:pt x="445" y="21527"/>
                  </a:cubicBezTo>
                  <a:cubicBezTo>
                    <a:pt x="520" y="21453"/>
                    <a:pt x="594" y="21062"/>
                    <a:pt x="631" y="19963"/>
                  </a:cubicBezTo>
                  <a:cubicBezTo>
                    <a:pt x="668" y="18863"/>
                    <a:pt x="668" y="17055"/>
                    <a:pt x="643" y="15149"/>
                  </a:cubicBezTo>
                  <a:cubicBezTo>
                    <a:pt x="619" y="13243"/>
                    <a:pt x="569" y="11240"/>
                    <a:pt x="520" y="9407"/>
                  </a:cubicBezTo>
                  <a:cubicBezTo>
                    <a:pt x="470" y="7575"/>
                    <a:pt x="421" y="5913"/>
                    <a:pt x="371" y="4789"/>
                  </a:cubicBezTo>
                  <a:cubicBezTo>
                    <a:pt x="322" y="3665"/>
                    <a:pt x="272" y="3079"/>
                    <a:pt x="235" y="2663"/>
                  </a:cubicBezTo>
                  <a:cubicBezTo>
                    <a:pt x="198" y="2248"/>
                    <a:pt x="173" y="2004"/>
                    <a:pt x="210" y="1979"/>
                  </a:cubicBezTo>
                  <a:cubicBezTo>
                    <a:pt x="247" y="1955"/>
                    <a:pt x="346" y="2150"/>
                    <a:pt x="557" y="2224"/>
                  </a:cubicBezTo>
                  <a:cubicBezTo>
                    <a:pt x="767" y="2297"/>
                    <a:pt x="1089" y="2248"/>
                    <a:pt x="1757" y="1979"/>
                  </a:cubicBezTo>
                  <a:cubicBezTo>
                    <a:pt x="2425" y="1710"/>
                    <a:pt x="3439" y="1222"/>
                    <a:pt x="4342" y="904"/>
                  </a:cubicBezTo>
                  <a:cubicBezTo>
                    <a:pt x="5245" y="586"/>
                    <a:pt x="6037" y="440"/>
                    <a:pt x="6940" y="318"/>
                  </a:cubicBezTo>
                  <a:cubicBezTo>
                    <a:pt x="7843" y="195"/>
                    <a:pt x="8858" y="98"/>
                    <a:pt x="9823" y="49"/>
                  </a:cubicBezTo>
                  <a:cubicBezTo>
                    <a:pt x="10788" y="0"/>
                    <a:pt x="11703" y="0"/>
                    <a:pt x="12643" y="0"/>
                  </a:cubicBezTo>
                  <a:cubicBezTo>
                    <a:pt x="13584" y="0"/>
                    <a:pt x="14548" y="0"/>
                    <a:pt x="15513" y="24"/>
                  </a:cubicBezTo>
                  <a:cubicBezTo>
                    <a:pt x="16478" y="49"/>
                    <a:pt x="17443" y="98"/>
                    <a:pt x="18458" y="122"/>
                  </a:cubicBezTo>
                  <a:cubicBezTo>
                    <a:pt x="19472" y="147"/>
                    <a:pt x="20536" y="147"/>
                    <a:pt x="21600" y="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6288560" y="1764083"/>
              <a:ext cx="38101" cy="260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1590"/>
                  </a:moveTo>
                  <a:cubicBezTo>
                    <a:pt x="0" y="719"/>
                    <a:pt x="0" y="-152"/>
                    <a:pt x="600" y="22"/>
                  </a:cubicBezTo>
                  <a:cubicBezTo>
                    <a:pt x="1200" y="196"/>
                    <a:pt x="2400" y="1416"/>
                    <a:pt x="4800" y="4029"/>
                  </a:cubicBezTo>
                  <a:cubicBezTo>
                    <a:pt x="7200" y="6642"/>
                    <a:pt x="10800" y="10648"/>
                    <a:pt x="13800" y="13783"/>
                  </a:cubicBezTo>
                  <a:cubicBezTo>
                    <a:pt x="16800" y="16919"/>
                    <a:pt x="19200" y="19183"/>
                    <a:pt x="2160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6180610" y="2045409"/>
              <a:ext cx="304801" cy="61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59" fill="norm" stroke="1" extrusionOk="0">
                  <a:moveTo>
                    <a:pt x="0" y="20359"/>
                  </a:moveTo>
                  <a:cubicBezTo>
                    <a:pt x="2850" y="12694"/>
                    <a:pt x="5700" y="5030"/>
                    <a:pt x="9300" y="1894"/>
                  </a:cubicBezTo>
                  <a:cubicBezTo>
                    <a:pt x="12900" y="-1241"/>
                    <a:pt x="17250" y="153"/>
                    <a:pt x="21600" y="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6314619" y="2162792"/>
              <a:ext cx="170792" cy="216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823" fill="norm" stroke="1" extrusionOk="0">
                  <a:moveTo>
                    <a:pt x="1517" y="4435"/>
                  </a:moveTo>
                  <a:cubicBezTo>
                    <a:pt x="1517" y="8510"/>
                    <a:pt x="1517" y="12586"/>
                    <a:pt x="1384" y="15540"/>
                  </a:cubicBezTo>
                  <a:cubicBezTo>
                    <a:pt x="1250" y="18495"/>
                    <a:pt x="984" y="20329"/>
                    <a:pt x="717" y="20736"/>
                  </a:cubicBezTo>
                  <a:cubicBezTo>
                    <a:pt x="450" y="21144"/>
                    <a:pt x="184" y="20125"/>
                    <a:pt x="50" y="17374"/>
                  </a:cubicBezTo>
                  <a:cubicBezTo>
                    <a:pt x="-83" y="14623"/>
                    <a:pt x="-83" y="10140"/>
                    <a:pt x="1784" y="6676"/>
                  </a:cubicBezTo>
                  <a:cubicBezTo>
                    <a:pt x="3650" y="3212"/>
                    <a:pt x="7384" y="767"/>
                    <a:pt x="10450" y="155"/>
                  </a:cubicBezTo>
                  <a:cubicBezTo>
                    <a:pt x="13517" y="-456"/>
                    <a:pt x="15917" y="767"/>
                    <a:pt x="17650" y="3314"/>
                  </a:cubicBezTo>
                  <a:cubicBezTo>
                    <a:pt x="19384" y="5861"/>
                    <a:pt x="20450" y="9733"/>
                    <a:pt x="21517" y="13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6668464" y="1818240"/>
              <a:ext cx="223347" cy="297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84" fill="norm" stroke="1" extrusionOk="0">
                  <a:moveTo>
                    <a:pt x="19484" y="1147"/>
                  </a:moveTo>
                  <a:cubicBezTo>
                    <a:pt x="20090" y="538"/>
                    <a:pt x="20695" y="-70"/>
                    <a:pt x="20494" y="6"/>
                  </a:cubicBezTo>
                  <a:cubicBezTo>
                    <a:pt x="20292" y="82"/>
                    <a:pt x="19282" y="843"/>
                    <a:pt x="16860" y="2136"/>
                  </a:cubicBezTo>
                  <a:cubicBezTo>
                    <a:pt x="14437" y="3429"/>
                    <a:pt x="10602" y="5254"/>
                    <a:pt x="7776" y="6623"/>
                  </a:cubicBezTo>
                  <a:cubicBezTo>
                    <a:pt x="4950" y="7992"/>
                    <a:pt x="3133" y="8905"/>
                    <a:pt x="1821" y="9589"/>
                  </a:cubicBezTo>
                  <a:cubicBezTo>
                    <a:pt x="508" y="10274"/>
                    <a:pt x="-299" y="10730"/>
                    <a:pt x="105" y="10958"/>
                  </a:cubicBezTo>
                  <a:cubicBezTo>
                    <a:pt x="508" y="11186"/>
                    <a:pt x="2123" y="11186"/>
                    <a:pt x="4041" y="11338"/>
                  </a:cubicBezTo>
                  <a:cubicBezTo>
                    <a:pt x="5959" y="11491"/>
                    <a:pt x="8180" y="11795"/>
                    <a:pt x="9694" y="12175"/>
                  </a:cubicBezTo>
                  <a:cubicBezTo>
                    <a:pt x="11208" y="12555"/>
                    <a:pt x="12015" y="13012"/>
                    <a:pt x="12116" y="13544"/>
                  </a:cubicBezTo>
                  <a:cubicBezTo>
                    <a:pt x="12217" y="14076"/>
                    <a:pt x="11611" y="14685"/>
                    <a:pt x="9794" y="15598"/>
                  </a:cubicBezTo>
                  <a:cubicBezTo>
                    <a:pt x="7978" y="16510"/>
                    <a:pt x="4950" y="17727"/>
                    <a:pt x="3032" y="18716"/>
                  </a:cubicBezTo>
                  <a:cubicBezTo>
                    <a:pt x="1114" y="19705"/>
                    <a:pt x="307" y="20465"/>
                    <a:pt x="508" y="20922"/>
                  </a:cubicBezTo>
                  <a:cubicBezTo>
                    <a:pt x="710" y="21378"/>
                    <a:pt x="1922" y="21530"/>
                    <a:pt x="5555" y="21226"/>
                  </a:cubicBezTo>
                  <a:cubicBezTo>
                    <a:pt x="9189" y="20922"/>
                    <a:pt x="15245" y="20161"/>
                    <a:pt x="21301" y="19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6973080" y="1840555"/>
              <a:ext cx="12193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21089" y="0"/>
                  </a:moveTo>
                  <a:cubicBezTo>
                    <a:pt x="16696" y="873"/>
                    <a:pt x="12303" y="1745"/>
                    <a:pt x="8642" y="4364"/>
                  </a:cubicBezTo>
                  <a:cubicBezTo>
                    <a:pt x="4981" y="6982"/>
                    <a:pt x="2052" y="11345"/>
                    <a:pt x="770" y="14073"/>
                  </a:cubicBezTo>
                  <a:cubicBezTo>
                    <a:pt x="-511" y="16800"/>
                    <a:pt x="-145" y="17891"/>
                    <a:pt x="1503" y="18873"/>
                  </a:cubicBezTo>
                  <a:cubicBezTo>
                    <a:pt x="3150" y="19855"/>
                    <a:pt x="6079" y="20727"/>
                    <a:pt x="90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7171210" y="1802455"/>
              <a:ext cx="114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3411"/>
                    <a:pt x="4000" y="6821"/>
                    <a:pt x="7600" y="10421"/>
                  </a:cubicBezTo>
                  <a:cubicBezTo>
                    <a:pt x="11200" y="14021"/>
                    <a:pt x="16400" y="178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7234710" y="1827855"/>
              <a:ext cx="762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093"/>
                    <a:pt x="10800" y="10185"/>
                    <a:pt x="7200" y="13698"/>
                  </a:cubicBezTo>
                  <a:cubicBezTo>
                    <a:pt x="3600" y="17210"/>
                    <a:pt x="1800" y="19141"/>
                    <a:pt x="900" y="20195"/>
                  </a:cubicBezTo>
                  <a:cubicBezTo>
                    <a:pt x="0" y="21249"/>
                    <a:pt x="0" y="214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7304560" y="2018355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7336310" y="191675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7444260" y="1935805"/>
              <a:ext cx="82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5600"/>
                    <a:pt x="2215" y="9600"/>
                    <a:pt x="5815" y="6000"/>
                  </a:cubicBezTo>
                  <a:cubicBezTo>
                    <a:pt x="9415" y="2400"/>
                    <a:pt x="15508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7590310" y="1821505"/>
              <a:ext cx="1079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7647460" y="1859605"/>
              <a:ext cx="1143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320"/>
                    <a:pt x="12000" y="8640"/>
                    <a:pt x="8600" y="12150"/>
                  </a:cubicBezTo>
                  <a:cubicBezTo>
                    <a:pt x="5200" y="15660"/>
                    <a:pt x="3200" y="18360"/>
                    <a:pt x="2000" y="19800"/>
                  </a:cubicBezTo>
                  <a:cubicBezTo>
                    <a:pt x="800" y="21240"/>
                    <a:pt x="400" y="21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7545860" y="1762239"/>
              <a:ext cx="19685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0800"/>
                    <a:pt x="11613" y="0"/>
                    <a:pt x="15213" y="0"/>
                  </a:cubicBezTo>
                  <a:cubicBezTo>
                    <a:pt x="18813" y="0"/>
                    <a:pt x="2020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7768110" y="1815155"/>
              <a:ext cx="7520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14400" y="0"/>
                  </a:moveTo>
                  <a:cubicBezTo>
                    <a:pt x="18000" y="4408"/>
                    <a:pt x="21600" y="8816"/>
                    <a:pt x="21300" y="12269"/>
                  </a:cubicBezTo>
                  <a:cubicBezTo>
                    <a:pt x="21000" y="15722"/>
                    <a:pt x="16800" y="18220"/>
                    <a:pt x="12600" y="19616"/>
                  </a:cubicBezTo>
                  <a:cubicBezTo>
                    <a:pt x="8400" y="21012"/>
                    <a:pt x="4200" y="213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7933210" y="1699636"/>
              <a:ext cx="139701" cy="102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2899"/>
                  </a:moveTo>
                  <a:cubicBezTo>
                    <a:pt x="1309" y="1576"/>
                    <a:pt x="2618" y="254"/>
                    <a:pt x="4091" y="33"/>
                  </a:cubicBezTo>
                  <a:cubicBezTo>
                    <a:pt x="5564" y="-187"/>
                    <a:pt x="7200" y="695"/>
                    <a:pt x="8018" y="2237"/>
                  </a:cubicBezTo>
                  <a:cubicBezTo>
                    <a:pt x="8836" y="3780"/>
                    <a:pt x="8836" y="5984"/>
                    <a:pt x="8182" y="7968"/>
                  </a:cubicBezTo>
                  <a:cubicBezTo>
                    <a:pt x="7527" y="9952"/>
                    <a:pt x="6218" y="11715"/>
                    <a:pt x="5073" y="13699"/>
                  </a:cubicBezTo>
                  <a:cubicBezTo>
                    <a:pt x="3927" y="15682"/>
                    <a:pt x="2945" y="17886"/>
                    <a:pt x="3273" y="19209"/>
                  </a:cubicBezTo>
                  <a:cubicBezTo>
                    <a:pt x="3600" y="20531"/>
                    <a:pt x="5236" y="20972"/>
                    <a:pt x="8509" y="21193"/>
                  </a:cubicBezTo>
                  <a:cubicBezTo>
                    <a:pt x="11782" y="21413"/>
                    <a:pt x="16691" y="21413"/>
                    <a:pt x="2160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0" y="3747825"/>
              <a:ext cx="162890" cy="50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1" h="21469" fill="norm" stroke="1" extrusionOk="0">
                  <a:moveTo>
                    <a:pt x="3460" y="10206"/>
                  </a:moveTo>
                  <a:cubicBezTo>
                    <a:pt x="7993" y="8670"/>
                    <a:pt x="12526" y="7133"/>
                    <a:pt x="15460" y="5642"/>
                  </a:cubicBezTo>
                  <a:cubicBezTo>
                    <a:pt x="18393" y="4151"/>
                    <a:pt x="19726" y="2705"/>
                    <a:pt x="20260" y="1756"/>
                  </a:cubicBezTo>
                  <a:cubicBezTo>
                    <a:pt x="20793" y="807"/>
                    <a:pt x="20526" y="355"/>
                    <a:pt x="19326" y="129"/>
                  </a:cubicBezTo>
                  <a:cubicBezTo>
                    <a:pt x="18126" y="-97"/>
                    <a:pt x="15993" y="-97"/>
                    <a:pt x="12660" y="716"/>
                  </a:cubicBezTo>
                  <a:cubicBezTo>
                    <a:pt x="9326" y="1530"/>
                    <a:pt x="4793" y="3157"/>
                    <a:pt x="2260" y="4829"/>
                  </a:cubicBezTo>
                  <a:cubicBezTo>
                    <a:pt x="-274" y="6500"/>
                    <a:pt x="-807" y="8218"/>
                    <a:pt x="1326" y="10025"/>
                  </a:cubicBezTo>
                  <a:cubicBezTo>
                    <a:pt x="3460" y="11833"/>
                    <a:pt x="8260" y="13731"/>
                    <a:pt x="11860" y="15177"/>
                  </a:cubicBezTo>
                  <a:cubicBezTo>
                    <a:pt x="15460" y="16623"/>
                    <a:pt x="17860" y="17617"/>
                    <a:pt x="19193" y="18521"/>
                  </a:cubicBezTo>
                  <a:cubicBezTo>
                    <a:pt x="20526" y="19424"/>
                    <a:pt x="20793" y="20238"/>
                    <a:pt x="20126" y="20735"/>
                  </a:cubicBezTo>
                  <a:cubicBezTo>
                    <a:pt x="19460" y="21232"/>
                    <a:pt x="17860" y="21413"/>
                    <a:pt x="15193" y="21458"/>
                  </a:cubicBezTo>
                  <a:cubicBezTo>
                    <a:pt x="12526" y="21503"/>
                    <a:pt x="8793" y="21413"/>
                    <a:pt x="6393" y="21141"/>
                  </a:cubicBezTo>
                  <a:cubicBezTo>
                    <a:pt x="3993" y="20870"/>
                    <a:pt x="2926" y="20418"/>
                    <a:pt x="1860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243360" y="4120205"/>
              <a:ext cx="1270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3857"/>
                    <a:pt x="10080" y="7714"/>
                    <a:pt x="13680" y="11314"/>
                  </a:cubicBezTo>
                  <a:cubicBezTo>
                    <a:pt x="17280" y="14914"/>
                    <a:pt x="19440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262410" y="4099610"/>
              <a:ext cx="139701" cy="19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21600" y="172"/>
                  </a:moveTo>
                  <a:cubicBezTo>
                    <a:pt x="19636" y="-63"/>
                    <a:pt x="17673" y="-298"/>
                    <a:pt x="15218" y="1228"/>
                  </a:cubicBezTo>
                  <a:cubicBezTo>
                    <a:pt x="12764" y="2754"/>
                    <a:pt x="9818" y="6041"/>
                    <a:pt x="7200" y="9680"/>
                  </a:cubicBezTo>
                  <a:cubicBezTo>
                    <a:pt x="4582" y="13319"/>
                    <a:pt x="2291" y="17311"/>
                    <a:pt x="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433860" y="4247205"/>
              <a:ext cx="44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548160" y="4082105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200"/>
                    <a:pt x="10800" y="10400"/>
                    <a:pt x="14400" y="14000"/>
                  </a:cubicBezTo>
                  <a:cubicBezTo>
                    <a:pt x="18000" y="17600"/>
                    <a:pt x="1980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567210" y="4132905"/>
              <a:ext cx="146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39" y="5625"/>
                    <a:pt x="9078" y="11250"/>
                    <a:pt x="5478" y="14850"/>
                  </a:cubicBezTo>
                  <a:cubicBezTo>
                    <a:pt x="1878" y="18450"/>
                    <a:pt x="939" y="200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173510" y="3361923"/>
              <a:ext cx="234951" cy="288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0" y="21172"/>
                  </a:moveTo>
                  <a:cubicBezTo>
                    <a:pt x="1557" y="16510"/>
                    <a:pt x="3114" y="11848"/>
                    <a:pt x="4670" y="8352"/>
                  </a:cubicBezTo>
                  <a:cubicBezTo>
                    <a:pt x="6227" y="4855"/>
                    <a:pt x="7784" y="2525"/>
                    <a:pt x="9049" y="1204"/>
                  </a:cubicBezTo>
                  <a:cubicBezTo>
                    <a:pt x="10314" y="-117"/>
                    <a:pt x="11286" y="-428"/>
                    <a:pt x="12551" y="660"/>
                  </a:cubicBezTo>
                  <a:cubicBezTo>
                    <a:pt x="13816" y="1748"/>
                    <a:pt x="15373" y="4234"/>
                    <a:pt x="16930" y="7264"/>
                  </a:cubicBezTo>
                  <a:cubicBezTo>
                    <a:pt x="18486" y="10294"/>
                    <a:pt x="20043" y="13868"/>
                    <a:pt x="21600" y="17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1145060" y="4031305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1202210" y="4196405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2878610" y="3485205"/>
              <a:ext cx="762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424"/>
                    <a:pt x="6000" y="847"/>
                    <a:pt x="9600" y="4447"/>
                  </a:cubicBezTo>
                  <a:cubicBezTo>
                    <a:pt x="13200" y="8047"/>
                    <a:pt x="17400" y="148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2789710" y="3764969"/>
              <a:ext cx="266701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771" y="11918"/>
                    <a:pt x="7543" y="3818"/>
                    <a:pt x="11143" y="1118"/>
                  </a:cubicBezTo>
                  <a:cubicBezTo>
                    <a:pt x="14743" y="-1582"/>
                    <a:pt x="1817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2902787" y="3856439"/>
              <a:ext cx="142817" cy="15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201" fill="norm" stroke="1" extrusionOk="0">
                  <a:moveTo>
                    <a:pt x="1120" y="4785"/>
                  </a:moveTo>
                  <a:cubicBezTo>
                    <a:pt x="494" y="10545"/>
                    <a:pt x="-132" y="16305"/>
                    <a:pt x="25" y="16737"/>
                  </a:cubicBezTo>
                  <a:cubicBezTo>
                    <a:pt x="181" y="17169"/>
                    <a:pt x="1120" y="12273"/>
                    <a:pt x="2685" y="8529"/>
                  </a:cubicBezTo>
                  <a:cubicBezTo>
                    <a:pt x="4251" y="4785"/>
                    <a:pt x="6442" y="2193"/>
                    <a:pt x="8320" y="897"/>
                  </a:cubicBezTo>
                  <a:cubicBezTo>
                    <a:pt x="10198" y="-399"/>
                    <a:pt x="11764" y="-399"/>
                    <a:pt x="13955" y="1617"/>
                  </a:cubicBezTo>
                  <a:cubicBezTo>
                    <a:pt x="16146" y="3633"/>
                    <a:pt x="18964" y="7665"/>
                    <a:pt x="20216" y="11265"/>
                  </a:cubicBezTo>
                  <a:cubicBezTo>
                    <a:pt x="21468" y="14865"/>
                    <a:pt x="21155" y="18033"/>
                    <a:pt x="20842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3416243" y="3529655"/>
              <a:ext cx="306918" cy="320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18919" y="0"/>
                  </a:moveTo>
                  <a:cubicBezTo>
                    <a:pt x="15194" y="1705"/>
                    <a:pt x="11470" y="3411"/>
                    <a:pt x="8640" y="4689"/>
                  </a:cubicBezTo>
                  <a:cubicBezTo>
                    <a:pt x="5810" y="5968"/>
                    <a:pt x="3873" y="6821"/>
                    <a:pt x="2607" y="7461"/>
                  </a:cubicBezTo>
                  <a:cubicBezTo>
                    <a:pt x="1341" y="8100"/>
                    <a:pt x="745" y="8526"/>
                    <a:pt x="819" y="8953"/>
                  </a:cubicBezTo>
                  <a:cubicBezTo>
                    <a:pt x="894" y="9379"/>
                    <a:pt x="1639" y="9805"/>
                    <a:pt x="3426" y="10018"/>
                  </a:cubicBezTo>
                  <a:cubicBezTo>
                    <a:pt x="5214" y="10232"/>
                    <a:pt x="8044" y="10232"/>
                    <a:pt x="9832" y="10232"/>
                  </a:cubicBezTo>
                  <a:cubicBezTo>
                    <a:pt x="11619" y="10232"/>
                    <a:pt x="12364" y="10232"/>
                    <a:pt x="12960" y="10516"/>
                  </a:cubicBezTo>
                  <a:cubicBezTo>
                    <a:pt x="13556" y="10800"/>
                    <a:pt x="14003" y="11368"/>
                    <a:pt x="13928" y="11937"/>
                  </a:cubicBezTo>
                  <a:cubicBezTo>
                    <a:pt x="13854" y="12505"/>
                    <a:pt x="13258" y="13074"/>
                    <a:pt x="11545" y="14068"/>
                  </a:cubicBezTo>
                  <a:cubicBezTo>
                    <a:pt x="9832" y="15063"/>
                    <a:pt x="7001" y="16484"/>
                    <a:pt x="5139" y="17408"/>
                  </a:cubicBezTo>
                  <a:cubicBezTo>
                    <a:pt x="3277" y="18332"/>
                    <a:pt x="2383" y="18758"/>
                    <a:pt x="1564" y="19326"/>
                  </a:cubicBezTo>
                  <a:cubicBezTo>
                    <a:pt x="745" y="19895"/>
                    <a:pt x="0" y="20605"/>
                    <a:pt x="0" y="21032"/>
                  </a:cubicBezTo>
                  <a:cubicBezTo>
                    <a:pt x="0" y="21458"/>
                    <a:pt x="745" y="21600"/>
                    <a:pt x="2830" y="21387"/>
                  </a:cubicBezTo>
                  <a:cubicBezTo>
                    <a:pt x="4916" y="21174"/>
                    <a:pt x="8342" y="20605"/>
                    <a:pt x="11694" y="19966"/>
                  </a:cubicBezTo>
                  <a:cubicBezTo>
                    <a:pt x="15046" y="19326"/>
                    <a:pt x="18323" y="18616"/>
                    <a:pt x="21600" y="17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3965494" y="3502515"/>
              <a:ext cx="94217" cy="287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414" fill="norm" stroke="1" extrusionOk="0">
                  <a:moveTo>
                    <a:pt x="19492" y="1075"/>
                  </a:moveTo>
                  <a:cubicBezTo>
                    <a:pt x="18084" y="445"/>
                    <a:pt x="16675" y="-186"/>
                    <a:pt x="14797" y="50"/>
                  </a:cubicBezTo>
                  <a:cubicBezTo>
                    <a:pt x="12918" y="287"/>
                    <a:pt x="10571" y="1391"/>
                    <a:pt x="7753" y="3519"/>
                  </a:cubicBezTo>
                  <a:cubicBezTo>
                    <a:pt x="4936" y="5648"/>
                    <a:pt x="1649" y="8801"/>
                    <a:pt x="475" y="11639"/>
                  </a:cubicBezTo>
                  <a:cubicBezTo>
                    <a:pt x="-699" y="14477"/>
                    <a:pt x="240" y="16999"/>
                    <a:pt x="3997" y="18576"/>
                  </a:cubicBezTo>
                  <a:cubicBezTo>
                    <a:pt x="7753" y="20153"/>
                    <a:pt x="14327" y="20783"/>
                    <a:pt x="20901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4123210" y="3555055"/>
              <a:ext cx="1651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92" y="1394"/>
                    <a:pt x="4985" y="2787"/>
                    <a:pt x="8169" y="6039"/>
                  </a:cubicBezTo>
                  <a:cubicBezTo>
                    <a:pt x="11354" y="9290"/>
                    <a:pt x="15231" y="14400"/>
                    <a:pt x="17585" y="17303"/>
                  </a:cubicBezTo>
                  <a:cubicBezTo>
                    <a:pt x="19938" y="20206"/>
                    <a:pt x="20769" y="209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4180360" y="3491555"/>
              <a:ext cx="1206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160"/>
                    <a:pt x="17811" y="320"/>
                    <a:pt x="15916" y="1760"/>
                  </a:cubicBezTo>
                  <a:cubicBezTo>
                    <a:pt x="14021" y="3200"/>
                    <a:pt x="12126" y="5920"/>
                    <a:pt x="9474" y="9440"/>
                  </a:cubicBezTo>
                  <a:cubicBezTo>
                    <a:pt x="6821" y="12960"/>
                    <a:pt x="3411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4339110" y="3707455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4358160" y="3593155"/>
              <a:ext cx="2231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5891" y="21600"/>
                  </a:moveTo>
                  <a:cubicBezTo>
                    <a:pt x="13745" y="10800"/>
                    <a:pt x="21600" y="0"/>
                    <a:pt x="20618" y="0"/>
                  </a:cubicBezTo>
                  <a:cubicBezTo>
                    <a:pt x="19636" y="0"/>
                    <a:pt x="9818" y="1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4523260" y="3656655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4726460" y="3504255"/>
              <a:ext cx="1651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3497"/>
                    <a:pt x="9415" y="6994"/>
                    <a:pt x="13015" y="10594"/>
                  </a:cubicBezTo>
                  <a:cubicBezTo>
                    <a:pt x="16615" y="14194"/>
                    <a:pt x="19108" y="178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4796310" y="3516955"/>
              <a:ext cx="1143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2585"/>
                    <a:pt x="12800" y="5169"/>
                    <a:pt x="9200" y="8769"/>
                  </a:cubicBezTo>
                  <a:cubicBezTo>
                    <a:pt x="5600" y="12369"/>
                    <a:pt x="2800" y="169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4694710" y="3434405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4400"/>
                    <a:pt x="12150" y="7200"/>
                    <a:pt x="15750" y="3600"/>
                  </a:cubicBezTo>
                  <a:cubicBezTo>
                    <a:pt x="19350" y="0"/>
                    <a:pt x="204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4967760" y="3447105"/>
              <a:ext cx="10948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600" fill="norm" stroke="1" extrusionOk="0">
                  <a:moveTo>
                    <a:pt x="0" y="0"/>
                  </a:moveTo>
                  <a:cubicBezTo>
                    <a:pt x="6400" y="2757"/>
                    <a:pt x="12800" y="5515"/>
                    <a:pt x="16600" y="8349"/>
                  </a:cubicBezTo>
                  <a:cubicBezTo>
                    <a:pt x="20400" y="11183"/>
                    <a:pt x="21600" y="14094"/>
                    <a:pt x="20000" y="16315"/>
                  </a:cubicBezTo>
                  <a:cubicBezTo>
                    <a:pt x="18400" y="18536"/>
                    <a:pt x="14000" y="20068"/>
                    <a:pt x="9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5101110" y="3643955"/>
              <a:ext cx="50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5291002" y="3424126"/>
              <a:ext cx="75868" cy="340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4" h="21448" fill="norm" stroke="1" extrusionOk="0">
                  <a:moveTo>
                    <a:pt x="17215" y="3848"/>
                  </a:moveTo>
                  <a:cubicBezTo>
                    <a:pt x="17215" y="3181"/>
                    <a:pt x="17215" y="2515"/>
                    <a:pt x="18068" y="1781"/>
                  </a:cubicBezTo>
                  <a:cubicBezTo>
                    <a:pt x="18921" y="1048"/>
                    <a:pt x="20626" y="248"/>
                    <a:pt x="20342" y="48"/>
                  </a:cubicBezTo>
                  <a:cubicBezTo>
                    <a:pt x="20058" y="-152"/>
                    <a:pt x="17784" y="248"/>
                    <a:pt x="14089" y="1848"/>
                  </a:cubicBezTo>
                  <a:cubicBezTo>
                    <a:pt x="10394" y="3448"/>
                    <a:pt x="5279" y="6248"/>
                    <a:pt x="2437" y="9315"/>
                  </a:cubicBezTo>
                  <a:cubicBezTo>
                    <a:pt x="-406" y="12381"/>
                    <a:pt x="-974" y="15715"/>
                    <a:pt x="1868" y="17781"/>
                  </a:cubicBezTo>
                  <a:cubicBezTo>
                    <a:pt x="4710" y="19848"/>
                    <a:pt x="10963" y="20648"/>
                    <a:pt x="17215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5444010" y="3472505"/>
              <a:ext cx="133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5536816" y="3466155"/>
              <a:ext cx="8499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21155" y="0"/>
                  </a:moveTo>
                  <a:cubicBezTo>
                    <a:pt x="18521" y="300"/>
                    <a:pt x="15887" y="600"/>
                    <a:pt x="13516" y="1500"/>
                  </a:cubicBezTo>
                  <a:cubicBezTo>
                    <a:pt x="11145" y="2400"/>
                    <a:pt x="9038" y="3900"/>
                    <a:pt x="6667" y="6975"/>
                  </a:cubicBezTo>
                  <a:cubicBezTo>
                    <a:pt x="4296" y="10050"/>
                    <a:pt x="1662" y="14700"/>
                    <a:pt x="609" y="17400"/>
                  </a:cubicBezTo>
                  <a:cubicBezTo>
                    <a:pt x="-445" y="20100"/>
                    <a:pt x="82" y="20850"/>
                    <a:pt x="6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5628160" y="3732855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5653560" y="3612205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5805960" y="3650305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6002810" y="3472505"/>
              <a:ext cx="1143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6072660" y="3497905"/>
              <a:ext cx="1079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35" y="1532"/>
                    <a:pt x="15671" y="3064"/>
                    <a:pt x="13129" y="5821"/>
                  </a:cubicBezTo>
                  <a:cubicBezTo>
                    <a:pt x="10588" y="8579"/>
                    <a:pt x="8471" y="12562"/>
                    <a:pt x="6353" y="15396"/>
                  </a:cubicBezTo>
                  <a:cubicBezTo>
                    <a:pt x="4235" y="18230"/>
                    <a:pt x="2118" y="199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5996460" y="3383605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84" y="15600"/>
                    <a:pt x="10368" y="9600"/>
                    <a:pt x="13968" y="6000"/>
                  </a:cubicBezTo>
                  <a:cubicBezTo>
                    <a:pt x="17568" y="2400"/>
                    <a:pt x="1958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6244110" y="3415355"/>
              <a:ext cx="61892" cy="34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4" h="21503" fill="norm" stroke="1" extrusionOk="0">
                  <a:moveTo>
                    <a:pt x="2090" y="0"/>
                  </a:moveTo>
                  <a:cubicBezTo>
                    <a:pt x="9058" y="5168"/>
                    <a:pt x="16026" y="10336"/>
                    <a:pt x="18813" y="13715"/>
                  </a:cubicBezTo>
                  <a:cubicBezTo>
                    <a:pt x="21600" y="17094"/>
                    <a:pt x="20206" y="18685"/>
                    <a:pt x="18116" y="19745"/>
                  </a:cubicBezTo>
                  <a:cubicBezTo>
                    <a:pt x="16026" y="20805"/>
                    <a:pt x="13239" y="21335"/>
                    <a:pt x="10103" y="21467"/>
                  </a:cubicBezTo>
                  <a:cubicBezTo>
                    <a:pt x="6968" y="21600"/>
                    <a:pt x="3484" y="21335"/>
                    <a:pt x="0" y="21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6358410" y="3301055"/>
              <a:ext cx="14433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13148" y="0"/>
                  </a:moveTo>
                  <a:cubicBezTo>
                    <a:pt x="14713" y="97"/>
                    <a:pt x="16278" y="195"/>
                    <a:pt x="17687" y="778"/>
                  </a:cubicBezTo>
                  <a:cubicBezTo>
                    <a:pt x="19096" y="1362"/>
                    <a:pt x="20348" y="2432"/>
                    <a:pt x="20504" y="3503"/>
                  </a:cubicBezTo>
                  <a:cubicBezTo>
                    <a:pt x="20661" y="4573"/>
                    <a:pt x="19722" y="5643"/>
                    <a:pt x="18313" y="6714"/>
                  </a:cubicBezTo>
                  <a:cubicBezTo>
                    <a:pt x="16904" y="7784"/>
                    <a:pt x="15026" y="8854"/>
                    <a:pt x="13930" y="9632"/>
                  </a:cubicBezTo>
                  <a:cubicBezTo>
                    <a:pt x="12835" y="10411"/>
                    <a:pt x="12522" y="10897"/>
                    <a:pt x="13461" y="11627"/>
                  </a:cubicBezTo>
                  <a:cubicBezTo>
                    <a:pt x="14400" y="12357"/>
                    <a:pt x="16591" y="13330"/>
                    <a:pt x="18157" y="14108"/>
                  </a:cubicBezTo>
                  <a:cubicBezTo>
                    <a:pt x="19722" y="14886"/>
                    <a:pt x="20661" y="15470"/>
                    <a:pt x="21130" y="16054"/>
                  </a:cubicBezTo>
                  <a:cubicBezTo>
                    <a:pt x="21600" y="16638"/>
                    <a:pt x="21600" y="17222"/>
                    <a:pt x="18000" y="18146"/>
                  </a:cubicBezTo>
                  <a:cubicBezTo>
                    <a:pt x="14400" y="19070"/>
                    <a:pt x="7200" y="203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3865722" y="3405994"/>
              <a:ext cx="130489" cy="479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451" fill="norm" stroke="1" extrusionOk="0">
                  <a:moveTo>
                    <a:pt x="21136" y="1556"/>
                  </a:moveTo>
                  <a:cubicBezTo>
                    <a:pt x="20107" y="1177"/>
                    <a:pt x="19079" y="798"/>
                    <a:pt x="17707" y="467"/>
                  </a:cubicBezTo>
                  <a:cubicBezTo>
                    <a:pt x="16336" y="135"/>
                    <a:pt x="14622" y="-149"/>
                    <a:pt x="12393" y="88"/>
                  </a:cubicBezTo>
                  <a:cubicBezTo>
                    <a:pt x="10165" y="325"/>
                    <a:pt x="7422" y="1083"/>
                    <a:pt x="5365" y="2077"/>
                  </a:cubicBezTo>
                  <a:cubicBezTo>
                    <a:pt x="3307" y="3072"/>
                    <a:pt x="1936" y="4304"/>
                    <a:pt x="1250" y="5156"/>
                  </a:cubicBezTo>
                  <a:cubicBezTo>
                    <a:pt x="565" y="6009"/>
                    <a:pt x="565" y="6483"/>
                    <a:pt x="1765" y="7098"/>
                  </a:cubicBezTo>
                  <a:cubicBezTo>
                    <a:pt x="2965" y="7714"/>
                    <a:pt x="5365" y="8472"/>
                    <a:pt x="6907" y="9088"/>
                  </a:cubicBezTo>
                  <a:cubicBezTo>
                    <a:pt x="8450" y="9704"/>
                    <a:pt x="9136" y="10177"/>
                    <a:pt x="9479" y="10651"/>
                  </a:cubicBezTo>
                  <a:cubicBezTo>
                    <a:pt x="9822" y="11125"/>
                    <a:pt x="9822" y="11598"/>
                    <a:pt x="9136" y="12025"/>
                  </a:cubicBezTo>
                  <a:cubicBezTo>
                    <a:pt x="8450" y="12451"/>
                    <a:pt x="7079" y="12830"/>
                    <a:pt x="5193" y="13256"/>
                  </a:cubicBezTo>
                  <a:cubicBezTo>
                    <a:pt x="3307" y="13683"/>
                    <a:pt x="907" y="14156"/>
                    <a:pt x="222" y="14630"/>
                  </a:cubicBezTo>
                  <a:cubicBezTo>
                    <a:pt x="-464" y="15104"/>
                    <a:pt x="565" y="15577"/>
                    <a:pt x="1593" y="16004"/>
                  </a:cubicBezTo>
                  <a:cubicBezTo>
                    <a:pt x="2622" y="16430"/>
                    <a:pt x="3650" y="16809"/>
                    <a:pt x="3822" y="17472"/>
                  </a:cubicBezTo>
                  <a:cubicBezTo>
                    <a:pt x="3993" y="18135"/>
                    <a:pt x="3307" y="19083"/>
                    <a:pt x="2622" y="19793"/>
                  </a:cubicBezTo>
                  <a:cubicBezTo>
                    <a:pt x="1936" y="20504"/>
                    <a:pt x="1250" y="20977"/>
                    <a:pt x="1765" y="21214"/>
                  </a:cubicBezTo>
                  <a:cubicBezTo>
                    <a:pt x="2279" y="21451"/>
                    <a:pt x="3993" y="21451"/>
                    <a:pt x="5707" y="21451"/>
                  </a:cubicBezTo>
                  <a:cubicBezTo>
                    <a:pt x="7422" y="21451"/>
                    <a:pt x="9136" y="21451"/>
                    <a:pt x="1085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3443760" y="4031305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3450110" y="399320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551710" y="4018605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3519960" y="4094805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3704110" y="4024955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3481860" y="392335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3488210" y="3305733"/>
              <a:ext cx="133351" cy="166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4263"/>
                  </a:moveTo>
                  <a:cubicBezTo>
                    <a:pt x="343" y="7233"/>
                    <a:pt x="686" y="10203"/>
                    <a:pt x="1029" y="12768"/>
                  </a:cubicBezTo>
                  <a:cubicBezTo>
                    <a:pt x="1371" y="15333"/>
                    <a:pt x="1714" y="17493"/>
                    <a:pt x="1543" y="17763"/>
                  </a:cubicBezTo>
                  <a:cubicBezTo>
                    <a:pt x="1371" y="18033"/>
                    <a:pt x="686" y="16413"/>
                    <a:pt x="686" y="13713"/>
                  </a:cubicBezTo>
                  <a:cubicBezTo>
                    <a:pt x="686" y="11013"/>
                    <a:pt x="1371" y="7233"/>
                    <a:pt x="2229" y="4668"/>
                  </a:cubicBezTo>
                  <a:cubicBezTo>
                    <a:pt x="3086" y="2103"/>
                    <a:pt x="4114" y="753"/>
                    <a:pt x="6171" y="213"/>
                  </a:cubicBezTo>
                  <a:cubicBezTo>
                    <a:pt x="8229" y="-327"/>
                    <a:pt x="11314" y="-57"/>
                    <a:pt x="14057" y="3588"/>
                  </a:cubicBezTo>
                  <a:cubicBezTo>
                    <a:pt x="16800" y="7233"/>
                    <a:pt x="19200" y="14253"/>
                    <a:pt x="21600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2783360" y="4221805"/>
              <a:ext cx="36576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20727"/>
                    <a:pt x="800" y="19855"/>
                    <a:pt x="1206" y="18982"/>
                  </a:cubicBezTo>
                  <a:cubicBezTo>
                    <a:pt x="1612" y="18109"/>
                    <a:pt x="2025" y="17236"/>
                    <a:pt x="2450" y="16582"/>
                  </a:cubicBezTo>
                  <a:cubicBezTo>
                    <a:pt x="2875" y="15927"/>
                    <a:pt x="3313" y="15491"/>
                    <a:pt x="3769" y="14836"/>
                  </a:cubicBezTo>
                  <a:cubicBezTo>
                    <a:pt x="4225" y="14182"/>
                    <a:pt x="4700" y="13309"/>
                    <a:pt x="5138" y="12545"/>
                  </a:cubicBezTo>
                  <a:cubicBezTo>
                    <a:pt x="5575" y="11782"/>
                    <a:pt x="5975" y="11127"/>
                    <a:pt x="6369" y="10582"/>
                  </a:cubicBezTo>
                  <a:cubicBezTo>
                    <a:pt x="6762" y="10036"/>
                    <a:pt x="7150" y="9600"/>
                    <a:pt x="7556" y="9055"/>
                  </a:cubicBezTo>
                  <a:cubicBezTo>
                    <a:pt x="7962" y="8509"/>
                    <a:pt x="8388" y="7855"/>
                    <a:pt x="8812" y="7309"/>
                  </a:cubicBezTo>
                  <a:cubicBezTo>
                    <a:pt x="9237" y="6764"/>
                    <a:pt x="9662" y="6327"/>
                    <a:pt x="10200" y="5673"/>
                  </a:cubicBezTo>
                  <a:cubicBezTo>
                    <a:pt x="10738" y="5018"/>
                    <a:pt x="11387" y="4145"/>
                    <a:pt x="11900" y="3491"/>
                  </a:cubicBezTo>
                  <a:cubicBezTo>
                    <a:pt x="12412" y="2836"/>
                    <a:pt x="12788" y="2400"/>
                    <a:pt x="13169" y="2073"/>
                  </a:cubicBezTo>
                  <a:cubicBezTo>
                    <a:pt x="13550" y="1745"/>
                    <a:pt x="13937" y="1527"/>
                    <a:pt x="14400" y="1309"/>
                  </a:cubicBezTo>
                  <a:cubicBezTo>
                    <a:pt x="14863" y="1091"/>
                    <a:pt x="15400" y="873"/>
                    <a:pt x="15938" y="764"/>
                  </a:cubicBezTo>
                  <a:cubicBezTo>
                    <a:pt x="16475" y="655"/>
                    <a:pt x="17012" y="655"/>
                    <a:pt x="17506" y="655"/>
                  </a:cubicBezTo>
                  <a:cubicBezTo>
                    <a:pt x="18000" y="655"/>
                    <a:pt x="18450" y="655"/>
                    <a:pt x="18988" y="545"/>
                  </a:cubicBezTo>
                  <a:cubicBezTo>
                    <a:pt x="19525" y="436"/>
                    <a:pt x="20150" y="218"/>
                    <a:pt x="20600" y="109"/>
                  </a:cubicBezTo>
                  <a:cubicBezTo>
                    <a:pt x="21050" y="0"/>
                    <a:pt x="213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2777010" y="4469819"/>
              <a:ext cx="1934634" cy="1149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16996"/>
                  </a:moveTo>
                  <a:cubicBezTo>
                    <a:pt x="189" y="17590"/>
                    <a:pt x="378" y="18185"/>
                    <a:pt x="532" y="18819"/>
                  </a:cubicBezTo>
                  <a:cubicBezTo>
                    <a:pt x="685" y="19453"/>
                    <a:pt x="804" y="20127"/>
                    <a:pt x="910" y="20622"/>
                  </a:cubicBezTo>
                  <a:cubicBezTo>
                    <a:pt x="1016" y="21117"/>
                    <a:pt x="1111" y="21434"/>
                    <a:pt x="1205" y="21514"/>
                  </a:cubicBezTo>
                  <a:cubicBezTo>
                    <a:pt x="1300" y="21593"/>
                    <a:pt x="1394" y="21434"/>
                    <a:pt x="1477" y="20721"/>
                  </a:cubicBezTo>
                  <a:cubicBezTo>
                    <a:pt x="1560" y="20008"/>
                    <a:pt x="1631" y="18739"/>
                    <a:pt x="1654" y="17412"/>
                  </a:cubicBezTo>
                  <a:cubicBezTo>
                    <a:pt x="1678" y="16084"/>
                    <a:pt x="1654" y="14697"/>
                    <a:pt x="1631" y="13448"/>
                  </a:cubicBezTo>
                  <a:cubicBezTo>
                    <a:pt x="1607" y="12200"/>
                    <a:pt x="1583" y="11090"/>
                    <a:pt x="1560" y="9961"/>
                  </a:cubicBezTo>
                  <a:cubicBezTo>
                    <a:pt x="1536" y="8831"/>
                    <a:pt x="1512" y="7682"/>
                    <a:pt x="1477" y="6711"/>
                  </a:cubicBezTo>
                  <a:cubicBezTo>
                    <a:pt x="1442" y="5740"/>
                    <a:pt x="1394" y="4947"/>
                    <a:pt x="1453" y="4392"/>
                  </a:cubicBezTo>
                  <a:cubicBezTo>
                    <a:pt x="1512" y="3837"/>
                    <a:pt x="1678" y="3520"/>
                    <a:pt x="2186" y="3243"/>
                  </a:cubicBezTo>
                  <a:cubicBezTo>
                    <a:pt x="2694" y="2965"/>
                    <a:pt x="3545" y="2728"/>
                    <a:pt x="4419" y="2530"/>
                  </a:cubicBezTo>
                  <a:cubicBezTo>
                    <a:pt x="5294" y="2331"/>
                    <a:pt x="6192" y="2173"/>
                    <a:pt x="7113" y="1975"/>
                  </a:cubicBezTo>
                  <a:cubicBezTo>
                    <a:pt x="8035" y="1776"/>
                    <a:pt x="8980" y="1539"/>
                    <a:pt x="9843" y="1341"/>
                  </a:cubicBezTo>
                  <a:cubicBezTo>
                    <a:pt x="10705" y="1142"/>
                    <a:pt x="11485" y="984"/>
                    <a:pt x="12360" y="805"/>
                  </a:cubicBezTo>
                  <a:cubicBezTo>
                    <a:pt x="13234" y="627"/>
                    <a:pt x="14203" y="429"/>
                    <a:pt x="15148" y="290"/>
                  </a:cubicBezTo>
                  <a:cubicBezTo>
                    <a:pt x="16094" y="152"/>
                    <a:pt x="17015" y="72"/>
                    <a:pt x="17949" y="33"/>
                  </a:cubicBezTo>
                  <a:cubicBezTo>
                    <a:pt x="18882" y="-7"/>
                    <a:pt x="19828" y="-7"/>
                    <a:pt x="20407" y="13"/>
                  </a:cubicBezTo>
                  <a:cubicBezTo>
                    <a:pt x="20986" y="33"/>
                    <a:pt x="21198" y="72"/>
                    <a:pt x="21352" y="152"/>
                  </a:cubicBezTo>
                  <a:cubicBezTo>
                    <a:pt x="21505" y="231"/>
                    <a:pt x="21600" y="350"/>
                    <a:pt x="21600" y="488"/>
                  </a:cubicBezTo>
                  <a:cubicBezTo>
                    <a:pt x="21600" y="627"/>
                    <a:pt x="21505" y="786"/>
                    <a:pt x="21387" y="924"/>
                  </a:cubicBezTo>
                  <a:cubicBezTo>
                    <a:pt x="21269" y="1063"/>
                    <a:pt x="21127" y="1182"/>
                    <a:pt x="20986" y="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3081810" y="4882205"/>
              <a:ext cx="635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0"/>
                    <a:pt x="7200" y="0"/>
                    <a:pt x="9720" y="1929"/>
                  </a:cubicBezTo>
                  <a:cubicBezTo>
                    <a:pt x="12240" y="3857"/>
                    <a:pt x="13680" y="7714"/>
                    <a:pt x="15480" y="11314"/>
                  </a:cubicBezTo>
                  <a:cubicBezTo>
                    <a:pt x="17280" y="14914"/>
                    <a:pt x="19440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3037360" y="5133761"/>
              <a:ext cx="2413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358" y="12582"/>
                    <a:pt x="8716" y="4867"/>
                    <a:pt x="12316" y="1782"/>
                  </a:cubicBezTo>
                  <a:cubicBezTo>
                    <a:pt x="15916" y="-1304"/>
                    <a:pt x="18758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3088523" y="5253593"/>
              <a:ext cx="132988" cy="162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31" fill="norm" stroke="1" extrusionOk="0">
                  <a:moveTo>
                    <a:pt x="1998" y="3750"/>
                  </a:moveTo>
                  <a:cubicBezTo>
                    <a:pt x="1312" y="8735"/>
                    <a:pt x="627" y="13719"/>
                    <a:pt x="284" y="16904"/>
                  </a:cubicBezTo>
                  <a:cubicBezTo>
                    <a:pt x="-59" y="20088"/>
                    <a:pt x="-59" y="21473"/>
                    <a:pt x="112" y="21196"/>
                  </a:cubicBezTo>
                  <a:cubicBezTo>
                    <a:pt x="284" y="20919"/>
                    <a:pt x="627" y="18981"/>
                    <a:pt x="1484" y="15519"/>
                  </a:cubicBezTo>
                  <a:cubicBezTo>
                    <a:pt x="2341" y="12058"/>
                    <a:pt x="3712" y="7073"/>
                    <a:pt x="5255" y="4027"/>
                  </a:cubicBezTo>
                  <a:cubicBezTo>
                    <a:pt x="6798" y="981"/>
                    <a:pt x="8512" y="-127"/>
                    <a:pt x="10912" y="11"/>
                  </a:cubicBezTo>
                  <a:cubicBezTo>
                    <a:pt x="13312" y="150"/>
                    <a:pt x="16398" y="1535"/>
                    <a:pt x="18284" y="4442"/>
                  </a:cubicBezTo>
                  <a:cubicBezTo>
                    <a:pt x="20170" y="7350"/>
                    <a:pt x="20855" y="11781"/>
                    <a:pt x="21541" y="16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3394682" y="4915657"/>
              <a:ext cx="176079" cy="252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280" fill="norm" stroke="1" extrusionOk="0">
                  <a:moveTo>
                    <a:pt x="14448" y="928"/>
                  </a:moveTo>
                  <a:cubicBezTo>
                    <a:pt x="15477" y="393"/>
                    <a:pt x="16505" y="-143"/>
                    <a:pt x="16762" y="36"/>
                  </a:cubicBezTo>
                  <a:cubicBezTo>
                    <a:pt x="17020" y="214"/>
                    <a:pt x="16505" y="1107"/>
                    <a:pt x="14062" y="2624"/>
                  </a:cubicBezTo>
                  <a:cubicBezTo>
                    <a:pt x="11620" y="4141"/>
                    <a:pt x="7248" y="6283"/>
                    <a:pt x="4548" y="7712"/>
                  </a:cubicBezTo>
                  <a:cubicBezTo>
                    <a:pt x="1848" y="9140"/>
                    <a:pt x="820" y="9854"/>
                    <a:pt x="948" y="10300"/>
                  </a:cubicBezTo>
                  <a:cubicBezTo>
                    <a:pt x="1077" y="10746"/>
                    <a:pt x="2362" y="10925"/>
                    <a:pt x="3648" y="10925"/>
                  </a:cubicBezTo>
                  <a:cubicBezTo>
                    <a:pt x="4934" y="10925"/>
                    <a:pt x="6220" y="10746"/>
                    <a:pt x="7634" y="10746"/>
                  </a:cubicBezTo>
                  <a:cubicBezTo>
                    <a:pt x="9048" y="10746"/>
                    <a:pt x="10591" y="10925"/>
                    <a:pt x="11105" y="11460"/>
                  </a:cubicBezTo>
                  <a:cubicBezTo>
                    <a:pt x="11620" y="11996"/>
                    <a:pt x="11105" y="12888"/>
                    <a:pt x="9305" y="14138"/>
                  </a:cubicBezTo>
                  <a:cubicBezTo>
                    <a:pt x="7505" y="15388"/>
                    <a:pt x="4420" y="16994"/>
                    <a:pt x="2491" y="18155"/>
                  </a:cubicBezTo>
                  <a:cubicBezTo>
                    <a:pt x="562" y="19315"/>
                    <a:pt x="-209" y="20029"/>
                    <a:pt x="48" y="20564"/>
                  </a:cubicBezTo>
                  <a:cubicBezTo>
                    <a:pt x="305" y="21100"/>
                    <a:pt x="1591" y="21457"/>
                    <a:pt x="4548" y="21189"/>
                  </a:cubicBezTo>
                  <a:cubicBezTo>
                    <a:pt x="7505" y="20921"/>
                    <a:pt x="12134" y="20029"/>
                    <a:pt x="15220" y="19315"/>
                  </a:cubicBezTo>
                  <a:cubicBezTo>
                    <a:pt x="18305" y="18601"/>
                    <a:pt x="19848" y="18065"/>
                    <a:pt x="21391" y="17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3617098" y="4890533"/>
              <a:ext cx="137813" cy="268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276" fill="norm" stroke="1" extrusionOk="0">
                  <a:moveTo>
                    <a:pt x="20326" y="346"/>
                  </a:moveTo>
                  <a:cubicBezTo>
                    <a:pt x="18363" y="11"/>
                    <a:pt x="16399" y="-324"/>
                    <a:pt x="13781" y="597"/>
                  </a:cubicBezTo>
                  <a:cubicBezTo>
                    <a:pt x="11163" y="1518"/>
                    <a:pt x="7890" y="3695"/>
                    <a:pt x="5435" y="6374"/>
                  </a:cubicBezTo>
                  <a:cubicBezTo>
                    <a:pt x="2981" y="9053"/>
                    <a:pt x="1344" y="12234"/>
                    <a:pt x="526" y="14578"/>
                  </a:cubicBezTo>
                  <a:cubicBezTo>
                    <a:pt x="-292" y="16923"/>
                    <a:pt x="-292" y="18429"/>
                    <a:pt x="1508" y="19518"/>
                  </a:cubicBezTo>
                  <a:cubicBezTo>
                    <a:pt x="3308" y="20606"/>
                    <a:pt x="6908" y="21276"/>
                    <a:pt x="10508" y="21276"/>
                  </a:cubicBezTo>
                  <a:cubicBezTo>
                    <a:pt x="14108" y="21276"/>
                    <a:pt x="17708" y="20606"/>
                    <a:pt x="21308" y="1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3799360" y="4901255"/>
              <a:ext cx="1905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25"/>
                    <a:pt x="2400" y="450"/>
                    <a:pt x="4680" y="2475"/>
                  </a:cubicBezTo>
                  <a:cubicBezTo>
                    <a:pt x="6960" y="4500"/>
                    <a:pt x="10320" y="8325"/>
                    <a:pt x="13320" y="11812"/>
                  </a:cubicBezTo>
                  <a:cubicBezTo>
                    <a:pt x="16320" y="15300"/>
                    <a:pt x="18960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3862860" y="4875855"/>
              <a:ext cx="1333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5771" y="1005"/>
                  </a:cubicBezTo>
                  <a:cubicBezTo>
                    <a:pt x="13371" y="2009"/>
                    <a:pt x="10286" y="4019"/>
                    <a:pt x="7543" y="7619"/>
                  </a:cubicBezTo>
                  <a:cubicBezTo>
                    <a:pt x="4800" y="11219"/>
                    <a:pt x="2400" y="164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4008910" y="5079055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4021610" y="498380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4123210" y="4990155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4345460" y="4888555"/>
              <a:ext cx="1143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2400"/>
                    <a:pt x="9600" y="4800"/>
                    <a:pt x="13200" y="7920"/>
                  </a:cubicBezTo>
                  <a:cubicBezTo>
                    <a:pt x="16800" y="11040"/>
                    <a:pt x="19200" y="14880"/>
                    <a:pt x="20400" y="17280"/>
                  </a:cubicBezTo>
                  <a:cubicBezTo>
                    <a:pt x="21600" y="19680"/>
                    <a:pt x="21600" y="20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4332760" y="4926655"/>
              <a:ext cx="146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1800"/>
                    <a:pt x="15965" y="3600"/>
                    <a:pt x="12991" y="6400"/>
                  </a:cubicBezTo>
                  <a:cubicBezTo>
                    <a:pt x="10017" y="9200"/>
                    <a:pt x="6887" y="13000"/>
                    <a:pt x="4696" y="15700"/>
                  </a:cubicBezTo>
                  <a:cubicBezTo>
                    <a:pt x="2504" y="18400"/>
                    <a:pt x="1252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4281960" y="4861039"/>
              <a:ext cx="20955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0800"/>
                    <a:pt x="8727" y="0"/>
                    <a:pt x="12327" y="0"/>
                  </a:cubicBezTo>
                  <a:cubicBezTo>
                    <a:pt x="15927" y="0"/>
                    <a:pt x="1876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4523260" y="4869505"/>
              <a:ext cx="77458" cy="29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7" h="21600" fill="norm" stroke="1" extrusionOk="0">
                  <a:moveTo>
                    <a:pt x="1662" y="0"/>
                  </a:moveTo>
                  <a:cubicBezTo>
                    <a:pt x="8862" y="4973"/>
                    <a:pt x="16062" y="9945"/>
                    <a:pt x="18831" y="13442"/>
                  </a:cubicBezTo>
                  <a:cubicBezTo>
                    <a:pt x="21600" y="16938"/>
                    <a:pt x="19938" y="18958"/>
                    <a:pt x="17446" y="20124"/>
                  </a:cubicBezTo>
                  <a:cubicBezTo>
                    <a:pt x="14954" y="21289"/>
                    <a:pt x="11631" y="21600"/>
                    <a:pt x="8585" y="21600"/>
                  </a:cubicBezTo>
                  <a:cubicBezTo>
                    <a:pt x="5538" y="21600"/>
                    <a:pt x="2769" y="21289"/>
                    <a:pt x="0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4580410" y="4766692"/>
              <a:ext cx="82551" cy="121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2448"/>
                  </a:moveTo>
                  <a:cubicBezTo>
                    <a:pt x="2215" y="1331"/>
                    <a:pt x="4431" y="213"/>
                    <a:pt x="6923" y="27"/>
                  </a:cubicBezTo>
                  <a:cubicBezTo>
                    <a:pt x="9415" y="-159"/>
                    <a:pt x="12185" y="586"/>
                    <a:pt x="14400" y="3007"/>
                  </a:cubicBezTo>
                  <a:cubicBezTo>
                    <a:pt x="16615" y="5427"/>
                    <a:pt x="18277" y="9524"/>
                    <a:pt x="18277" y="12317"/>
                  </a:cubicBezTo>
                  <a:cubicBezTo>
                    <a:pt x="18277" y="15110"/>
                    <a:pt x="16615" y="16600"/>
                    <a:pt x="14123" y="17903"/>
                  </a:cubicBezTo>
                  <a:cubicBezTo>
                    <a:pt x="11631" y="19207"/>
                    <a:pt x="8308" y="20324"/>
                    <a:pt x="9415" y="20882"/>
                  </a:cubicBezTo>
                  <a:cubicBezTo>
                    <a:pt x="10523" y="21441"/>
                    <a:pt x="16062" y="21441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4929025" y="5161605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4967760" y="4493633"/>
              <a:ext cx="1473201" cy="1023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1" fill="norm" stroke="1" extrusionOk="0">
                  <a:moveTo>
                    <a:pt x="0" y="18636"/>
                  </a:moveTo>
                  <a:cubicBezTo>
                    <a:pt x="248" y="19528"/>
                    <a:pt x="497" y="20421"/>
                    <a:pt x="698" y="20934"/>
                  </a:cubicBezTo>
                  <a:cubicBezTo>
                    <a:pt x="900" y="21447"/>
                    <a:pt x="1055" y="21581"/>
                    <a:pt x="1195" y="21581"/>
                  </a:cubicBezTo>
                  <a:cubicBezTo>
                    <a:pt x="1334" y="21581"/>
                    <a:pt x="1459" y="21447"/>
                    <a:pt x="1598" y="20755"/>
                  </a:cubicBezTo>
                  <a:cubicBezTo>
                    <a:pt x="1738" y="20064"/>
                    <a:pt x="1893" y="18814"/>
                    <a:pt x="1955" y="17341"/>
                  </a:cubicBezTo>
                  <a:cubicBezTo>
                    <a:pt x="2017" y="15869"/>
                    <a:pt x="1986" y="14173"/>
                    <a:pt x="1909" y="12544"/>
                  </a:cubicBezTo>
                  <a:cubicBezTo>
                    <a:pt x="1831" y="10915"/>
                    <a:pt x="1707" y="9353"/>
                    <a:pt x="1567" y="7858"/>
                  </a:cubicBezTo>
                  <a:cubicBezTo>
                    <a:pt x="1428" y="6363"/>
                    <a:pt x="1272" y="4935"/>
                    <a:pt x="1210" y="4109"/>
                  </a:cubicBezTo>
                  <a:cubicBezTo>
                    <a:pt x="1148" y="3283"/>
                    <a:pt x="1179" y="3060"/>
                    <a:pt x="1288" y="2926"/>
                  </a:cubicBezTo>
                  <a:cubicBezTo>
                    <a:pt x="1397" y="2793"/>
                    <a:pt x="1583" y="2748"/>
                    <a:pt x="2312" y="2592"/>
                  </a:cubicBezTo>
                  <a:cubicBezTo>
                    <a:pt x="3041" y="2436"/>
                    <a:pt x="4314" y="2168"/>
                    <a:pt x="5524" y="1945"/>
                  </a:cubicBezTo>
                  <a:cubicBezTo>
                    <a:pt x="6734" y="1721"/>
                    <a:pt x="7883" y="1543"/>
                    <a:pt x="9047" y="1387"/>
                  </a:cubicBezTo>
                  <a:cubicBezTo>
                    <a:pt x="10210" y="1231"/>
                    <a:pt x="11390" y="1097"/>
                    <a:pt x="12522" y="918"/>
                  </a:cubicBezTo>
                  <a:cubicBezTo>
                    <a:pt x="13655" y="740"/>
                    <a:pt x="14741" y="517"/>
                    <a:pt x="15781" y="338"/>
                  </a:cubicBezTo>
                  <a:cubicBezTo>
                    <a:pt x="16821" y="160"/>
                    <a:pt x="17814" y="26"/>
                    <a:pt x="18776" y="3"/>
                  </a:cubicBezTo>
                  <a:cubicBezTo>
                    <a:pt x="19738" y="-19"/>
                    <a:pt x="20669" y="70"/>
                    <a:pt x="21600" y="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5399560" y="4818705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38"/>
                    <a:pt x="7200" y="6277"/>
                    <a:pt x="10800" y="9877"/>
                  </a:cubicBezTo>
                  <a:cubicBezTo>
                    <a:pt x="14400" y="13477"/>
                    <a:pt x="18000" y="175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5278910" y="5047305"/>
              <a:ext cx="247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54" y="15120"/>
                    <a:pt x="5908" y="8640"/>
                    <a:pt x="9508" y="5040"/>
                  </a:cubicBezTo>
                  <a:cubicBezTo>
                    <a:pt x="13108" y="1440"/>
                    <a:pt x="17354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5336060" y="5176484"/>
              <a:ext cx="195906" cy="252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33" fill="norm" stroke="1" extrusionOk="0">
                  <a:moveTo>
                    <a:pt x="2787" y="5707"/>
                  </a:moveTo>
                  <a:cubicBezTo>
                    <a:pt x="1858" y="9456"/>
                    <a:pt x="929" y="13204"/>
                    <a:pt x="465" y="15525"/>
                  </a:cubicBezTo>
                  <a:cubicBezTo>
                    <a:pt x="0" y="17846"/>
                    <a:pt x="0" y="18738"/>
                    <a:pt x="0" y="19631"/>
                  </a:cubicBezTo>
                  <a:cubicBezTo>
                    <a:pt x="0" y="20523"/>
                    <a:pt x="0" y="21416"/>
                    <a:pt x="348" y="21327"/>
                  </a:cubicBezTo>
                  <a:cubicBezTo>
                    <a:pt x="697" y="21237"/>
                    <a:pt x="1394" y="20166"/>
                    <a:pt x="2323" y="17489"/>
                  </a:cubicBezTo>
                  <a:cubicBezTo>
                    <a:pt x="3252" y="14811"/>
                    <a:pt x="4413" y="10527"/>
                    <a:pt x="6271" y="7314"/>
                  </a:cubicBezTo>
                  <a:cubicBezTo>
                    <a:pt x="8129" y="4100"/>
                    <a:pt x="10684" y="1958"/>
                    <a:pt x="13123" y="887"/>
                  </a:cubicBezTo>
                  <a:cubicBezTo>
                    <a:pt x="15561" y="-184"/>
                    <a:pt x="17884" y="-184"/>
                    <a:pt x="19394" y="352"/>
                  </a:cubicBezTo>
                  <a:cubicBezTo>
                    <a:pt x="20903" y="887"/>
                    <a:pt x="21600" y="1958"/>
                    <a:pt x="21484" y="4190"/>
                  </a:cubicBezTo>
                  <a:cubicBezTo>
                    <a:pt x="21368" y="6421"/>
                    <a:pt x="20439" y="9813"/>
                    <a:pt x="19510" y="13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5713086" y="4760425"/>
              <a:ext cx="164988" cy="29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385" fill="norm" stroke="1" extrusionOk="0">
                  <a:moveTo>
                    <a:pt x="20757" y="1920"/>
                  </a:moveTo>
                  <a:cubicBezTo>
                    <a:pt x="21027" y="1001"/>
                    <a:pt x="21297" y="82"/>
                    <a:pt x="20622" y="6"/>
                  </a:cubicBezTo>
                  <a:cubicBezTo>
                    <a:pt x="19947" y="-71"/>
                    <a:pt x="18327" y="695"/>
                    <a:pt x="14952" y="2227"/>
                  </a:cubicBezTo>
                  <a:cubicBezTo>
                    <a:pt x="11577" y="3759"/>
                    <a:pt x="6447" y="6057"/>
                    <a:pt x="3612" y="7589"/>
                  </a:cubicBezTo>
                  <a:cubicBezTo>
                    <a:pt x="777" y="9120"/>
                    <a:pt x="237" y="9886"/>
                    <a:pt x="507" y="10499"/>
                  </a:cubicBezTo>
                  <a:cubicBezTo>
                    <a:pt x="777" y="11112"/>
                    <a:pt x="1857" y="11572"/>
                    <a:pt x="3072" y="11801"/>
                  </a:cubicBezTo>
                  <a:cubicBezTo>
                    <a:pt x="4287" y="12031"/>
                    <a:pt x="5637" y="12031"/>
                    <a:pt x="7257" y="12261"/>
                  </a:cubicBezTo>
                  <a:cubicBezTo>
                    <a:pt x="8877" y="12491"/>
                    <a:pt x="10767" y="12950"/>
                    <a:pt x="11307" y="13486"/>
                  </a:cubicBezTo>
                  <a:cubicBezTo>
                    <a:pt x="11847" y="14023"/>
                    <a:pt x="11037" y="14635"/>
                    <a:pt x="9147" y="15631"/>
                  </a:cubicBezTo>
                  <a:cubicBezTo>
                    <a:pt x="7257" y="16627"/>
                    <a:pt x="4287" y="18006"/>
                    <a:pt x="2397" y="19001"/>
                  </a:cubicBezTo>
                  <a:cubicBezTo>
                    <a:pt x="507" y="19997"/>
                    <a:pt x="-303" y="20610"/>
                    <a:pt x="102" y="20993"/>
                  </a:cubicBezTo>
                  <a:cubicBezTo>
                    <a:pt x="507" y="21376"/>
                    <a:pt x="2127" y="21529"/>
                    <a:pt x="5367" y="21223"/>
                  </a:cubicBezTo>
                  <a:cubicBezTo>
                    <a:pt x="8607" y="20916"/>
                    <a:pt x="13467" y="20150"/>
                    <a:pt x="18327" y="19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5941194" y="4785733"/>
              <a:ext cx="93367" cy="255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525" fill="norm" stroke="1" extrusionOk="0">
                  <a:moveTo>
                    <a:pt x="21173" y="639"/>
                  </a:moveTo>
                  <a:cubicBezTo>
                    <a:pt x="18773" y="282"/>
                    <a:pt x="16373" y="-75"/>
                    <a:pt x="14213" y="14"/>
                  </a:cubicBezTo>
                  <a:cubicBezTo>
                    <a:pt x="12053" y="104"/>
                    <a:pt x="10133" y="639"/>
                    <a:pt x="7253" y="3227"/>
                  </a:cubicBezTo>
                  <a:cubicBezTo>
                    <a:pt x="4373" y="5816"/>
                    <a:pt x="533" y="10457"/>
                    <a:pt x="53" y="13670"/>
                  </a:cubicBezTo>
                  <a:cubicBezTo>
                    <a:pt x="-427" y="16884"/>
                    <a:pt x="2453" y="18669"/>
                    <a:pt x="5093" y="19740"/>
                  </a:cubicBezTo>
                  <a:cubicBezTo>
                    <a:pt x="7733" y="20811"/>
                    <a:pt x="10133" y="21168"/>
                    <a:pt x="12533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6104410" y="4774255"/>
              <a:ext cx="139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6199660" y="4786955"/>
              <a:ext cx="698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60"/>
                    <a:pt x="7200" y="8320"/>
                    <a:pt x="3600" y="11920"/>
                  </a:cubicBezTo>
                  <a:cubicBezTo>
                    <a:pt x="0" y="15520"/>
                    <a:pt x="0" y="18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6263160" y="5040955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6288560" y="4894905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6409210" y="4933005"/>
              <a:ext cx="120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4400"/>
                    <a:pt x="2274" y="7200"/>
                    <a:pt x="5874" y="3600"/>
                  </a:cubicBezTo>
                  <a:cubicBezTo>
                    <a:pt x="9474" y="0"/>
                    <a:pt x="1553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6656860" y="4786955"/>
              <a:ext cx="1016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5815"/>
                    <a:pt x="9000" y="11631"/>
                    <a:pt x="12600" y="15231"/>
                  </a:cubicBezTo>
                  <a:cubicBezTo>
                    <a:pt x="16200" y="18831"/>
                    <a:pt x="189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6712205" y="4818705"/>
              <a:ext cx="9705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1073" y="0"/>
                  </a:moveTo>
                  <a:cubicBezTo>
                    <a:pt x="18316" y="1252"/>
                    <a:pt x="15558" y="2504"/>
                    <a:pt x="11882" y="5243"/>
                  </a:cubicBezTo>
                  <a:cubicBezTo>
                    <a:pt x="8205" y="7983"/>
                    <a:pt x="3609" y="12209"/>
                    <a:pt x="1541" y="15183"/>
                  </a:cubicBezTo>
                  <a:cubicBezTo>
                    <a:pt x="-527" y="18157"/>
                    <a:pt x="-67" y="19878"/>
                    <a:pt x="3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6599710" y="4704405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5429"/>
                    <a:pt x="5143" y="9257"/>
                    <a:pt x="8743" y="5657"/>
                  </a:cubicBezTo>
                  <a:cubicBezTo>
                    <a:pt x="12343" y="2057"/>
                    <a:pt x="1697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6847360" y="4748855"/>
              <a:ext cx="11117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0" y="0"/>
                  </a:moveTo>
                  <a:cubicBezTo>
                    <a:pt x="4891" y="450"/>
                    <a:pt x="9781" y="900"/>
                    <a:pt x="13857" y="2475"/>
                  </a:cubicBezTo>
                  <a:cubicBezTo>
                    <a:pt x="17932" y="4050"/>
                    <a:pt x="21192" y="6750"/>
                    <a:pt x="21396" y="9600"/>
                  </a:cubicBezTo>
                  <a:cubicBezTo>
                    <a:pt x="21600" y="12450"/>
                    <a:pt x="18747" y="15450"/>
                    <a:pt x="15283" y="17475"/>
                  </a:cubicBezTo>
                  <a:cubicBezTo>
                    <a:pt x="11819" y="19500"/>
                    <a:pt x="7743" y="20550"/>
                    <a:pt x="36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6974360" y="4647255"/>
              <a:ext cx="139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0"/>
                    <a:pt x="6545" y="0"/>
                    <a:pt x="8836" y="947"/>
                  </a:cubicBezTo>
                  <a:cubicBezTo>
                    <a:pt x="11127" y="1895"/>
                    <a:pt x="12436" y="3789"/>
                    <a:pt x="12927" y="5684"/>
                  </a:cubicBezTo>
                  <a:cubicBezTo>
                    <a:pt x="13418" y="7579"/>
                    <a:pt x="13091" y="9474"/>
                    <a:pt x="11945" y="11558"/>
                  </a:cubicBezTo>
                  <a:cubicBezTo>
                    <a:pt x="10800" y="13642"/>
                    <a:pt x="8836" y="15916"/>
                    <a:pt x="8673" y="17242"/>
                  </a:cubicBezTo>
                  <a:cubicBezTo>
                    <a:pt x="8509" y="18568"/>
                    <a:pt x="10145" y="18947"/>
                    <a:pt x="12600" y="19516"/>
                  </a:cubicBezTo>
                  <a:cubicBezTo>
                    <a:pt x="15055" y="20084"/>
                    <a:pt x="18327" y="20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2700810" y="3574105"/>
              <a:ext cx="501651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6" y="19409"/>
                    <a:pt x="2552" y="17217"/>
                    <a:pt x="4238" y="15065"/>
                  </a:cubicBezTo>
                  <a:cubicBezTo>
                    <a:pt x="5924" y="12913"/>
                    <a:pt x="8020" y="10800"/>
                    <a:pt x="10390" y="8648"/>
                  </a:cubicBezTo>
                  <a:cubicBezTo>
                    <a:pt x="12759" y="6496"/>
                    <a:pt x="15403" y="4304"/>
                    <a:pt x="17316" y="2857"/>
                  </a:cubicBezTo>
                  <a:cubicBezTo>
                    <a:pt x="19230" y="1409"/>
                    <a:pt x="20415" y="7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2976359" y="4933005"/>
              <a:ext cx="410252" cy="459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16" fill="norm" stroke="1" extrusionOk="0">
                  <a:moveTo>
                    <a:pt x="1863" y="21402"/>
                  </a:moveTo>
                  <a:cubicBezTo>
                    <a:pt x="1198" y="21501"/>
                    <a:pt x="534" y="21600"/>
                    <a:pt x="201" y="21402"/>
                  </a:cubicBezTo>
                  <a:cubicBezTo>
                    <a:pt x="-131" y="21204"/>
                    <a:pt x="-131" y="20708"/>
                    <a:pt x="811" y="18974"/>
                  </a:cubicBezTo>
                  <a:cubicBezTo>
                    <a:pt x="1752" y="17240"/>
                    <a:pt x="3635" y="14268"/>
                    <a:pt x="6072" y="11494"/>
                  </a:cubicBezTo>
                  <a:cubicBezTo>
                    <a:pt x="8509" y="8719"/>
                    <a:pt x="11500" y="6143"/>
                    <a:pt x="14158" y="4261"/>
                  </a:cubicBezTo>
                  <a:cubicBezTo>
                    <a:pt x="16817" y="2378"/>
                    <a:pt x="19143" y="1189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5226984" y="4774255"/>
              <a:ext cx="509127" cy="70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583" y="21600"/>
                  </a:moveTo>
                  <a:cubicBezTo>
                    <a:pt x="226" y="21341"/>
                    <a:pt x="-131" y="21081"/>
                    <a:pt x="48" y="20335"/>
                  </a:cubicBezTo>
                  <a:cubicBezTo>
                    <a:pt x="226" y="19589"/>
                    <a:pt x="940" y="18357"/>
                    <a:pt x="2145" y="16638"/>
                  </a:cubicBezTo>
                  <a:cubicBezTo>
                    <a:pt x="3350" y="14919"/>
                    <a:pt x="5046" y="12714"/>
                    <a:pt x="7099" y="10638"/>
                  </a:cubicBezTo>
                  <a:cubicBezTo>
                    <a:pt x="9152" y="8562"/>
                    <a:pt x="11562" y="6616"/>
                    <a:pt x="14016" y="4865"/>
                  </a:cubicBezTo>
                  <a:cubicBezTo>
                    <a:pt x="16471" y="3114"/>
                    <a:pt x="18970" y="1557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7641110" y="4228155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" y="14400"/>
                    <a:pt x="873" y="7200"/>
                    <a:pt x="3709" y="3600"/>
                  </a:cubicBezTo>
                  <a:cubicBezTo>
                    <a:pt x="6545" y="0"/>
                    <a:pt x="11782" y="0"/>
                    <a:pt x="15164" y="0"/>
                  </a:cubicBezTo>
                  <a:cubicBezTo>
                    <a:pt x="18545" y="0"/>
                    <a:pt x="200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7666510" y="4348805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6200"/>
                    <a:pt x="11421" y="10800"/>
                    <a:pt x="15021" y="7200"/>
                  </a:cubicBezTo>
                  <a:cubicBezTo>
                    <a:pt x="18621" y="3600"/>
                    <a:pt x="2011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8534738" y="3590721"/>
              <a:ext cx="401773" cy="350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46" fill="norm" stroke="1" extrusionOk="0">
                  <a:moveTo>
                    <a:pt x="16716" y="1701"/>
                  </a:moveTo>
                  <a:cubicBezTo>
                    <a:pt x="17395" y="925"/>
                    <a:pt x="18073" y="149"/>
                    <a:pt x="18186" y="19"/>
                  </a:cubicBezTo>
                  <a:cubicBezTo>
                    <a:pt x="18300" y="-110"/>
                    <a:pt x="17847" y="407"/>
                    <a:pt x="16151" y="1571"/>
                  </a:cubicBezTo>
                  <a:cubicBezTo>
                    <a:pt x="14454" y="2736"/>
                    <a:pt x="11514" y="4546"/>
                    <a:pt x="9083" y="5904"/>
                  </a:cubicBezTo>
                  <a:cubicBezTo>
                    <a:pt x="6651" y="7262"/>
                    <a:pt x="4729" y="8168"/>
                    <a:pt x="3485" y="8815"/>
                  </a:cubicBezTo>
                  <a:cubicBezTo>
                    <a:pt x="2241" y="9461"/>
                    <a:pt x="1675" y="9849"/>
                    <a:pt x="1675" y="10043"/>
                  </a:cubicBezTo>
                  <a:cubicBezTo>
                    <a:pt x="1675" y="10237"/>
                    <a:pt x="2241" y="10237"/>
                    <a:pt x="3711" y="10302"/>
                  </a:cubicBezTo>
                  <a:cubicBezTo>
                    <a:pt x="5181" y="10367"/>
                    <a:pt x="7556" y="10496"/>
                    <a:pt x="9026" y="10625"/>
                  </a:cubicBezTo>
                  <a:cubicBezTo>
                    <a:pt x="10496" y="10755"/>
                    <a:pt x="11062" y="10884"/>
                    <a:pt x="11627" y="11078"/>
                  </a:cubicBezTo>
                  <a:cubicBezTo>
                    <a:pt x="12193" y="11272"/>
                    <a:pt x="12758" y="11531"/>
                    <a:pt x="12871" y="11983"/>
                  </a:cubicBezTo>
                  <a:cubicBezTo>
                    <a:pt x="12984" y="12436"/>
                    <a:pt x="12645" y="13083"/>
                    <a:pt x="11118" y="14118"/>
                  </a:cubicBezTo>
                  <a:cubicBezTo>
                    <a:pt x="9592" y="15152"/>
                    <a:pt x="6878" y="16575"/>
                    <a:pt x="4955" y="17610"/>
                  </a:cubicBezTo>
                  <a:cubicBezTo>
                    <a:pt x="3032" y="18644"/>
                    <a:pt x="1902" y="19291"/>
                    <a:pt x="1110" y="19873"/>
                  </a:cubicBezTo>
                  <a:cubicBezTo>
                    <a:pt x="318" y="20455"/>
                    <a:pt x="-134" y="20973"/>
                    <a:pt x="36" y="21231"/>
                  </a:cubicBezTo>
                  <a:cubicBezTo>
                    <a:pt x="205" y="21490"/>
                    <a:pt x="997" y="21490"/>
                    <a:pt x="3428" y="21361"/>
                  </a:cubicBezTo>
                  <a:cubicBezTo>
                    <a:pt x="5860" y="21231"/>
                    <a:pt x="9931" y="20973"/>
                    <a:pt x="13211" y="20585"/>
                  </a:cubicBezTo>
                  <a:cubicBezTo>
                    <a:pt x="16490" y="20197"/>
                    <a:pt x="18978" y="19679"/>
                    <a:pt x="21466" y="19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9082538" y="3488562"/>
              <a:ext cx="158773" cy="458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76" fill="norm" stroke="1" extrusionOk="0">
                  <a:moveTo>
                    <a:pt x="21319" y="1915"/>
                  </a:moveTo>
                  <a:cubicBezTo>
                    <a:pt x="21319" y="1422"/>
                    <a:pt x="21319" y="929"/>
                    <a:pt x="20751" y="534"/>
                  </a:cubicBezTo>
                  <a:cubicBezTo>
                    <a:pt x="20182" y="140"/>
                    <a:pt x="19045" y="-156"/>
                    <a:pt x="16630" y="91"/>
                  </a:cubicBezTo>
                  <a:cubicBezTo>
                    <a:pt x="14214" y="337"/>
                    <a:pt x="10519" y="1126"/>
                    <a:pt x="8245" y="1767"/>
                  </a:cubicBezTo>
                  <a:cubicBezTo>
                    <a:pt x="5972" y="2408"/>
                    <a:pt x="5119" y="2902"/>
                    <a:pt x="4977" y="3592"/>
                  </a:cubicBezTo>
                  <a:cubicBezTo>
                    <a:pt x="4835" y="4282"/>
                    <a:pt x="5403" y="5170"/>
                    <a:pt x="6966" y="6008"/>
                  </a:cubicBezTo>
                  <a:cubicBezTo>
                    <a:pt x="8530" y="6847"/>
                    <a:pt x="11087" y="7636"/>
                    <a:pt x="12508" y="8425"/>
                  </a:cubicBezTo>
                  <a:cubicBezTo>
                    <a:pt x="13930" y="9214"/>
                    <a:pt x="14214" y="10003"/>
                    <a:pt x="13787" y="10595"/>
                  </a:cubicBezTo>
                  <a:cubicBezTo>
                    <a:pt x="13361" y="11186"/>
                    <a:pt x="12224" y="11581"/>
                    <a:pt x="10945" y="11926"/>
                  </a:cubicBezTo>
                  <a:cubicBezTo>
                    <a:pt x="9666" y="12271"/>
                    <a:pt x="8245" y="12567"/>
                    <a:pt x="6824" y="12765"/>
                  </a:cubicBezTo>
                  <a:cubicBezTo>
                    <a:pt x="5403" y="12962"/>
                    <a:pt x="3982" y="13060"/>
                    <a:pt x="3982" y="13060"/>
                  </a:cubicBezTo>
                  <a:cubicBezTo>
                    <a:pt x="3982" y="13060"/>
                    <a:pt x="5403" y="12962"/>
                    <a:pt x="6540" y="13208"/>
                  </a:cubicBezTo>
                  <a:cubicBezTo>
                    <a:pt x="7677" y="13455"/>
                    <a:pt x="8530" y="14047"/>
                    <a:pt x="8956" y="14589"/>
                  </a:cubicBezTo>
                  <a:cubicBezTo>
                    <a:pt x="9382" y="15132"/>
                    <a:pt x="9382" y="15625"/>
                    <a:pt x="8530" y="16266"/>
                  </a:cubicBezTo>
                  <a:cubicBezTo>
                    <a:pt x="7677" y="16907"/>
                    <a:pt x="5972" y="17696"/>
                    <a:pt x="4551" y="18288"/>
                  </a:cubicBezTo>
                  <a:cubicBezTo>
                    <a:pt x="3130" y="18880"/>
                    <a:pt x="1993" y="19274"/>
                    <a:pt x="1140" y="19767"/>
                  </a:cubicBezTo>
                  <a:cubicBezTo>
                    <a:pt x="287" y="20260"/>
                    <a:pt x="-281" y="20852"/>
                    <a:pt x="145" y="21148"/>
                  </a:cubicBezTo>
                  <a:cubicBezTo>
                    <a:pt x="572" y="21444"/>
                    <a:pt x="1993" y="21444"/>
                    <a:pt x="4977" y="21197"/>
                  </a:cubicBezTo>
                  <a:cubicBezTo>
                    <a:pt x="7961" y="20951"/>
                    <a:pt x="12508" y="20458"/>
                    <a:pt x="17056" y="19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9343403" y="3553842"/>
              <a:ext cx="132858" cy="299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535" fill="norm" stroke="1" extrusionOk="0">
                  <a:moveTo>
                    <a:pt x="21184" y="1000"/>
                  </a:moveTo>
                  <a:cubicBezTo>
                    <a:pt x="19834" y="543"/>
                    <a:pt x="18484" y="87"/>
                    <a:pt x="16965" y="11"/>
                  </a:cubicBezTo>
                  <a:cubicBezTo>
                    <a:pt x="15447" y="-65"/>
                    <a:pt x="13759" y="239"/>
                    <a:pt x="11397" y="1228"/>
                  </a:cubicBezTo>
                  <a:cubicBezTo>
                    <a:pt x="9034" y="2217"/>
                    <a:pt x="5996" y="3890"/>
                    <a:pt x="3634" y="6476"/>
                  </a:cubicBezTo>
                  <a:cubicBezTo>
                    <a:pt x="1271" y="9062"/>
                    <a:pt x="-416" y="12560"/>
                    <a:pt x="90" y="15222"/>
                  </a:cubicBezTo>
                  <a:cubicBezTo>
                    <a:pt x="596" y="17884"/>
                    <a:pt x="3296" y="19710"/>
                    <a:pt x="5828" y="20622"/>
                  </a:cubicBezTo>
                  <a:cubicBezTo>
                    <a:pt x="8359" y="21535"/>
                    <a:pt x="10721" y="21535"/>
                    <a:pt x="13084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9565160" y="3580455"/>
              <a:ext cx="1841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3240"/>
                    <a:pt x="8938" y="6480"/>
                    <a:pt x="12538" y="10080"/>
                  </a:cubicBezTo>
                  <a:cubicBezTo>
                    <a:pt x="16138" y="13680"/>
                    <a:pt x="18869" y="17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9637370" y="3529655"/>
              <a:ext cx="111941" cy="332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600" fill="norm" stroke="1" extrusionOk="0">
                  <a:moveTo>
                    <a:pt x="21154" y="0"/>
                  </a:moveTo>
                  <a:cubicBezTo>
                    <a:pt x="17954" y="3990"/>
                    <a:pt x="14754" y="7980"/>
                    <a:pt x="11554" y="11350"/>
                  </a:cubicBezTo>
                  <a:cubicBezTo>
                    <a:pt x="8354" y="14721"/>
                    <a:pt x="5154" y="17473"/>
                    <a:pt x="2954" y="19192"/>
                  </a:cubicBezTo>
                  <a:cubicBezTo>
                    <a:pt x="754" y="20912"/>
                    <a:pt x="-446" y="21600"/>
                    <a:pt x="154" y="21600"/>
                  </a:cubicBezTo>
                  <a:cubicBezTo>
                    <a:pt x="754" y="21600"/>
                    <a:pt x="3154" y="20912"/>
                    <a:pt x="5554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9812810" y="3815405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9822245" y="3670352"/>
              <a:ext cx="28666" cy="31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0392" fill="norm" stroke="1" extrusionOk="0">
                  <a:moveTo>
                    <a:pt x="11637" y="11515"/>
                  </a:moveTo>
                  <a:cubicBezTo>
                    <a:pt x="5465" y="15565"/>
                    <a:pt x="-706" y="19615"/>
                    <a:pt x="65" y="20290"/>
                  </a:cubicBezTo>
                  <a:cubicBezTo>
                    <a:pt x="837" y="20965"/>
                    <a:pt x="8551" y="18265"/>
                    <a:pt x="12408" y="12865"/>
                  </a:cubicBezTo>
                  <a:cubicBezTo>
                    <a:pt x="16265" y="7465"/>
                    <a:pt x="16265" y="-635"/>
                    <a:pt x="17037" y="40"/>
                  </a:cubicBezTo>
                  <a:cubicBezTo>
                    <a:pt x="17808" y="715"/>
                    <a:pt x="19351" y="10165"/>
                    <a:pt x="20894" y="19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9971560" y="3698428"/>
              <a:ext cx="1587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320" y="12302"/>
                    <a:pt x="8640" y="4448"/>
                    <a:pt x="12240" y="1502"/>
                  </a:cubicBezTo>
                  <a:cubicBezTo>
                    <a:pt x="15840" y="-1443"/>
                    <a:pt x="1872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10149360" y="3599505"/>
              <a:ext cx="2095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9" y="2769"/>
                    <a:pt x="7418" y="5538"/>
                    <a:pt x="10800" y="9046"/>
                  </a:cubicBezTo>
                  <a:cubicBezTo>
                    <a:pt x="14182" y="12554"/>
                    <a:pt x="17236" y="16800"/>
                    <a:pt x="18982" y="19015"/>
                  </a:cubicBezTo>
                  <a:cubicBezTo>
                    <a:pt x="20727" y="21231"/>
                    <a:pt x="21164" y="214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0212860" y="3624905"/>
              <a:ext cx="1460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585"/>
                    <a:pt x="14713" y="5169"/>
                    <a:pt x="11113" y="8769"/>
                  </a:cubicBezTo>
                  <a:cubicBezTo>
                    <a:pt x="7513" y="12369"/>
                    <a:pt x="3757" y="169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0136660" y="3516955"/>
              <a:ext cx="279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8000"/>
                    <a:pt x="11127" y="14400"/>
                    <a:pt x="14727" y="10800"/>
                  </a:cubicBezTo>
                  <a:cubicBezTo>
                    <a:pt x="18327" y="7200"/>
                    <a:pt x="1996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10447810" y="3555055"/>
              <a:ext cx="58362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1600" fill="norm" stroke="1" extrusionOk="0">
                  <a:moveTo>
                    <a:pt x="4469" y="0"/>
                  </a:moveTo>
                  <a:cubicBezTo>
                    <a:pt x="10428" y="3032"/>
                    <a:pt x="16386" y="6063"/>
                    <a:pt x="18993" y="9221"/>
                  </a:cubicBezTo>
                  <a:cubicBezTo>
                    <a:pt x="21600" y="12379"/>
                    <a:pt x="20855" y="15663"/>
                    <a:pt x="17131" y="17747"/>
                  </a:cubicBezTo>
                  <a:cubicBezTo>
                    <a:pt x="13407" y="19832"/>
                    <a:pt x="6703" y="207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10693414" y="3559203"/>
              <a:ext cx="116347" cy="33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471" fill="norm" stroke="1" extrusionOk="0">
                  <a:moveTo>
                    <a:pt x="20829" y="2152"/>
                  </a:moveTo>
                  <a:cubicBezTo>
                    <a:pt x="20450" y="1481"/>
                    <a:pt x="20071" y="810"/>
                    <a:pt x="18934" y="408"/>
                  </a:cubicBezTo>
                  <a:cubicBezTo>
                    <a:pt x="17797" y="5"/>
                    <a:pt x="15903" y="-129"/>
                    <a:pt x="14197" y="139"/>
                  </a:cubicBezTo>
                  <a:cubicBezTo>
                    <a:pt x="12492" y="408"/>
                    <a:pt x="10976" y="1078"/>
                    <a:pt x="8324" y="2957"/>
                  </a:cubicBezTo>
                  <a:cubicBezTo>
                    <a:pt x="5671" y="4835"/>
                    <a:pt x="1882" y="7921"/>
                    <a:pt x="555" y="11006"/>
                  </a:cubicBezTo>
                  <a:cubicBezTo>
                    <a:pt x="-771" y="14092"/>
                    <a:pt x="366" y="17178"/>
                    <a:pt x="3018" y="18922"/>
                  </a:cubicBezTo>
                  <a:cubicBezTo>
                    <a:pt x="5671" y="20666"/>
                    <a:pt x="9840" y="21069"/>
                    <a:pt x="14008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10873260" y="3567755"/>
              <a:ext cx="139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3000"/>
                    <a:pt x="3273" y="6000"/>
                    <a:pt x="6873" y="9600"/>
                  </a:cubicBezTo>
                  <a:cubicBezTo>
                    <a:pt x="10473" y="13200"/>
                    <a:pt x="16036" y="17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10987560" y="3599505"/>
              <a:ext cx="889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277"/>
                    <a:pt x="16457" y="554"/>
                    <a:pt x="14400" y="1454"/>
                  </a:cubicBezTo>
                  <a:cubicBezTo>
                    <a:pt x="12343" y="2354"/>
                    <a:pt x="10800" y="3877"/>
                    <a:pt x="8486" y="6923"/>
                  </a:cubicBezTo>
                  <a:cubicBezTo>
                    <a:pt x="6171" y="9969"/>
                    <a:pt x="3086" y="14538"/>
                    <a:pt x="1543" y="17238"/>
                  </a:cubicBezTo>
                  <a:cubicBezTo>
                    <a:pt x="0" y="19938"/>
                    <a:pt x="0" y="207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11095510" y="3866205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11106007" y="3755811"/>
              <a:ext cx="86553" cy="4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0" h="20617" fill="norm" stroke="1" extrusionOk="0">
                  <a:moveTo>
                    <a:pt x="8058" y="3902"/>
                  </a:moveTo>
                  <a:cubicBezTo>
                    <a:pt x="5546" y="3902"/>
                    <a:pt x="3034" y="3902"/>
                    <a:pt x="1527" y="6249"/>
                  </a:cubicBezTo>
                  <a:cubicBezTo>
                    <a:pt x="20" y="8597"/>
                    <a:pt x="-482" y="13293"/>
                    <a:pt x="523" y="16110"/>
                  </a:cubicBezTo>
                  <a:cubicBezTo>
                    <a:pt x="1527" y="18928"/>
                    <a:pt x="4039" y="19867"/>
                    <a:pt x="6551" y="20336"/>
                  </a:cubicBezTo>
                  <a:cubicBezTo>
                    <a:pt x="9062" y="20806"/>
                    <a:pt x="11574" y="20806"/>
                    <a:pt x="13834" y="19397"/>
                  </a:cubicBezTo>
                  <a:cubicBezTo>
                    <a:pt x="16095" y="17989"/>
                    <a:pt x="18104" y="15171"/>
                    <a:pt x="19360" y="11415"/>
                  </a:cubicBezTo>
                  <a:cubicBezTo>
                    <a:pt x="20616" y="7658"/>
                    <a:pt x="21118" y="2963"/>
                    <a:pt x="19611" y="1084"/>
                  </a:cubicBezTo>
                  <a:cubicBezTo>
                    <a:pt x="18104" y="-794"/>
                    <a:pt x="14588" y="145"/>
                    <a:pt x="11071" y="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1336810" y="3777305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1520960" y="3663005"/>
              <a:ext cx="165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4070"/>
                    <a:pt x="7754" y="8139"/>
                    <a:pt x="11354" y="11739"/>
                  </a:cubicBezTo>
                  <a:cubicBezTo>
                    <a:pt x="14954" y="15339"/>
                    <a:pt x="18277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1619566" y="3732855"/>
              <a:ext cx="7919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21267" y="0"/>
                  </a:moveTo>
                  <a:cubicBezTo>
                    <a:pt x="15583" y="4737"/>
                    <a:pt x="9899" y="9474"/>
                    <a:pt x="6204" y="12884"/>
                  </a:cubicBezTo>
                  <a:cubicBezTo>
                    <a:pt x="2509" y="16295"/>
                    <a:pt x="804" y="18379"/>
                    <a:pt x="235" y="19611"/>
                  </a:cubicBezTo>
                  <a:cubicBezTo>
                    <a:pt x="-333" y="20842"/>
                    <a:pt x="235" y="21221"/>
                    <a:pt x="8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1495560" y="3588922"/>
              <a:ext cx="2540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11755910" y="3675705"/>
              <a:ext cx="10302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5" h="21600" fill="norm" stroke="1" extrusionOk="0">
                  <a:moveTo>
                    <a:pt x="19059" y="0"/>
                  </a:moveTo>
                  <a:cubicBezTo>
                    <a:pt x="20329" y="4383"/>
                    <a:pt x="21600" y="8765"/>
                    <a:pt x="19482" y="12287"/>
                  </a:cubicBezTo>
                  <a:cubicBezTo>
                    <a:pt x="17365" y="15809"/>
                    <a:pt x="11859" y="18470"/>
                    <a:pt x="8047" y="19878"/>
                  </a:cubicBezTo>
                  <a:cubicBezTo>
                    <a:pt x="4235" y="21287"/>
                    <a:pt x="2118" y="214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11832110" y="3497905"/>
              <a:ext cx="164666" cy="519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561" fill="norm" stroke="1" extrusionOk="0">
                  <a:moveTo>
                    <a:pt x="13124" y="527"/>
                  </a:moveTo>
                  <a:cubicBezTo>
                    <a:pt x="14218" y="263"/>
                    <a:pt x="15311" y="0"/>
                    <a:pt x="16542" y="0"/>
                  </a:cubicBezTo>
                  <a:cubicBezTo>
                    <a:pt x="17772" y="0"/>
                    <a:pt x="19139" y="263"/>
                    <a:pt x="20096" y="1229"/>
                  </a:cubicBezTo>
                  <a:cubicBezTo>
                    <a:pt x="21053" y="2195"/>
                    <a:pt x="21600" y="3863"/>
                    <a:pt x="21053" y="5137"/>
                  </a:cubicBezTo>
                  <a:cubicBezTo>
                    <a:pt x="20506" y="6410"/>
                    <a:pt x="18866" y="7288"/>
                    <a:pt x="17635" y="7902"/>
                  </a:cubicBezTo>
                  <a:cubicBezTo>
                    <a:pt x="16405" y="8517"/>
                    <a:pt x="15585" y="8868"/>
                    <a:pt x="14901" y="9263"/>
                  </a:cubicBezTo>
                  <a:cubicBezTo>
                    <a:pt x="14218" y="9659"/>
                    <a:pt x="13671" y="10098"/>
                    <a:pt x="13944" y="10537"/>
                  </a:cubicBezTo>
                  <a:cubicBezTo>
                    <a:pt x="14218" y="10976"/>
                    <a:pt x="15311" y="11415"/>
                    <a:pt x="16678" y="12688"/>
                  </a:cubicBezTo>
                  <a:cubicBezTo>
                    <a:pt x="18046" y="13961"/>
                    <a:pt x="19686" y="16068"/>
                    <a:pt x="20370" y="17605"/>
                  </a:cubicBezTo>
                  <a:cubicBezTo>
                    <a:pt x="21053" y="19141"/>
                    <a:pt x="20780" y="20107"/>
                    <a:pt x="18592" y="20722"/>
                  </a:cubicBezTo>
                  <a:cubicBezTo>
                    <a:pt x="16405" y="21337"/>
                    <a:pt x="12304" y="21600"/>
                    <a:pt x="8886" y="21556"/>
                  </a:cubicBezTo>
                  <a:cubicBezTo>
                    <a:pt x="5468" y="21512"/>
                    <a:pt x="2734" y="21161"/>
                    <a:pt x="0" y="20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8314210" y="4183705"/>
              <a:ext cx="3194051" cy="6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20110"/>
                  </a:moveTo>
                  <a:cubicBezTo>
                    <a:pt x="587" y="20855"/>
                    <a:pt x="1174" y="21600"/>
                    <a:pt x="1782" y="20855"/>
                  </a:cubicBezTo>
                  <a:cubicBezTo>
                    <a:pt x="2390" y="20110"/>
                    <a:pt x="3020" y="17876"/>
                    <a:pt x="3607" y="15641"/>
                  </a:cubicBezTo>
                  <a:cubicBezTo>
                    <a:pt x="4194" y="13407"/>
                    <a:pt x="4738" y="11172"/>
                    <a:pt x="5210" y="9683"/>
                  </a:cubicBezTo>
                  <a:cubicBezTo>
                    <a:pt x="5683" y="8193"/>
                    <a:pt x="6083" y="7448"/>
                    <a:pt x="6520" y="6331"/>
                  </a:cubicBezTo>
                  <a:cubicBezTo>
                    <a:pt x="6957" y="5214"/>
                    <a:pt x="7429" y="3724"/>
                    <a:pt x="7901" y="2979"/>
                  </a:cubicBezTo>
                  <a:cubicBezTo>
                    <a:pt x="8374" y="2234"/>
                    <a:pt x="8846" y="2234"/>
                    <a:pt x="9326" y="1862"/>
                  </a:cubicBezTo>
                  <a:cubicBezTo>
                    <a:pt x="9805" y="1490"/>
                    <a:pt x="10292" y="745"/>
                    <a:pt x="10779" y="372"/>
                  </a:cubicBezTo>
                  <a:cubicBezTo>
                    <a:pt x="11265" y="0"/>
                    <a:pt x="11752" y="0"/>
                    <a:pt x="12217" y="0"/>
                  </a:cubicBezTo>
                  <a:cubicBezTo>
                    <a:pt x="12682" y="0"/>
                    <a:pt x="13126" y="0"/>
                    <a:pt x="13563" y="0"/>
                  </a:cubicBezTo>
                  <a:cubicBezTo>
                    <a:pt x="13999" y="0"/>
                    <a:pt x="14429" y="0"/>
                    <a:pt x="14951" y="372"/>
                  </a:cubicBezTo>
                  <a:cubicBezTo>
                    <a:pt x="15474" y="745"/>
                    <a:pt x="16089" y="1490"/>
                    <a:pt x="16662" y="1862"/>
                  </a:cubicBezTo>
                  <a:cubicBezTo>
                    <a:pt x="17234" y="2234"/>
                    <a:pt x="17764" y="2234"/>
                    <a:pt x="18401" y="2607"/>
                  </a:cubicBezTo>
                  <a:cubicBezTo>
                    <a:pt x="19038" y="2979"/>
                    <a:pt x="19782" y="3724"/>
                    <a:pt x="20333" y="4469"/>
                  </a:cubicBezTo>
                  <a:cubicBezTo>
                    <a:pt x="20884" y="5214"/>
                    <a:pt x="21242" y="5959"/>
                    <a:pt x="21600" y="6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8479310" y="4748855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8479310" y="4278955"/>
              <a:ext cx="1581151" cy="644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6" fill="norm" stroke="1" extrusionOk="0">
                  <a:moveTo>
                    <a:pt x="0" y="15934"/>
                  </a:moveTo>
                  <a:cubicBezTo>
                    <a:pt x="173" y="16501"/>
                    <a:pt x="347" y="17068"/>
                    <a:pt x="477" y="17847"/>
                  </a:cubicBezTo>
                  <a:cubicBezTo>
                    <a:pt x="607" y="18626"/>
                    <a:pt x="694" y="19617"/>
                    <a:pt x="781" y="20361"/>
                  </a:cubicBezTo>
                  <a:cubicBezTo>
                    <a:pt x="867" y="21104"/>
                    <a:pt x="954" y="21600"/>
                    <a:pt x="1041" y="21565"/>
                  </a:cubicBezTo>
                  <a:cubicBezTo>
                    <a:pt x="1128" y="21529"/>
                    <a:pt x="1214" y="20963"/>
                    <a:pt x="1243" y="19369"/>
                  </a:cubicBezTo>
                  <a:cubicBezTo>
                    <a:pt x="1272" y="17776"/>
                    <a:pt x="1243" y="15155"/>
                    <a:pt x="1229" y="12925"/>
                  </a:cubicBezTo>
                  <a:cubicBezTo>
                    <a:pt x="1214" y="10694"/>
                    <a:pt x="1214" y="8852"/>
                    <a:pt x="1200" y="7613"/>
                  </a:cubicBezTo>
                  <a:cubicBezTo>
                    <a:pt x="1186" y="6374"/>
                    <a:pt x="1157" y="5736"/>
                    <a:pt x="1388" y="5134"/>
                  </a:cubicBezTo>
                  <a:cubicBezTo>
                    <a:pt x="1619" y="4532"/>
                    <a:pt x="2111" y="3966"/>
                    <a:pt x="2920" y="3399"/>
                  </a:cubicBezTo>
                  <a:cubicBezTo>
                    <a:pt x="3730" y="2833"/>
                    <a:pt x="4858" y="2266"/>
                    <a:pt x="6000" y="1841"/>
                  </a:cubicBezTo>
                  <a:cubicBezTo>
                    <a:pt x="7142" y="1416"/>
                    <a:pt x="8299" y="1133"/>
                    <a:pt x="9383" y="885"/>
                  </a:cubicBezTo>
                  <a:cubicBezTo>
                    <a:pt x="10467" y="637"/>
                    <a:pt x="11480" y="425"/>
                    <a:pt x="12477" y="283"/>
                  </a:cubicBezTo>
                  <a:cubicBezTo>
                    <a:pt x="13475" y="142"/>
                    <a:pt x="14458" y="71"/>
                    <a:pt x="15513" y="35"/>
                  </a:cubicBezTo>
                  <a:cubicBezTo>
                    <a:pt x="16569" y="0"/>
                    <a:pt x="17696" y="0"/>
                    <a:pt x="18636" y="0"/>
                  </a:cubicBezTo>
                  <a:cubicBezTo>
                    <a:pt x="19576" y="0"/>
                    <a:pt x="20328" y="0"/>
                    <a:pt x="20776" y="35"/>
                  </a:cubicBezTo>
                  <a:cubicBezTo>
                    <a:pt x="21224" y="71"/>
                    <a:pt x="21369" y="142"/>
                    <a:pt x="21455" y="248"/>
                  </a:cubicBezTo>
                  <a:cubicBezTo>
                    <a:pt x="21542" y="354"/>
                    <a:pt x="21571" y="496"/>
                    <a:pt x="21600" y="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8672895" y="4520313"/>
              <a:ext cx="244566" cy="264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24" fill="norm" stroke="1" extrusionOk="0">
                  <a:moveTo>
                    <a:pt x="15370" y="2053"/>
                  </a:moveTo>
                  <a:cubicBezTo>
                    <a:pt x="15743" y="1195"/>
                    <a:pt x="16115" y="338"/>
                    <a:pt x="15649" y="81"/>
                  </a:cubicBezTo>
                  <a:cubicBezTo>
                    <a:pt x="15184" y="-176"/>
                    <a:pt x="13881" y="167"/>
                    <a:pt x="11646" y="1281"/>
                  </a:cubicBezTo>
                  <a:cubicBezTo>
                    <a:pt x="9412" y="2395"/>
                    <a:pt x="6246" y="4281"/>
                    <a:pt x="4291" y="5481"/>
                  </a:cubicBezTo>
                  <a:cubicBezTo>
                    <a:pt x="2336" y="6681"/>
                    <a:pt x="1591" y="7195"/>
                    <a:pt x="1591" y="7710"/>
                  </a:cubicBezTo>
                  <a:cubicBezTo>
                    <a:pt x="1591" y="8224"/>
                    <a:pt x="2336" y="8738"/>
                    <a:pt x="4291" y="9081"/>
                  </a:cubicBezTo>
                  <a:cubicBezTo>
                    <a:pt x="6246" y="9424"/>
                    <a:pt x="9412" y="9595"/>
                    <a:pt x="11460" y="9938"/>
                  </a:cubicBezTo>
                  <a:cubicBezTo>
                    <a:pt x="13508" y="10281"/>
                    <a:pt x="14439" y="10795"/>
                    <a:pt x="14625" y="11395"/>
                  </a:cubicBezTo>
                  <a:cubicBezTo>
                    <a:pt x="14812" y="11995"/>
                    <a:pt x="14253" y="12681"/>
                    <a:pt x="12391" y="13710"/>
                  </a:cubicBezTo>
                  <a:cubicBezTo>
                    <a:pt x="10529" y="14738"/>
                    <a:pt x="7363" y="16110"/>
                    <a:pt x="5315" y="16967"/>
                  </a:cubicBezTo>
                  <a:cubicBezTo>
                    <a:pt x="3267" y="17824"/>
                    <a:pt x="2336" y="18167"/>
                    <a:pt x="1498" y="18767"/>
                  </a:cubicBezTo>
                  <a:cubicBezTo>
                    <a:pt x="660" y="19367"/>
                    <a:pt x="-85" y="20224"/>
                    <a:pt x="8" y="20738"/>
                  </a:cubicBezTo>
                  <a:cubicBezTo>
                    <a:pt x="101" y="21253"/>
                    <a:pt x="1032" y="21424"/>
                    <a:pt x="4105" y="21424"/>
                  </a:cubicBezTo>
                  <a:cubicBezTo>
                    <a:pt x="7177" y="21424"/>
                    <a:pt x="12391" y="21253"/>
                    <a:pt x="15649" y="20910"/>
                  </a:cubicBezTo>
                  <a:cubicBezTo>
                    <a:pt x="18908" y="20567"/>
                    <a:pt x="20212" y="20053"/>
                    <a:pt x="21515" y="19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8898508" y="4522272"/>
              <a:ext cx="196753" cy="280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373" fill="norm" stroke="1" extrusionOk="0">
                  <a:moveTo>
                    <a:pt x="21135" y="2747"/>
                  </a:moveTo>
                  <a:cubicBezTo>
                    <a:pt x="20680" y="1780"/>
                    <a:pt x="20226" y="813"/>
                    <a:pt x="19430" y="330"/>
                  </a:cubicBezTo>
                  <a:cubicBezTo>
                    <a:pt x="18634" y="-154"/>
                    <a:pt x="17497" y="-154"/>
                    <a:pt x="15451" y="652"/>
                  </a:cubicBezTo>
                  <a:cubicBezTo>
                    <a:pt x="13404" y="1458"/>
                    <a:pt x="10449" y="3070"/>
                    <a:pt x="7607" y="5407"/>
                  </a:cubicBezTo>
                  <a:cubicBezTo>
                    <a:pt x="4764" y="7745"/>
                    <a:pt x="2036" y="10807"/>
                    <a:pt x="786" y="13386"/>
                  </a:cubicBezTo>
                  <a:cubicBezTo>
                    <a:pt x="-465" y="15965"/>
                    <a:pt x="-238" y="18061"/>
                    <a:pt x="1581" y="19431"/>
                  </a:cubicBezTo>
                  <a:cubicBezTo>
                    <a:pt x="3400" y="20801"/>
                    <a:pt x="6811" y="21446"/>
                    <a:pt x="9767" y="21365"/>
                  </a:cubicBezTo>
                  <a:cubicBezTo>
                    <a:pt x="12722" y="21285"/>
                    <a:pt x="15223" y="20479"/>
                    <a:pt x="17724" y="19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9146060" y="4539305"/>
              <a:ext cx="2159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06" y="2463"/>
                    <a:pt x="3812" y="4926"/>
                    <a:pt x="6882" y="8242"/>
                  </a:cubicBezTo>
                  <a:cubicBezTo>
                    <a:pt x="9953" y="11558"/>
                    <a:pt x="14188" y="15726"/>
                    <a:pt x="16835" y="18095"/>
                  </a:cubicBezTo>
                  <a:cubicBezTo>
                    <a:pt x="19482" y="20463"/>
                    <a:pt x="20541" y="210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9194414" y="4539305"/>
              <a:ext cx="13579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21319" y="0"/>
                  </a:moveTo>
                  <a:cubicBezTo>
                    <a:pt x="19657" y="0"/>
                    <a:pt x="17996" y="0"/>
                    <a:pt x="15171" y="1174"/>
                  </a:cubicBezTo>
                  <a:cubicBezTo>
                    <a:pt x="12347" y="2348"/>
                    <a:pt x="8359" y="4696"/>
                    <a:pt x="5368" y="7357"/>
                  </a:cubicBezTo>
                  <a:cubicBezTo>
                    <a:pt x="2377" y="10017"/>
                    <a:pt x="384" y="12991"/>
                    <a:pt x="51" y="15417"/>
                  </a:cubicBezTo>
                  <a:cubicBezTo>
                    <a:pt x="-281" y="17843"/>
                    <a:pt x="1048" y="19722"/>
                    <a:pt x="23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9400060" y="4774255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9369633" y="4621855"/>
              <a:ext cx="41421" cy="43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8" h="20242" fill="norm" stroke="1" extrusionOk="0">
                  <a:moveTo>
                    <a:pt x="14786" y="0"/>
                  </a:moveTo>
                  <a:cubicBezTo>
                    <a:pt x="9643" y="982"/>
                    <a:pt x="4500" y="1964"/>
                    <a:pt x="1928" y="4909"/>
                  </a:cubicBezTo>
                  <a:cubicBezTo>
                    <a:pt x="-643" y="7855"/>
                    <a:pt x="-643" y="12764"/>
                    <a:pt x="1928" y="16200"/>
                  </a:cubicBezTo>
                  <a:cubicBezTo>
                    <a:pt x="4500" y="19636"/>
                    <a:pt x="9643" y="21600"/>
                    <a:pt x="13757" y="19145"/>
                  </a:cubicBezTo>
                  <a:cubicBezTo>
                    <a:pt x="17871" y="16691"/>
                    <a:pt x="20957" y="9818"/>
                    <a:pt x="19928" y="7364"/>
                  </a:cubicBezTo>
                  <a:cubicBezTo>
                    <a:pt x="18900" y="4909"/>
                    <a:pt x="13757" y="6873"/>
                    <a:pt x="8614" y="8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9596910" y="4653605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9755660" y="4571055"/>
              <a:ext cx="158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96" y="3789"/>
                    <a:pt x="9792" y="7579"/>
                    <a:pt x="13392" y="11179"/>
                  </a:cubicBezTo>
                  <a:cubicBezTo>
                    <a:pt x="16992" y="14779"/>
                    <a:pt x="19296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9819160" y="4615505"/>
              <a:ext cx="133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900"/>
                    <a:pt x="15429" y="1800"/>
                    <a:pt x="11829" y="4837"/>
                  </a:cubicBezTo>
                  <a:cubicBezTo>
                    <a:pt x="8229" y="7875"/>
                    <a:pt x="4114" y="13050"/>
                    <a:pt x="2057" y="16200"/>
                  </a:cubicBezTo>
                  <a:cubicBezTo>
                    <a:pt x="0" y="19350"/>
                    <a:pt x="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9692160" y="4530511"/>
              <a:ext cx="2603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4215" y="239"/>
                    <a:pt x="8429" y="-1304"/>
                    <a:pt x="12029" y="1782"/>
                  </a:cubicBezTo>
                  <a:cubicBezTo>
                    <a:pt x="15629" y="4867"/>
                    <a:pt x="18615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10003310" y="4558355"/>
              <a:ext cx="6589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600" fill="norm" stroke="1" extrusionOk="0">
                  <a:moveTo>
                    <a:pt x="14175" y="0"/>
                  </a:moveTo>
                  <a:cubicBezTo>
                    <a:pt x="16875" y="2945"/>
                    <a:pt x="19575" y="5891"/>
                    <a:pt x="20588" y="8673"/>
                  </a:cubicBezTo>
                  <a:cubicBezTo>
                    <a:pt x="21600" y="11455"/>
                    <a:pt x="20925" y="14073"/>
                    <a:pt x="17212" y="16200"/>
                  </a:cubicBezTo>
                  <a:cubicBezTo>
                    <a:pt x="13500" y="18327"/>
                    <a:pt x="675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10079510" y="4435261"/>
              <a:ext cx="63501" cy="10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499"/>
                  </a:moveTo>
                  <a:cubicBezTo>
                    <a:pt x="3600" y="67"/>
                    <a:pt x="7200" y="-365"/>
                    <a:pt x="9360" y="499"/>
                  </a:cubicBezTo>
                  <a:cubicBezTo>
                    <a:pt x="11520" y="1363"/>
                    <a:pt x="12240" y="3523"/>
                    <a:pt x="12600" y="5683"/>
                  </a:cubicBezTo>
                  <a:cubicBezTo>
                    <a:pt x="12960" y="7843"/>
                    <a:pt x="12960" y="10003"/>
                    <a:pt x="10440" y="12595"/>
                  </a:cubicBezTo>
                  <a:cubicBezTo>
                    <a:pt x="7920" y="15187"/>
                    <a:pt x="2880" y="18211"/>
                    <a:pt x="2160" y="19723"/>
                  </a:cubicBezTo>
                  <a:cubicBezTo>
                    <a:pt x="1440" y="21235"/>
                    <a:pt x="5040" y="21235"/>
                    <a:pt x="9000" y="21235"/>
                  </a:cubicBezTo>
                  <a:cubicBezTo>
                    <a:pt x="12960" y="21235"/>
                    <a:pt x="17280" y="21235"/>
                    <a:pt x="21600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10244610" y="4723455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10409710" y="4310970"/>
              <a:ext cx="1485901" cy="57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17898"/>
                  </a:moveTo>
                  <a:cubicBezTo>
                    <a:pt x="92" y="18213"/>
                    <a:pt x="185" y="18527"/>
                    <a:pt x="338" y="19234"/>
                  </a:cubicBezTo>
                  <a:cubicBezTo>
                    <a:pt x="492" y="19941"/>
                    <a:pt x="708" y="21040"/>
                    <a:pt x="846" y="21315"/>
                  </a:cubicBezTo>
                  <a:cubicBezTo>
                    <a:pt x="985" y="21590"/>
                    <a:pt x="1046" y="21040"/>
                    <a:pt x="1046" y="19273"/>
                  </a:cubicBezTo>
                  <a:cubicBezTo>
                    <a:pt x="1046" y="17506"/>
                    <a:pt x="985" y="14521"/>
                    <a:pt x="892" y="12007"/>
                  </a:cubicBezTo>
                  <a:cubicBezTo>
                    <a:pt x="800" y="9494"/>
                    <a:pt x="677" y="7452"/>
                    <a:pt x="569" y="6195"/>
                  </a:cubicBezTo>
                  <a:cubicBezTo>
                    <a:pt x="462" y="4938"/>
                    <a:pt x="369" y="4467"/>
                    <a:pt x="385" y="4114"/>
                  </a:cubicBezTo>
                  <a:cubicBezTo>
                    <a:pt x="400" y="3760"/>
                    <a:pt x="523" y="3525"/>
                    <a:pt x="846" y="3289"/>
                  </a:cubicBezTo>
                  <a:cubicBezTo>
                    <a:pt x="1169" y="3053"/>
                    <a:pt x="1692" y="2818"/>
                    <a:pt x="2492" y="2425"/>
                  </a:cubicBezTo>
                  <a:cubicBezTo>
                    <a:pt x="3292" y="2032"/>
                    <a:pt x="4369" y="1482"/>
                    <a:pt x="5415" y="1090"/>
                  </a:cubicBezTo>
                  <a:cubicBezTo>
                    <a:pt x="6462" y="697"/>
                    <a:pt x="7477" y="461"/>
                    <a:pt x="8615" y="304"/>
                  </a:cubicBezTo>
                  <a:cubicBezTo>
                    <a:pt x="9754" y="147"/>
                    <a:pt x="11015" y="69"/>
                    <a:pt x="12262" y="29"/>
                  </a:cubicBezTo>
                  <a:cubicBezTo>
                    <a:pt x="13508" y="-10"/>
                    <a:pt x="14738" y="-10"/>
                    <a:pt x="16062" y="29"/>
                  </a:cubicBezTo>
                  <a:cubicBezTo>
                    <a:pt x="17385" y="69"/>
                    <a:pt x="18800" y="147"/>
                    <a:pt x="19738" y="304"/>
                  </a:cubicBezTo>
                  <a:cubicBezTo>
                    <a:pt x="20677" y="461"/>
                    <a:pt x="21138" y="697"/>
                    <a:pt x="21600" y="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10633684" y="4545682"/>
              <a:ext cx="163377" cy="225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280" fill="norm" stroke="1" extrusionOk="0">
                  <a:moveTo>
                    <a:pt x="18051" y="2397"/>
                  </a:moveTo>
                  <a:cubicBezTo>
                    <a:pt x="18605" y="1397"/>
                    <a:pt x="19159" y="397"/>
                    <a:pt x="18605" y="97"/>
                  </a:cubicBezTo>
                  <a:cubicBezTo>
                    <a:pt x="18051" y="-203"/>
                    <a:pt x="16389" y="197"/>
                    <a:pt x="13759" y="1197"/>
                  </a:cubicBezTo>
                  <a:cubicBezTo>
                    <a:pt x="11128" y="2197"/>
                    <a:pt x="7528" y="3797"/>
                    <a:pt x="5312" y="4997"/>
                  </a:cubicBezTo>
                  <a:cubicBezTo>
                    <a:pt x="3097" y="6197"/>
                    <a:pt x="2266" y="6997"/>
                    <a:pt x="2543" y="7397"/>
                  </a:cubicBezTo>
                  <a:cubicBezTo>
                    <a:pt x="2820" y="7797"/>
                    <a:pt x="4205" y="7797"/>
                    <a:pt x="5728" y="7897"/>
                  </a:cubicBezTo>
                  <a:cubicBezTo>
                    <a:pt x="7251" y="7997"/>
                    <a:pt x="8912" y="8197"/>
                    <a:pt x="10851" y="8497"/>
                  </a:cubicBezTo>
                  <a:cubicBezTo>
                    <a:pt x="12789" y="8797"/>
                    <a:pt x="15005" y="9197"/>
                    <a:pt x="15697" y="9797"/>
                  </a:cubicBezTo>
                  <a:cubicBezTo>
                    <a:pt x="16389" y="10397"/>
                    <a:pt x="15559" y="11197"/>
                    <a:pt x="13205" y="12197"/>
                  </a:cubicBezTo>
                  <a:cubicBezTo>
                    <a:pt x="10851" y="13197"/>
                    <a:pt x="6974" y="14397"/>
                    <a:pt x="4343" y="15297"/>
                  </a:cubicBezTo>
                  <a:cubicBezTo>
                    <a:pt x="1712" y="16197"/>
                    <a:pt x="328" y="16797"/>
                    <a:pt x="51" y="17497"/>
                  </a:cubicBezTo>
                  <a:cubicBezTo>
                    <a:pt x="-226" y="18197"/>
                    <a:pt x="605" y="18997"/>
                    <a:pt x="2820" y="19697"/>
                  </a:cubicBezTo>
                  <a:cubicBezTo>
                    <a:pt x="5036" y="20397"/>
                    <a:pt x="8636" y="20997"/>
                    <a:pt x="11959" y="21197"/>
                  </a:cubicBezTo>
                  <a:cubicBezTo>
                    <a:pt x="15282" y="21397"/>
                    <a:pt x="18328" y="21197"/>
                    <a:pt x="21374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10874910" y="4552005"/>
              <a:ext cx="131701" cy="221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00" fill="norm" stroke="1" extrusionOk="0">
                  <a:moveTo>
                    <a:pt x="21333" y="0"/>
                  </a:moveTo>
                  <a:cubicBezTo>
                    <a:pt x="16876" y="611"/>
                    <a:pt x="12419" y="1223"/>
                    <a:pt x="8819" y="2751"/>
                  </a:cubicBezTo>
                  <a:cubicBezTo>
                    <a:pt x="5219" y="4279"/>
                    <a:pt x="2476" y="6725"/>
                    <a:pt x="1104" y="9272"/>
                  </a:cubicBezTo>
                  <a:cubicBezTo>
                    <a:pt x="-267" y="11819"/>
                    <a:pt x="-267" y="14468"/>
                    <a:pt x="590" y="16608"/>
                  </a:cubicBezTo>
                  <a:cubicBezTo>
                    <a:pt x="1447" y="18747"/>
                    <a:pt x="3162" y="20377"/>
                    <a:pt x="6419" y="20989"/>
                  </a:cubicBezTo>
                  <a:cubicBezTo>
                    <a:pt x="9676" y="21600"/>
                    <a:pt x="14476" y="21192"/>
                    <a:pt x="19276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11095510" y="4545655"/>
              <a:ext cx="1206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4" y="6300"/>
                    <a:pt x="11368" y="12600"/>
                    <a:pt x="14968" y="16200"/>
                  </a:cubicBezTo>
                  <a:cubicBezTo>
                    <a:pt x="18568" y="19800"/>
                    <a:pt x="20084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11197110" y="4558355"/>
              <a:ext cx="889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313"/>
                    <a:pt x="16457" y="626"/>
                    <a:pt x="14400" y="1565"/>
                  </a:cubicBezTo>
                  <a:cubicBezTo>
                    <a:pt x="12343" y="2504"/>
                    <a:pt x="10800" y="4070"/>
                    <a:pt x="8486" y="7043"/>
                  </a:cubicBezTo>
                  <a:cubicBezTo>
                    <a:pt x="6171" y="10017"/>
                    <a:pt x="3086" y="14400"/>
                    <a:pt x="1543" y="17061"/>
                  </a:cubicBezTo>
                  <a:cubicBezTo>
                    <a:pt x="0" y="19722"/>
                    <a:pt x="0" y="20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11289682" y="4780605"/>
              <a:ext cx="21729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236"/>
                    <a:pt x="-1443" y="10473"/>
                    <a:pt x="1502" y="14073"/>
                  </a:cubicBezTo>
                  <a:cubicBezTo>
                    <a:pt x="4448" y="17673"/>
                    <a:pt x="12302" y="19636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11311410" y="4653605"/>
              <a:ext cx="27603" cy="31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0" h="20264" fill="norm" stroke="1" extrusionOk="0">
                  <a:moveTo>
                    <a:pt x="9257" y="0"/>
                  </a:moveTo>
                  <a:cubicBezTo>
                    <a:pt x="4629" y="5400"/>
                    <a:pt x="0" y="10800"/>
                    <a:pt x="1543" y="14850"/>
                  </a:cubicBezTo>
                  <a:cubicBezTo>
                    <a:pt x="3086" y="18900"/>
                    <a:pt x="10800" y="21600"/>
                    <a:pt x="15429" y="19575"/>
                  </a:cubicBezTo>
                  <a:cubicBezTo>
                    <a:pt x="20057" y="17550"/>
                    <a:pt x="21600" y="10800"/>
                    <a:pt x="18514" y="9450"/>
                  </a:cubicBezTo>
                  <a:cubicBezTo>
                    <a:pt x="15429" y="8100"/>
                    <a:pt x="7714" y="12150"/>
                    <a:pt x="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11425710" y="4666305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11609860" y="4571055"/>
              <a:ext cx="1079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11673360" y="4621855"/>
              <a:ext cx="825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3400"/>
                    <a:pt x="13846" y="6800"/>
                    <a:pt x="10523" y="10300"/>
                  </a:cubicBezTo>
                  <a:cubicBezTo>
                    <a:pt x="7200" y="13800"/>
                    <a:pt x="4431" y="17400"/>
                    <a:pt x="2769" y="19300"/>
                  </a:cubicBezTo>
                  <a:cubicBezTo>
                    <a:pt x="1108" y="21200"/>
                    <a:pt x="554" y="21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11533660" y="4539255"/>
              <a:ext cx="2476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508" y="11670"/>
                    <a:pt x="7015" y="3363"/>
                    <a:pt x="10615" y="870"/>
                  </a:cubicBezTo>
                  <a:cubicBezTo>
                    <a:pt x="14215" y="-1622"/>
                    <a:pt x="17908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11813060" y="4577405"/>
              <a:ext cx="7787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600" fill="norm" stroke="1" extrusionOk="0">
                  <a:moveTo>
                    <a:pt x="4985" y="0"/>
                  </a:moveTo>
                  <a:cubicBezTo>
                    <a:pt x="11077" y="4688"/>
                    <a:pt x="17169" y="9377"/>
                    <a:pt x="19385" y="12642"/>
                  </a:cubicBezTo>
                  <a:cubicBezTo>
                    <a:pt x="21600" y="15907"/>
                    <a:pt x="19938" y="17749"/>
                    <a:pt x="16062" y="19005"/>
                  </a:cubicBezTo>
                  <a:cubicBezTo>
                    <a:pt x="12185" y="20260"/>
                    <a:pt x="6092" y="209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11914660" y="4464047"/>
              <a:ext cx="101601" cy="96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7" fill="norm" stroke="1" extrusionOk="0">
                  <a:moveTo>
                    <a:pt x="0" y="2552"/>
                  </a:moveTo>
                  <a:cubicBezTo>
                    <a:pt x="1800" y="1174"/>
                    <a:pt x="3600" y="-205"/>
                    <a:pt x="5175" y="25"/>
                  </a:cubicBezTo>
                  <a:cubicBezTo>
                    <a:pt x="6750" y="255"/>
                    <a:pt x="8100" y="2093"/>
                    <a:pt x="8775" y="4161"/>
                  </a:cubicBezTo>
                  <a:cubicBezTo>
                    <a:pt x="9450" y="6229"/>
                    <a:pt x="9450" y="8527"/>
                    <a:pt x="8100" y="11514"/>
                  </a:cubicBezTo>
                  <a:cubicBezTo>
                    <a:pt x="6750" y="14501"/>
                    <a:pt x="4050" y="18178"/>
                    <a:pt x="4500" y="19786"/>
                  </a:cubicBezTo>
                  <a:cubicBezTo>
                    <a:pt x="4950" y="21395"/>
                    <a:pt x="8550" y="20935"/>
                    <a:pt x="11925" y="20706"/>
                  </a:cubicBezTo>
                  <a:cubicBezTo>
                    <a:pt x="15300" y="20476"/>
                    <a:pt x="18450" y="20476"/>
                    <a:pt x="21600" y="20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6" name="Drawing"/>
          <p:cNvGrpSpPr/>
          <p:nvPr/>
        </p:nvGrpSpPr>
        <p:grpSpPr>
          <a:xfrm>
            <a:off x="763672" y="1657085"/>
            <a:ext cx="11936953" cy="7588515"/>
            <a:chOff x="0" y="0"/>
            <a:chExt cx="11936952" cy="7588514"/>
          </a:xfrm>
        </p:grpSpPr>
        <p:sp>
          <p:nvSpPr>
            <p:cNvPr id="1458" name="Line"/>
            <p:cNvSpPr/>
            <p:nvPr/>
          </p:nvSpPr>
          <p:spPr>
            <a:xfrm>
              <a:off x="220577" y="266964"/>
              <a:ext cx="635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40"/>
                    <a:pt x="7200" y="6480"/>
                    <a:pt x="10800" y="10080"/>
                  </a:cubicBezTo>
                  <a:cubicBezTo>
                    <a:pt x="14400" y="13680"/>
                    <a:pt x="18000" y="17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177168" y="204705"/>
              <a:ext cx="285910" cy="476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408" fill="norm" stroke="1" extrusionOk="0">
                  <a:moveTo>
                    <a:pt x="856" y="5082"/>
                  </a:moveTo>
                  <a:cubicBezTo>
                    <a:pt x="546" y="4416"/>
                    <a:pt x="235" y="3750"/>
                    <a:pt x="79" y="3179"/>
                  </a:cubicBezTo>
                  <a:cubicBezTo>
                    <a:pt x="-76" y="2608"/>
                    <a:pt x="-76" y="2133"/>
                    <a:pt x="779" y="1562"/>
                  </a:cubicBezTo>
                  <a:cubicBezTo>
                    <a:pt x="1633" y="991"/>
                    <a:pt x="3343" y="325"/>
                    <a:pt x="5751" y="87"/>
                  </a:cubicBezTo>
                  <a:cubicBezTo>
                    <a:pt x="8160" y="-151"/>
                    <a:pt x="11268" y="39"/>
                    <a:pt x="14143" y="1419"/>
                  </a:cubicBezTo>
                  <a:cubicBezTo>
                    <a:pt x="17018" y="2799"/>
                    <a:pt x="19659" y="5368"/>
                    <a:pt x="20592" y="8080"/>
                  </a:cubicBezTo>
                  <a:cubicBezTo>
                    <a:pt x="21524" y="10792"/>
                    <a:pt x="20747" y="13646"/>
                    <a:pt x="19038" y="15835"/>
                  </a:cubicBezTo>
                  <a:cubicBezTo>
                    <a:pt x="17328" y="18023"/>
                    <a:pt x="14687" y="19546"/>
                    <a:pt x="12433" y="20402"/>
                  </a:cubicBezTo>
                  <a:cubicBezTo>
                    <a:pt x="10180" y="21259"/>
                    <a:pt x="8315" y="21449"/>
                    <a:pt x="6839" y="21401"/>
                  </a:cubicBezTo>
                  <a:cubicBezTo>
                    <a:pt x="5363" y="21354"/>
                    <a:pt x="4275" y="21068"/>
                    <a:pt x="4042" y="20735"/>
                  </a:cubicBezTo>
                  <a:cubicBezTo>
                    <a:pt x="3809" y="20402"/>
                    <a:pt x="4430" y="20022"/>
                    <a:pt x="5207" y="19736"/>
                  </a:cubicBezTo>
                  <a:cubicBezTo>
                    <a:pt x="5984" y="19451"/>
                    <a:pt x="6917" y="19260"/>
                    <a:pt x="7849" y="19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614277" y="424491"/>
              <a:ext cx="1206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926" y="11040"/>
                    <a:pt x="9853" y="1783"/>
                    <a:pt x="13453" y="240"/>
                  </a:cubicBezTo>
                  <a:cubicBezTo>
                    <a:pt x="17053" y="-1303"/>
                    <a:pt x="1932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620627" y="527314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458848" y="654314"/>
              <a:ext cx="4113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4557" y="0"/>
                  </a:moveTo>
                  <a:cubicBezTo>
                    <a:pt x="1472" y="1440"/>
                    <a:pt x="-1614" y="2880"/>
                    <a:pt x="957" y="6480"/>
                  </a:cubicBezTo>
                  <a:cubicBezTo>
                    <a:pt x="3529" y="10080"/>
                    <a:pt x="11757" y="15840"/>
                    <a:pt x="199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973425" y="215619"/>
              <a:ext cx="110753" cy="45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26" fill="norm" stroke="1" extrusionOk="0">
                  <a:moveTo>
                    <a:pt x="21325" y="1817"/>
                  </a:moveTo>
                  <a:cubicBezTo>
                    <a:pt x="17657" y="1320"/>
                    <a:pt x="13989" y="822"/>
                    <a:pt x="10933" y="473"/>
                  </a:cubicBezTo>
                  <a:cubicBezTo>
                    <a:pt x="7876" y="125"/>
                    <a:pt x="5431" y="-74"/>
                    <a:pt x="3597" y="26"/>
                  </a:cubicBezTo>
                  <a:cubicBezTo>
                    <a:pt x="1763" y="125"/>
                    <a:pt x="540" y="523"/>
                    <a:pt x="133" y="1320"/>
                  </a:cubicBezTo>
                  <a:cubicBezTo>
                    <a:pt x="-275" y="2116"/>
                    <a:pt x="133" y="3310"/>
                    <a:pt x="3189" y="4704"/>
                  </a:cubicBezTo>
                  <a:cubicBezTo>
                    <a:pt x="6246" y="6097"/>
                    <a:pt x="11951" y="7690"/>
                    <a:pt x="14804" y="8735"/>
                  </a:cubicBezTo>
                  <a:cubicBezTo>
                    <a:pt x="17657" y="9780"/>
                    <a:pt x="17657" y="10278"/>
                    <a:pt x="17046" y="10726"/>
                  </a:cubicBezTo>
                  <a:cubicBezTo>
                    <a:pt x="16434" y="11174"/>
                    <a:pt x="15212" y="11572"/>
                    <a:pt x="13582" y="11871"/>
                  </a:cubicBezTo>
                  <a:cubicBezTo>
                    <a:pt x="11951" y="12169"/>
                    <a:pt x="9914" y="12368"/>
                    <a:pt x="7876" y="12468"/>
                  </a:cubicBezTo>
                  <a:cubicBezTo>
                    <a:pt x="5838" y="12567"/>
                    <a:pt x="3800" y="12567"/>
                    <a:pt x="3800" y="12468"/>
                  </a:cubicBezTo>
                  <a:cubicBezTo>
                    <a:pt x="3800" y="12368"/>
                    <a:pt x="5838" y="12169"/>
                    <a:pt x="7468" y="12319"/>
                  </a:cubicBezTo>
                  <a:cubicBezTo>
                    <a:pt x="9099" y="12468"/>
                    <a:pt x="10321" y="12966"/>
                    <a:pt x="10525" y="14011"/>
                  </a:cubicBezTo>
                  <a:cubicBezTo>
                    <a:pt x="10729" y="15056"/>
                    <a:pt x="9914" y="16649"/>
                    <a:pt x="9302" y="17793"/>
                  </a:cubicBezTo>
                  <a:cubicBezTo>
                    <a:pt x="8691" y="18938"/>
                    <a:pt x="8283" y="19635"/>
                    <a:pt x="8691" y="20182"/>
                  </a:cubicBezTo>
                  <a:cubicBezTo>
                    <a:pt x="9099" y="20730"/>
                    <a:pt x="10321" y="21128"/>
                    <a:pt x="11544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1204827" y="355864"/>
              <a:ext cx="2413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2283"/>
                    <a:pt x="5305" y="4566"/>
                    <a:pt x="8432" y="7639"/>
                  </a:cubicBezTo>
                  <a:cubicBezTo>
                    <a:pt x="11558" y="10712"/>
                    <a:pt x="15158" y="14576"/>
                    <a:pt x="17432" y="17034"/>
                  </a:cubicBezTo>
                  <a:cubicBezTo>
                    <a:pt x="19705" y="19493"/>
                    <a:pt x="20653" y="205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1306427" y="279664"/>
              <a:ext cx="1016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2435"/>
                    <a:pt x="15300" y="4871"/>
                    <a:pt x="12375" y="7465"/>
                  </a:cubicBezTo>
                  <a:cubicBezTo>
                    <a:pt x="9450" y="10059"/>
                    <a:pt x="6750" y="12812"/>
                    <a:pt x="4725" y="15194"/>
                  </a:cubicBezTo>
                  <a:cubicBezTo>
                    <a:pt x="2700" y="17576"/>
                    <a:pt x="1350" y="195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1547727" y="546364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1738227" y="597114"/>
              <a:ext cx="571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4800" y="1701"/>
                    <a:pt x="9600" y="-1622"/>
                    <a:pt x="13200" y="870"/>
                  </a:cubicBezTo>
                  <a:cubicBezTo>
                    <a:pt x="16800" y="3363"/>
                    <a:pt x="19200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1985877" y="578114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2430377" y="298714"/>
              <a:ext cx="2540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0"/>
                    <a:pt x="1800" y="0"/>
                    <a:pt x="3780" y="1685"/>
                  </a:cubicBezTo>
                  <a:cubicBezTo>
                    <a:pt x="5760" y="3370"/>
                    <a:pt x="8820" y="6740"/>
                    <a:pt x="11430" y="10111"/>
                  </a:cubicBezTo>
                  <a:cubicBezTo>
                    <a:pt x="14040" y="13481"/>
                    <a:pt x="16200" y="16851"/>
                    <a:pt x="17820" y="18766"/>
                  </a:cubicBezTo>
                  <a:cubicBezTo>
                    <a:pt x="19440" y="20681"/>
                    <a:pt x="20520" y="211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2557377" y="246691"/>
              <a:ext cx="177801" cy="388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21600" y="420"/>
                  </a:moveTo>
                  <a:cubicBezTo>
                    <a:pt x="20314" y="185"/>
                    <a:pt x="19029" y="-50"/>
                    <a:pt x="17871" y="9"/>
                  </a:cubicBezTo>
                  <a:cubicBezTo>
                    <a:pt x="16714" y="67"/>
                    <a:pt x="15686" y="420"/>
                    <a:pt x="13500" y="2591"/>
                  </a:cubicBezTo>
                  <a:cubicBezTo>
                    <a:pt x="11314" y="4763"/>
                    <a:pt x="7971" y="8754"/>
                    <a:pt x="5529" y="12217"/>
                  </a:cubicBezTo>
                  <a:cubicBezTo>
                    <a:pt x="3086" y="15680"/>
                    <a:pt x="1543" y="18615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2732184" y="520964"/>
              <a:ext cx="12364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07" fill="norm" stroke="1" extrusionOk="0">
                  <a:moveTo>
                    <a:pt x="1617" y="0"/>
                  </a:moveTo>
                  <a:cubicBezTo>
                    <a:pt x="1250" y="3927"/>
                    <a:pt x="884" y="7855"/>
                    <a:pt x="518" y="11782"/>
                  </a:cubicBezTo>
                  <a:cubicBezTo>
                    <a:pt x="152" y="15709"/>
                    <a:pt x="-214" y="19636"/>
                    <a:pt x="152" y="20618"/>
                  </a:cubicBezTo>
                  <a:cubicBezTo>
                    <a:pt x="518" y="21600"/>
                    <a:pt x="1617" y="19636"/>
                    <a:pt x="3447" y="16102"/>
                  </a:cubicBezTo>
                  <a:cubicBezTo>
                    <a:pt x="5278" y="12567"/>
                    <a:pt x="7840" y="7462"/>
                    <a:pt x="10037" y="4320"/>
                  </a:cubicBezTo>
                  <a:cubicBezTo>
                    <a:pt x="12233" y="1178"/>
                    <a:pt x="14064" y="0"/>
                    <a:pt x="15528" y="393"/>
                  </a:cubicBezTo>
                  <a:cubicBezTo>
                    <a:pt x="16993" y="785"/>
                    <a:pt x="18091" y="2749"/>
                    <a:pt x="19006" y="6480"/>
                  </a:cubicBezTo>
                  <a:cubicBezTo>
                    <a:pt x="19922" y="10211"/>
                    <a:pt x="20654" y="15709"/>
                    <a:pt x="21386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2963777" y="203464"/>
              <a:ext cx="9270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1600" fill="norm" stroke="1" extrusionOk="0">
                  <a:moveTo>
                    <a:pt x="0" y="0"/>
                  </a:moveTo>
                  <a:cubicBezTo>
                    <a:pt x="5635" y="429"/>
                    <a:pt x="11270" y="857"/>
                    <a:pt x="14322" y="1757"/>
                  </a:cubicBezTo>
                  <a:cubicBezTo>
                    <a:pt x="17374" y="2657"/>
                    <a:pt x="17843" y="4029"/>
                    <a:pt x="16200" y="5229"/>
                  </a:cubicBezTo>
                  <a:cubicBezTo>
                    <a:pt x="14557" y="6429"/>
                    <a:pt x="10800" y="7457"/>
                    <a:pt x="8452" y="8400"/>
                  </a:cubicBezTo>
                  <a:cubicBezTo>
                    <a:pt x="6104" y="9343"/>
                    <a:pt x="5165" y="10200"/>
                    <a:pt x="7748" y="11486"/>
                  </a:cubicBezTo>
                  <a:cubicBezTo>
                    <a:pt x="10330" y="12771"/>
                    <a:pt x="16435" y="14486"/>
                    <a:pt x="19017" y="15943"/>
                  </a:cubicBezTo>
                  <a:cubicBezTo>
                    <a:pt x="21600" y="17400"/>
                    <a:pt x="20661" y="18600"/>
                    <a:pt x="18313" y="19500"/>
                  </a:cubicBezTo>
                  <a:cubicBezTo>
                    <a:pt x="15965" y="20400"/>
                    <a:pt x="12209" y="21000"/>
                    <a:pt x="8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3293977" y="457464"/>
              <a:ext cx="279401" cy="137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982" y="16691"/>
                  </a:moveTo>
                  <a:cubicBezTo>
                    <a:pt x="491" y="15382"/>
                    <a:pt x="0" y="14073"/>
                    <a:pt x="0" y="11618"/>
                  </a:cubicBezTo>
                  <a:cubicBezTo>
                    <a:pt x="0" y="9164"/>
                    <a:pt x="491" y="5564"/>
                    <a:pt x="1636" y="4255"/>
                  </a:cubicBezTo>
                  <a:cubicBezTo>
                    <a:pt x="2782" y="2945"/>
                    <a:pt x="4582" y="3927"/>
                    <a:pt x="6218" y="6545"/>
                  </a:cubicBezTo>
                  <a:cubicBezTo>
                    <a:pt x="7855" y="9164"/>
                    <a:pt x="9327" y="13418"/>
                    <a:pt x="10391" y="16200"/>
                  </a:cubicBezTo>
                  <a:cubicBezTo>
                    <a:pt x="11455" y="18982"/>
                    <a:pt x="12109" y="20291"/>
                    <a:pt x="12845" y="20945"/>
                  </a:cubicBezTo>
                  <a:cubicBezTo>
                    <a:pt x="13582" y="21600"/>
                    <a:pt x="14400" y="21600"/>
                    <a:pt x="15627" y="19145"/>
                  </a:cubicBezTo>
                  <a:cubicBezTo>
                    <a:pt x="16855" y="16691"/>
                    <a:pt x="18491" y="11782"/>
                    <a:pt x="19555" y="8182"/>
                  </a:cubicBezTo>
                  <a:cubicBezTo>
                    <a:pt x="20618" y="4582"/>
                    <a:pt x="21109" y="22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3332077" y="286014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3313027" y="209814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3414991" y="207697"/>
              <a:ext cx="44087" cy="14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51" fill="norm" stroke="1" extrusionOk="0">
                  <a:moveTo>
                    <a:pt x="5995" y="16278"/>
                  </a:moveTo>
                  <a:cubicBezTo>
                    <a:pt x="3938" y="18783"/>
                    <a:pt x="1881" y="21287"/>
                    <a:pt x="853" y="21443"/>
                  </a:cubicBezTo>
                  <a:cubicBezTo>
                    <a:pt x="-176" y="21600"/>
                    <a:pt x="-176" y="19409"/>
                    <a:pt x="338" y="15965"/>
                  </a:cubicBezTo>
                  <a:cubicBezTo>
                    <a:pt x="853" y="12522"/>
                    <a:pt x="1881" y="7826"/>
                    <a:pt x="2395" y="4696"/>
                  </a:cubicBezTo>
                  <a:cubicBezTo>
                    <a:pt x="2910" y="1565"/>
                    <a:pt x="2910" y="0"/>
                    <a:pt x="3424" y="0"/>
                  </a:cubicBezTo>
                  <a:cubicBezTo>
                    <a:pt x="3938" y="0"/>
                    <a:pt x="4967" y="1565"/>
                    <a:pt x="8053" y="2974"/>
                  </a:cubicBezTo>
                  <a:cubicBezTo>
                    <a:pt x="11138" y="4383"/>
                    <a:pt x="16281" y="5635"/>
                    <a:pt x="21424" y="6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3490827" y="0"/>
              <a:ext cx="127001" cy="426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15120" y="15578"/>
                  </a:moveTo>
                  <a:cubicBezTo>
                    <a:pt x="14040" y="14942"/>
                    <a:pt x="12960" y="14307"/>
                    <a:pt x="11520" y="13936"/>
                  </a:cubicBezTo>
                  <a:cubicBezTo>
                    <a:pt x="10080" y="13566"/>
                    <a:pt x="8280" y="13460"/>
                    <a:pt x="6300" y="14042"/>
                  </a:cubicBezTo>
                  <a:cubicBezTo>
                    <a:pt x="4320" y="14625"/>
                    <a:pt x="2160" y="15895"/>
                    <a:pt x="1080" y="16901"/>
                  </a:cubicBezTo>
                  <a:cubicBezTo>
                    <a:pt x="0" y="17907"/>
                    <a:pt x="0" y="18648"/>
                    <a:pt x="0" y="19336"/>
                  </a:cubicBezTo>
                  <a:cubicBezTo>
                    <a:pt x="0" y="20025"/>
                    <a:pt x="0" y="20660"/>
                    <a:pt x="900" y="21031"/>
                  </a:cubicBezTo>
                  <a:cubicBezTo>
                    <a:pt x="1800" y="21401"/>
                    <a:pt x="3600" y="21507"/>
                    <a:pt x="5940" y="20978"/>
                  </a:cubicBezTo>
                  <a:cubicBezTo>
                    <a:pt x="8280" y="20448"/>
                    <a:pt x="11160" y="19283"/>
                    <a:pt x="13860" y="16742"/>
                  </a:cubicBezTo>
                  <a:cubicBezTo>
                    <a:pt x="16560" y="14201"/>
                    <a:pt x="19080" y="10283"/>
                    <a:pt x="20340" y="7425"/>
                  </a:cubicBezTo>
                  <a:cubicBezTo>
                    <a:pt x="21600" y="4566"/>
                    <a:pt x="21600" y="2766"/>
                    <a:pt x="21600" y="1601"/>
                  </a:cubicBezTo>
                  <a:cubicBezTo>
                    <a:pt x="21600" y="436"/>
                    <a:pt x="21600" y="-93"/>
                    <a:pt x="21240" y="13"/>
                  </a:cubicBezTo>
                  <a:cubicBezTo>
                    <a:pt x="20880" y="119"/>
                    <a:pt x="20160" y="860"/>
                    <a:pt x="19620" y="3031"/>
                  </a:cubicBezTo>
                  <a:cubicBezTo>
                    <a:pt x="19080" y="5201"/>
                    <a:pt x="18720" y="8801"/>
                    <a:pt x="19080" y="11025"/>
                  </a:cubicBezTo>
                  <a:cubicBezTo>
                    <a:pt x="19440" y="13248"/>
                    <a:pt x="20520" y="14095"/>
                    <a:pt x="21600" y="14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3871827" y="241564"/>
              <a:ext cx="1651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4500"/>
                    <a:pt x="7754" y="9000"/>
                    <a:pt x="11354" y="12600"/>
                  </a:cubicBezTo>
                  <a:cubicBezTo>
                    <a:pt x="14954" y="16200"/>
                    <a:pt x="18277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3827377" y="235214"/>
              <a:ext cx="2540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00" y="0"/>
                    <a:pt x="19800" y="0"/>
                    <a:pt x="18180" y="1115"/>
                  </a:cubicBezTo>
                  <a:cubicBezTo>
                    <a:pt x="16560" y="2231"/>
                    <a:pt x="14220" y="4462"/>
                    <a:pt x="11430" y="7454"/>
                  </a:cubicBezTo>
                  <a:cubicBezTo>
                    <a:pt x="8640" y="10445"/>
                    <a:pt x="5400" y="14197"/>
                    <a:pt x="3420" y="16682"/>
                  </a:cubicBezTo>
                  <a:cubicBezTo>
                    <a:pt x="1440" y="19166"/>
                    <a:pt x="720" y="20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1877927" y="1276614"/>
              <a:ext cx="190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960"/>
                    <a:pt x="9600" y="7920"/>
                    <a:pt x="13200" y="11520"/>
                  </a:cubicBezTo>
                  <a:cubicBezTo>
                    <a:pt x="16800" y="15120"/>
                    <a:pt x="19200" y="18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1880044" y="1333501"/>
              <a:ext cx="169334" cy="266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540" y="21451"/>
                  </a:moveTo>
                  <a:cubicBezTo>
                    <a:pt x="270" y="20431"/>
                    <a:pt x="0" y="19410"/>
                    <a:pt x="0" y="18390"/>
                  </a:cubicBezTo>
                  <a:cubicBezTo>
                    <a:pt x="0" y="17369"/>
                    <a:pt x="270" y="16349"/>
                    <a:pt x="1080" y="15923"/>
                  </a:cubicBezTo>
                  <a:cubicBezTo>
                    <a:pt x="1890" y="15498"/>
                    <a:pt x="3240" y="15668"/>
                    <a:pt x="4590" y="15753"/>
                  </a:cubicBezTo>
                  <a:cubicBezTo>
                    <a:pt x="5940" y="15838"/>
                    <a:pt x="7290" y="15838"/>
                    <a:pt x="8910" y="15073"/>
                  </a:cubicBezTo>
                  <a:cubicBezTo>
                    <a:pt x="10530" y="14308"/>
                    <a:pt x="12420" y="12777"/>
                    <a:pt x="14310" y="10396"/>
                  </a:cubicBezTo>
                  <a:cubicBezTo>
                    <a:pt x="16200" y="8015"/>
                    <a:pt x="18090" y="4783"/>
                    <a:pt x="19305" y="2742"/>
                  </a:cubicBezTo>
                  <a:cubicBezTo>
                    <a:pt x="20520" y="701"/>
                    <a:pt x="21060" y="-149"/>
                    <a:pt x="21330" y="21"/>
                  </a:cubicBezTo>
                  <a:cubicBezTo>
                    <a:pt x="21600" y="191"/>
                    <a:pt x="21600" y="1382"/>
                    <a:pt x="21330" y="4358"/>
                  </a:cubicBezTo>
                  <a:cubicBezTo>
                    <a:pt x="21060" y="7334"/>
                    <a:pt x="20520" y="12097"/>
                    <a:pt x="20520" y="14988"/>
                  </a:cubicBezTo>
                  <a:cubicBezTo>
                    <a:pt x="20520" y="17879"/>
                    <a:pt x="21060" y="18900"/>
                    <a:pt x="21600" y="19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2107321" y="1581414"/>
              <a:ext cx="58474" cy="9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029" fill="norm" stroke="1" extrusionOk="0">
                  <a:moveTo>
                    <a:pt x="6654" y="0"/>
                  </a:moveTo>
                  <a:cubicBezTo>
                    <a:pt x="4340" y="1878"/>
                    <a:pt x="2025" y="3757"/>
                    <a:pt x="868" y="6104"/>
                  </a:cubicBezTo>
                  <a:cubicBezTo>
                    <a:pt x="-289" y="8452"/>
                    <a:pt x="-289" y="11270"/>
                    <a:pt x="868" y="14087"/>
                  </a:cubicBezTo>
                  <a:cubicBezTo>
                    <a:pt x="2025" y="16904"/>
                    <a:pt x="4340" y="19722"/>
                    <a:pt x="7425" y="20661"/>
                  </a:cubicBezTo>
                  <a:cubicBezTo>
                    <a:pt x="10511" y="21600"/>
                    <a:pt x="14368" y="20661"/>
                    <a:pt x="17068" y="18783"/>
                  </a:cubicBezTo>
                  <a:cubicBezTo>
                    <a:pt x="19768" y="16904"/>
                    <a:pt x="21311" y="14087"/>
                    <a:pt x="21311" y="11504"/>
                  </a:cubicBezTo>
                  <a:cubicBezTo>
                    <a:pt x="21311" y="8922"/>
                    <a:pt x="19768" y="6574"/>
                    <a:pt x="17840" y="5400"/>
                  </a:cubicBezTo>
                  <a:cubicBezTo>
                    <a:pt x="15911" y="4226"/>
                    <a:pt x="13597" y="4226"/>
                    <a:pt x="11282" y="4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2271627" y="1416314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2284327" y="1543314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2665327" y="1379156"/>
              <a:ext cx="234951" cy="240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1053"/>
                  </a:moveTo>
                  <a:cubicBezTo>
                    <a:pt x="973" y="484"/>
                    <a:pt x="1946" y="-84"/>
                    <a:pt x="2919" y="11"/>
                  </a:cubicBezTo>
                  <a:cubicBezTo>
                    <a:pt x="3892" y="105"/>
                    <a:pt x="4865" y="863"/>
                    <a:pt x="7200" y="3516"/>
                  </a:cubicBezTo>
                  <a:cubicBezTo>
                    <a:pt x="9535" y="6169"/>
                    <a:pt x="13232" y="10716"/>
                    <a:pt x="15859" y="14032"/>
                  </a:cubicBezTo>
                  <a:cubicBezTo>
                    <a:pt x="18486" y="17348"/>
                    <a:pt x="20043" y="19432"/>
                    <a:pt x="2160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2798677" y="1359164"/>
              <a:ext cx="1206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1920"/>
                    <a:pt x="14779" y="3840"/>
                    <a:pt x="11179" y="7040"/>
                  </a:cubicBezTo>
                  <a:cubicBezTo>
                    <a:pt x="7579" y="10240"/>
                    <a:pt x="3789" y="14720"/>
                    <a:pt x="1895" y="17360"/>
                  </a:cubicBezTo>
                  <a:cubicBezTo>
                    <a:pt x="0" y="20000"/>
                    <a:pt x="0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3174336" y="1335466"/>
              <a:ext cx="132342" cy="244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36" fill="norm" stroke="1" extrusionOk="0">
                  <a:moveTo>
                    <a:pt x="19380" y="18129"/>
                  </a:moveTo>
                  <a:cubicBezTo>
                    <a:pt x="15951" y="14806"/>
                    <a:pt x="12523" y="11483"/>
                    <a:pt x="10466" y="8806"/>
                  </a:cubicBezTo>
                  <a:cubicBezTo>
                    <a:pt x="8408" y="6129"/>
                    <a:pt x="7723" y="4098"/>
                    <a:pt x="7894" y="2714"/>
                  </a:cubicBezTo>
                  <a:cubicBezTo>
                    <a:pt x="8066" y="1329"/>
                    <a:pt x="9094" y="590"/>
                    <a:pt x="10637" y="221"/>
                  </a:cubicBezTo>
                  <a:cubicBezTo>
                    <a:pt x="12180" y="-148"/>
                    <a:pt x="14237" y="-148"/>
                    <a:pt x="15608" y="960"/>
                  </a:cubicBezTo>
                  <a:cubicBezTo>
                    <a:pt x="16980" y="2067"/>
                    <a:pt x="17666" y="4283"/>
                    <a:pt x="15437" y="7052"/>
                  </a:cubicBezTo>
                  <a:cubicBezTo>
                    <a:pt x="13208" y="9821"/>
                    <a:pt x="8066" y="13144"/>
                    <a:pt x="4980" y="15175"/>
                  </a:cubicBezTo>
                  <a:cubicBezTo>
                    <a:pt x="1894" y="17206"/>
                    <a:pt x="866" y="17944"/>
                    <a:pt x="351" y="18775"/>
                  </a:cubicBezTo>
                  <a:cubicBezTo>
                    <a:pt x="-163" y="19606"/>
                    <a:pt x="-163" y="20529"/>
                    <a:pt x="694" y="20990"/>
                  </a:cubicBezTo>
                  <a:cubicBezTo>
                    <a:pt x="1551" y="21452"/>
                    <a:pt x="3266" y="21452"/>
                    <a:pt x="6866" y="20990"/>
                  </a:cubicBezTo>
                  <a:cubicBezTo>
                    <a:pt x="10466" y="20529"/>
                    <a:pt x="15951" y="19606"/>
                    <a:pt x="21437" y="18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3471777" y="1359164"/>
              <a:ext cx="1206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3528927" y="1378214"/>
              <a:ext cx="1016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206"/>
                    <a:pt x="17100" y="411"/>
                    <a:pt x="14625" y="2366"/>
                  </a:cubicBezTo>
                  <a:cubicBezTo>
                    <a:pt x="12150" y="4320"/>
                    <a:pt x="9450" y="8023"/>
                    <a:pt x="6975" y="11520"/>
                  </a:cubicBezTo>
                  <a:cubicBezTo>
                    <a:pt x="4500" y="15017"/>
                    <a:pt x="2250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3955932" y="1385415"/>
              <a:ext cx="360396" cy="20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80" fill="norm" stroke="1" extrusionOk="0">
                  <a:moveTo>
                    <a:pt x="4454" y="11813"/>
                  </a:moveTo>
                  <a:cubicBezTo>
                    <a:pt x="4454" y="9829"/>
                    <a:pt x="4454" y="7846"/>
                    <a:pt x="4139" y="7184"/>
                  </a:cubicBezTo>
                  <a:cubicBezTo>
                    <a:pt x="3823" y="6523"/>
                    <a:pt x="3191" y="7184"/>
                    <a:pt x="2433" y="9278"/>
                  </a:cubicBezTo>
                  <a:cubicBezTo>
                    <a:pt x="1675" y="11372"/>
                    <a:pt x="791" y="14899"/>
                    <a:pt x="349" y="17213"/>
                  </a:cubicBezTo>
                  <a:cubicBezTo>
                    <a:pt x="-93" y="19527"/>
                    <a:pt x="-93" y="20629"/>
                    <a:pt x="223" y="21070"/>
                  </a:cubicBezTo>
                  <a:cubicBezTo>
                    <a:pt x="539" y="21511"/>
                    <a:pt x="1170" y="21291"/>
                    <a:pt x="1802" y="20078"/>
                  </a:cubicBezTo>
                  <a:cubicBezTo>
                    <a:pt x="2433" y="18866"/>
                    <a:pt x="3065" y="16662"/>
                    <a:pt x="3444" y="15009"/>
                  </a:cubicBezTo>
                  <a:cubicBezTo>
                    <a:pt x="3823" y="13356"/>
                    <a:pt x="3949" y="12254"/>
                    <a:pt x="4139" y="12584"/>
                  </a:cubicBezTo>
                  <a:cubicBezTo>
                    <a:pt x="4328" y="12915"/>
                    <a:pt x="4581" y="14678"/>
                    <a:pt x="5023" y="15340"/>
                  </a:cubicBezTo>
                  <a:cubicBezTo>
                    <a:pt x="5465" y="16001"/>
                    <a:pt x="6096" y="15560"/>
                    <a:pt x="6475" y="14678"/>
                  </a:cubicBezTo>
                  <a:cubicBezTo>
                    <a:pt x="6854" y="13797"/>
                    <a:pt x="6981" y="12474"/>
                    <a:pt x="7296" y="10160"/>
                  </a:cubicBezTo>
                  <a:cubicBezTo>
                    <a:pt x="7612" y="7846"/>
                    <a:pt x="8118" y="4540"/>
                    <a:pt x="8686" y="2666"/>
                  </a:cubicBezTo>
                  <a:cubicBezTo>
                    <a:pt x="9254" y="793"/>
                    <a:pt x="9886" y="352"/>
                    <a:pt x="10644" y="131"/>
                  </a:cubicBezTo>
                  <a:cubicBezTo>
                    <a:pt x="11402" y="-89"/>
                    <a:pt x="12286" y="-89"/>
                    <a:pt x="12791" y="572"/>
                  </a:cubicBezTo>
                  <a:cubicBezTo>
                    <a:pt x="13296" y="1233"/>
                    <a:pt x="13423" y="2556"/>
                    <a:pt x="12981" y="4870"/>
                  </a:cubicBezTo>
                  <a:cubicBezTo>
                    <a:pt x="12539" y="7184"/>
                    <a:pt x="11528" y="10491"/>
                    <a:pt x="10896" y="12695"/>
                  </a:cubicBezTo>
                  <a:cubicBezTo>
                    <a:pt x="10265" y="14899"/>
                    <a:pt x="10012" y="16001"/>
                    <a:pt x="9886" y="17103"/>
                  </a:cubicBezTo>
                  <a:cubicBezTo>
                    <a:pt x="9760" y="18205"/>
                    <a:pt x="9760" y="19307"/>
                    <a:pt x="10075" y="19968"/>
                  </a:cubicBezTo>
                  <a:cubicBezTo>
                    <a:pt x="10391" y="20629"/>
                    <a:pt x="11023" y="20850"/>
                    <a:pt x="11970" y="20189"/>
                  </a:cubicBezTo>
                  <a:cubicBezTo>
                    <a:pt x="12918" y="19527"/>
                    <a:pt x="14181" y="17984"/>
                    <a:pt x="15381" y="15891"/>
                  </a:cubicBezTo>
                  <a:cubicBezTo>
                    <a:pt x="16581" y="13797"/>
                    <a:pt x="17718" y="11152"/>
                    <a:pt x="18475" y="9168"/>
                  </a:cubicBezTo>
                  <a:cubicBezTo>
                    <a:pt x="19233" y="7184"/>
                    <a:pt x="19612" y="5862"/>
                    <a:pt x="19486" y="5531"/>
                  </a:cubicBezTo>
                  <a:cubicBezTo>
                    <a:pt x="19360" y="5201"/>
                    <a:pt x="18728" y="5862"/>
                    <a:pt x="17907" y="7405"/>
                  </a:cubicBezTo>
                  <a:cubicBezTo>
                    <a:pt x="17086" y="8948"/>
                    <a:pt x="16075" y="11372"/>
                    <a:pt x="15570" y="13135"/>
                  </a:cubicBezTo>
                  <a:cubicBezTo>
                    <a:pt x="15065" y="14899"/>
                    <a:pt x="15065" y="16001"/>
                    <a:pt x="15823" y="16882"/>
                  </a:cubicBezTo>
                  <a:cubicBezTo>
                    <a:pt x="16581" y="17764"/>
                    <a:pt x="18096" y="18425"/>
                    <a:pt x="19170" y="18646"/>
                  </a:cubicBezTo>
                  <a:cubicBezTo>
                    <a:pt x="20244" y="18866"/>
                    <a:pt x="20875" y="18646"/>
                    <a:pt x="21507" y="18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4663027" y="1352814"/>
              <a:ext cx="243851" cy="284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68" fill="norm" stroke="1" extrusionOk="0">
                  <a:moveTo>
                    <a:pt x="4693" y="6240"/>
                  </a:moveTo>
                  <a:cubicBezTo>
                    <a:pt x="4693" y="9760"/>
                    <a:pt x="4693" y="13280"/>
                    <a:pt x="4507" y="15520"/>
                  </a:cubicBezTo>
                  <a:cubicBezTo>
                    <a:pt x="4321" y="17760"/>
                    <a:pt x="3949" y="18720"/>
                    <a:pt x="3576" y="19600"/>
                  </a:cubicBezTo>
                  <a:cubicBezTo>
                    <a:pt x="3204" y="20480"/>
                    <a:pt x="2831" y="21280"/>
                    <a:pt x="2273" y="21440"/>
                  </a:cubicBezTo>
                  <a:cubicBezTo>
                    <a:pt x="1714" y="21600"/>
                    <a:pt x="969" y="21120"/>
                    <a:pt x="504" y="18720"/>
                  </a:cubicBezTo>
                  <a:cubicBezTo>
                    <a:pt x="38" y="16320"/>
                    <a:pt x="-148" y="12000"/>
                    <a:pt x="131" y="8880"/>
                  </a:cubicBezTo>
                  <a:cubicBezTo>
                    <a:pt x="411" y="5760"/>
                    <a:pt x="1155" y="3840"/>
                    <a:pt x="1900" y="2640"/>
                  </a:cubicBezTo>
                  <a:cubicBezTo>
                    <a:pt x="2645" y="1440"/>
                    <a:pt x="3390" y="960"/>
                    <a:pt x="4786" y="1920"/>
                  </a:cubicBezTo>
                  <a:cubicBezTo>
                    <a:pt x="6183" y="2880"/>
                    <a:pt x="8231" y="5280"/>
                    <a:pt x="9814" y="8240"/>
                  </a:cubicBezTo>
                  <a:cubicBezTo>
                    <a:pt x="11397" y="11200"/>
                    <a:pt x="12514" y="14720"/>
                    <a:pt x="13352" y="16880"/>
                  </a:cubicBezTo>
                  <a:cubicBezTo>
                    <a:pt x="14190" y="19040"/>
                    <a:pt x="14749" y="19840"/>
                    <a:pt x="15307" y="19840"/>
                  </a:cubicBezTo>
                  <a:cubicBezTo>
                    <a:pt x="15866" y="19840"/>
                    <a:pt x="16424" y="19040"/>
                    <a:pt x="16983" y="16160"/>
                  </a:cubicBezTo>
                  <a:cubicBezTo>
                    <a:pt x="17542" y="13280"/>
                    <a:pt x="18100" y="8320"/>
                    <a:pt x="18380" y="5360"/>
                  </a:cubicBezTo>
                  <a:cubicBezTo>
                    <a:pt x="18659" y="2400"/>
                    <a:pt x="18659" y="1440"/>
                    <a:pt x="19124" y="880"/>
                  </a:cubicBezTo>
                  <a:cubicBezTo>
                    <a:pt x="19590" y="320"/>
                    <a:pt x="20521" y="160"/>
                    <a:pt x="214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4908763" y="1427562"/>
              <a:ext cx="99715" cy="139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640" fill="norm" stroke="1" extrusionOk="0">
                  <a:moveTo>
                    <a:pt x="17149" y="215"/>
                  </a:moveTo>
                  <a:cubicBezTo>
                    <a:pt x="13999" y="-98"/>
                    <a:pt x="10849" y="-411"/>
                    <a:pt x="7474" y="1937"/>
                  </a:cubicBezTo>
                  <a:cubicBezTo>
                    <a:pt x="4099" y="4285"/>
                    <a:pt x="499" y="9293"/>
                    <a:pt x="49" y="13050"/>
                  </a:cubicBezTo>
                  <a:cubicBezTo>
                    <a:pt x="-401" y="16806"/>
                    <a:pt x="2299" y="19311"/>
                    <a:pt x="5899" y="20250"/>
                  </a:cubicBezTo>
                  <a:cubicBezTo>
                    <a:pt x="9499" y="21189"/>
                    <a:pt x="13999" y="20563"/>
                    <a:pt x="16699" y="16963"/>
                  </a:cubicBezTo>
                  <a:cubicBezTo>
                    <a:pt x="19399" y="13363"/>
                    <a:pt x="20299" y="6789"/>
                    <a:pt x="21199" y="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5148177" y="1397264"/>
              <a:ext cx="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5017912" y="1365514"/>
              <a:ext cx="28266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1216" y="21600"/>
                  </a:moveTo>
                  <a:cubicBezTo>
                    <a:pt x="571" y="18000"/>
                    <a:pt x="-74" y="14400"/>
                    <a:pt x="7" y="12240"/>
                  </a:cubicBezTo>
                  <a:cubicBezTo>
                    <a:pt x="87" y="10080"/>
                    <a:pt x="893" y="9360"/>
                    <a:pt x="3956" y="7920"/>
                  </a:cubicBezTo>
                  <a:cubicBezTo>
                    <a:pt x="7019" y="6480"/>
                    <a:pt x="12338" y="4320"/>
                    <a:pt x="15642" y="2880"/>
                  </a:cubicBezTo>
                  <a:cubicBezTo>
                    <a:pt x="18947" y="1440"/>
                    <a:pt x="20236" y="720"/>
                    <a:pt x="215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5611727" y="1346464"/>
              <a:ext cx="2163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600" fill="norm" stroke="1" extrusionOk="0">
                  <a:moveTo>
                    <a:pt x="0" y="0"/>
                  </a:moveTo>
                  <a:cubicBezTo>
                    <a:pt x="5891" y="1385"/>
                    <a:pt x="11782" y="2769"/>
                    <a:pt x="15709" y="5262"/>
                  </a:cubicBezTo>
                  <a:cubicBezTo>
                    <a:pt x="19636" y="7754"/>
                    <a:pt x="21600" y="11354"/>
                    <a:pt x="18655" y="14262"/>
                  </a:cubicBezTo>
                  <a:cubicBezTo>
                    <a:pt x="15709" y="17169"/>
                    <a:pt x="7855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5668877" y="1562364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5687927" y="1486164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5724136" y="1488084"/>
              <a:ext cx="111065" cy="172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245" fill="norm" stroke="1" extrusionOk="0">
                  <a:moveTo>
                    <a:pt x="6357" y="4448"/>
                  </a:moveTo>
                  <a:cubicBezTo>
                    <a:pt x="5557" y="9393"/>
                    <a:pt x="4757" y="14337"/>
                    <a:pt x="3757" y="17330"/>
                  </a:cubicBezTo>
                  <a:cubicBezTo>
                    <a:pt x="2757" y="20323"/>
                    <a:pt x="1557" y="21364"/>
                    <a:pt x="757" y="21234"/>
                  </a:cubicBezTo>
                  <a:cubicBezTo>
                    <a:pt x="-43" y="21104"/>
                    <a:pt x="-443" y="19803"/>
                    <a:pt x="757" y="16550"/>
                  </a:cubicBezTo>
                  <a:cubicBezTo>
                    <a:pt x="1957" y="13297"/>
                    <a:pt x="4757" y="8092"/>
                    <a:pt x="6957" y="4969"/>
                  </a:cubicBezTo>
                  <a:cubicBezTo>
                    <a:pt x="9157" y="1846"/>
                    <a:pt x="10757" y="805"/>
                    <a:pt x="12557" y="284"/>
                  </a:cubicBezTo>
                  <a:cubicBezTo>
                    <a:pt x="14357" y="-236"/>
                    <a:pt x="16357" y="-236"/>
                    <a:pt x="17957" y="1976"/>
                  </a:cubicBezTo>
                  <a:cubicBezTo>
                    <a:pt x="19557" y="4188"/>
                    <a:pt x="20757" y="8612"/>
                    <a:pt x="20957" y="11475"/>
                  </a:cubicBezTo>
                  <a:cubicBezTo>
                    <a:pt x="21157" y="14337"/>
                    <a:pt x="20357" y="15639"/>
                    <a:pt x="19557" y="16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5878427" y="1587764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6171707" y="1229370"/>
              <a:ext cx="293849" cy="594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36" fill="norm" stroke="1" extrusionOk="0">
                  <a:moveTo>
                    <a:pt x="5468" y="11550"/>
                  </a:moveTo>
                  <a:cubicBezTo>
                    <a:pt x="4851" y="11321"/>
                    <a:pt x="4234" y="11092"/>
                    <a:pt x="3694" y="11130"/>
                  </a:cubicBezTo>
                  <a:cubicBezTo>
                    <a:pt x="3154" y="11168"/>
                    <a:pt x="2691" y="11473"/>
                    <a:pt x="2074" y="12046"/>
                  </a:cubicBezTo>
                  <a:cubicBezTo>
                    <a:pt x="1457" y="12618"/>
                    <a:pt x="685" y="13458"/>
                    <a:pt x="300" y="14068"/>
                  </a:cubicBezTo>
                  <a:cubicBezTo>
                    <a:pt x="-86" y="14679"/>
                    <a:pt x="-86" y="15061"/>
                    <a:pt x="223" y="15137"/>
                  </a:cubicBezTo>
                  <a:cubicBezTo>
                    <a:pt x="531" y="15213"/>
                    <a:pt x="1148" y="14984"/>
                    <a:pt x="2460" y="13878"/>
                  </a:cubicBezTo>
                  <a:cubicBezTo>
                    <a:pt x="3771" y="12771"/>
                    <a:pt x="5777" y="10786"/>
                    <a:pt x="7397" y="8573"/>
                  </a:cubicBezTo>
                  <a:cubicBezTo>
                    <a:pt x="9017" y="6360"/>
                    <a:pt x="10251" y="3917"/>
                    <a:pt x="10945" y="2391"/>
                  </a:cubicBezTo>
                  <a:cubicBezTo>
                    <a:pt x="11640" y="864"/>
                    <a:pt x="11794" y="254"/>
                    <a:pt x="11485" y="63"/>
                  </a:cubicBezTo>
                  <a:cubicBezTo>
                    <a:pt x="11177" y="-128"/>
                    <a:pt x="10405" y="101"/>
                    <a:pt x="9403" y="979"/>
                  </a:cubicBezTo>
                  <a:cubicBezTo>
                    <a:pt x="8400" y="1856"/>
                    <a:pt x="7165" y="3383"/>
                    <a:pt x="6317" y="4986"/>
                  </a:cubicBezTo>
                  <a:cubicBezTo>
                    <a:pt x="5468" y="6589"/>
                    <a:pt x="5005" y="8268"/>
                    <a:pt x="4851" y="9527"/>
                  </a:cubicBezTo>
                  <a:cubicBezTo>
                    <a:pt x="4697" y="10786"/>
                    <a:pt x="4851" y="11626"/>
                    <a:pt x="5237" y="12160"/>
                  </a:cubicBezTo>
                  <a:cubicBezTo>
                    <a:pt x="5623" y="12695"/>
                    <a:pt x="6240" y="12924"/>
                    <a:pt x="6934" y="13038"/>
                  </a:cubicBezTo>
                  <a:cubicBezTo>
                    <a:pt x="7628" y="13153"/>
                    <a:pt x="8400" y="13153"/>
                    <a:pt x="9248" y="12962"/>
                  </a:cubicBezTo>
                  <a:cubicBezTo>
                    <a:pt x="10097" y="12771"/>
                    <a:pt x="11023" y="12389"/>
                    <a:pt x="11563" y="11970"/>
                  </a:cubicBezTo>
                  <a:cubicBezTo>
                    <a:pt x="12103" y="11550"/>
                    <a:pt x="12257" y="11092"/>
                    <a:pt x="11948" y="11015"/>
                  </a:cubicBezTo>
                  <a:cubicBezTo>
                    <a:pt x="11640" y="10939"/>
                    <a:pt x="10868" y="11244"/>
                    <a:pt x="10251" y="11817"/>
                  </a:cubicBezTo>
                  <a:cubicBezTo>
                    <a:pt x="9634" y="12389"/>
                    <a:pt x="9171" y="13229"/>
                    <a:pt x="8940" y="13839"/>
                  </a:cubicBezTo>
                  <a:cubicBezTo>
                    <a:pt x="8708" y="14450"/>
                    <a:pt x="8708" y="14832"/>
                    <a:pt x="9094" y="15061"/>
                  </a:cubicBezTo>
                  <a:cubicBezTo>
                    <a:pt x="9480" y="15290"/>
                    <a:pt x="10251" y="15366"/>
                    <a:pt x="11023" y="15252"/>
                  </a:cubicBezTo>
                  <a:cubicBezTo>
                    <a:pt x="11794" y="15137"/>
                    <a:pt x="12565" y="14832"/>
                    <a:pt x="13337" y="14488"/>
                  </a:cubicBezTo>
                  <a:cubicBezTo>
                    <a:pt x="14108" y="14145"/>
                    <a:pt x="14880" y="13763"/>
                    <a:pt x="15188" y="13801"/>
                  </a:cubicBezTo>
                  <a:cubicBezTo>
                    <a:pt x="15497" y="13839"/>
                    <a:pt x="15343" y="14297"/>
                    <a:pt x="15034" y="15480"/>
                  </a:cubicBezTo>
                  <a:cubicBezTo>
                    <a:pt x="14725" y="16664"/>
                    <a:pt x="14263" y="18572"/>
                    <a:pt x="13877" y="19755"/>
                  </a:cubicBezTo>
                  <a:cubicBezTo>
                    <a:pt x="13491" y="20938"/>
                    <a:pt x="13183" y="21396"/>
                    <a:pt x="13028" y="21434"/>
                  </a:cubicBezTo>
                  <a:cubicBezTo>
                    <a:pt x="12874" y="21472"/>
                    <a:pt x="12874" y="21090"/>
                    <a:pt x="13183" y="19488"/>
                  </a:cubicBezTo>
                  <a:cubicBezTo>
                    <a:pt x="13491" y="17885"/>
                    <a:pt x="14108" y="15061"/>
                    <a:pt x="14648" y="13229"/>
                  </a:cubicBezTo>
                  <a:cubicBezTo>
                    <a:pt x="15188" y="11397"/>
                    <a:pt x="15651" y="10558"/>
                    <a:pt x="16037" y="9947"/>
                  </a:cubicBezTo>
                  <a:cubicBezTo>
                    <a:pt x="16423" y="9336"/>
                    <a:pt x="16731" y="8955"/>
                    <a:pt x="17271" y="8611"/>
                  </a:cubicBezTo>
                  <a:cubicBezTo>
                    <a:pt x="17811" y="8268"/>
                    <a:pt x="18583" y="7962"/>
                    <a:pt x="19277" y="7962"/>
                  </a:cubicBezTo>
                  <a:cubicBezTo>
                    <a:pt x="19971" y="7962"/>
                    <a:pt x="20588" y="8268"/>
                    <a:pt x="20974" y="8611"/>
                  </a:cubicBezTo>
                  <a:cubicBezTo>
                    <a:pt x="21360" y="8955"/>
                    <a:pt x="21514" y="9336"/>
                    <a:pt x="21360" y="9909"/>
                  </a:cubicBezTo>
                  <a:cubicBezTo>
                    <a:pt x="21205" y="10481"/>
                    <a:pt x="20743" y="11244"/>
                    <a:pt x="19663" y="11779"/>
                  </a:cubicBezTo>
                  <a:cubicBezTo>
                    <a:pt x="18583" y="12313"/>
                    <a:pt x="16885" y="12618"/>
                    <a:pt x="15188" y="12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6570577" y="154966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69711" y="2728647"/>
              <a:ext cx="82617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3257" y="2935"/>
                  </a:moveTo>
                  <a:cubicBezTo>
                    <a:pt x="2717" y="2348"/>
                    <a:pt x="2177" y="1761"/>
                    <a:pt x="1367" y="1174"/>
                  </a:cubicBezTo>
                  <a:cubicBezTo>
                    <a:pt x="557" y="587"/>
                    <a:pt x="-523" y="0"/>
                    <a:pt x="287" y="0"/>
                  </a:cubicBezTo>
                  <a:cubicBezTo>
                    <a:pt x="1097" y="0"/>
                    <a:pt x="3797" y="587"/>
                    <a:pt x="7307" y="2700"/>
                  </a:cubicBezTo>
                  <a:cubicBezTo>
                    <a:pt x="10817" y="4813"/>
                    <a:pt x="15137" y="8452"/>
                    <a:pt x="17567" y="11857"/>
                  </a:cubicBezTo>
                  <a:cubicBezTo>
                    <a:pt x="19997" y="15261"/>
                    <a:pt x="20537" y="18430"/>
                    <a:pt x="210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-1" y="2671809"/>
              <a:ext cx="430129" cy="236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81" fill="norm" stroke="1" extrusionOk="0">
                  <a:moveTo>
                    <a:pt x="869" y="21381"/>
                  </a:moveTo>
                  <a:cubicBezTo>
                    <a:pt x="551" y="20425"/>
                    <a:pt x="234" y="19469"/>
                    <a:pt x="75" y="18418"/>
                  </a:cubicBezTo>
                  <a:cubicBezTo>
                    <a:pt x="-84" y="17367"/>
                    <a:pt x="-84" y="16220"/>
                    <a:pt x="1028" y="14022"/>
                  </a:cubicBezTo>
                  <a:cubicBezTo>
                    <a:pt x="2140" y="11823"/>
                    <a:pt x="4363" y="8574"/>
                    <a:pt x="7222" y="5993"/>
                  </a:cubicBezTo>
                  <a:cubicBezTo>
                    <a:pt x="10081" y="3413"/>
                    <a:pt x="13575" y="1501"/>
                    <a:pt x="16063" y="641"/>
                  </a:cubicBezTo>
                  <a:cubicBezTo>
                    <a:pt x="18551" y="-219"/>
                    <a:pt x="20034" y="-28"/>
                    <a:pt x="21516" y="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360277" y="2865437"/>
              <a:ext cx="193448" cy="208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02" fill="norm" stroke="1" extrusionOk="0">
                  <a:moveTo>
                    <a:pt x="0" y="14121"/>
                  </a:moveTo>
                  <a:cubicBezTo>
                    <a:pt x="2348" y="13041"/>
                    <a:pt x="4696" y="11961"/>
                    <a:pt x="6339" y="10665"/>
                  </a:cubicBezTo>
                  <a:cubicBezTo>
                    <a:pt x="7983" y="9369"/>
                    <a:pt x="8922" y="7857"/>
                    <a:pt x="9391" y="6453"/>
                  </a:cubicBezTo>
                  <a:cubicBezTo>
                    <a:pt x="9861" y="5049"/>
                    <a:pt x="9861" y="3753"/>
                    <a:pt x="9274" y="3105"/>
                  </a:cubicBezTo>
                  <a:cubicBezTo>
                    <a:pt x="8687" y="2457"/>
                    <a:pt x="7513" y="2457"/>
                    <a:pt x="6574" y="2889"/>
                  </a:cubicBezTo>
                  <a:cubicBezTo>
                    <a:pt x="5635" y="3321"/>
                    <a:pt x="4930" y="4185"/>
                    <a:pt x="4226" y="6669"/>
                  </a:cubicBezTo>
                  <a:cubicBezTo>
                    <a:pt x="3522" y="9153"/>
                    <a:pt x="2817" y="13257"/>
                    <a:pt x="3757" y="15957"/>
                  </a:cubicBezTo>
                  <a:cubicBezTo>
                    <a:pt x="4696" y="18657"/>
                    <a:pt x="7278" y="19953"/>
                    <a:pt x="10096" y="18765"/>
                  </a:cubicBezTo>
                  <a:cubicBezTo>
                    <a:pt x="12913" y="17577"/>
                    <a:pt x="15965" y="13905"/>
                    <a:pt x="17843" y="10881"/>
                  </a:cubicBezTo>
                  <a:cubicBezTo>
                    <a:pt x="19722" y="7857"/>
                    <a:pt x="20426" y="5481"/>
                    <a:pt x="20778" y="3753"/>
                  </a:cubicBezTo>
                  <a:cubicBezTo>
                    <a:pt x="21130" y="2025"/>
                    <a:pt x="21130" y="945"/>
                    <a:pt x="20309" y="405"/>
                  </a:cubicBezTo>
                  <a:cubicBezTo>
                    <a:pt x="19487" y="-135"/>
                    <a:pt x="17843" y="-135"/>
                    <a:pt x="16670" y="405"/>
                  </a:cubicBezTo>
                  <a:cubicBezTo>
                    <a:pt x="15496" y="945"/>
                    <a:pt x="14791" y="2025"/>
                    <a:pt x="15261" y="4077"/>
                  </a:cubicBezTo>
                  <a:cubicBezTo>
                    <a:pt x="15730" y="6129"/>
                    <a:pt x="17374" y="9153"/>
                    <a:pt x="18548" y="11313"/>
                  </a:cubicBezTo>
                  <a:cubicBezTo>
                    <a:pt x="19722" y="13473"/>
                    <a:pt x="20426" y="14769"/>
                    <a:pt x="20896" y="15957"/>
                  </a:cubicBezTo>
                  <a:cubicBezTo>
                    <a:pt x="21365" y="17145"/>
                    <a:pt x="21600" y="18225"/>
                    <a:pt x="21365" y="19197"/>
                  </a:cubicBezTo>
                  <a:cubicBezTo>
                    <a:pt x="21130" y="20169"/>
                    <a:pt x="20426" y="21033"/>
                    <a:pt x="19487" y="21249"/>
                  </a:cubicBezTo>
                  <a:cubicBezTo>
                    <a:pt x="18548" y="21465"/>
                    <a:pt x="17374" y="21033"/>
                    <a:pt x="16787" y="19737"/>
                  </a:cubicBezTo>
                  <a:cubicBezTo>
                    <a:pt x="16200" y="18441"/>
                    <a:pt x="16200" y="16281"/>
                    <a:pt x="16200" y="14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582527" y="2610114"/>
              <a:ext cx="196851" cy="437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10452" y="0"/>
                  </a:moveTo>
                  <a:cubicBezTo>
                    <a:pt x="10452" y="2908"/>
                    <a:pt x="10452" y="5815"/>
                    <a:pt x="9755" y="8775"/>
                  </a:cubicBezTo>
                  <a:cubicBezTo>
                    <a:pt x="9058" y="11735"/>
                    <a:pt x="7665" y="14746"/>
                    <a:pt x="6968" y="16512"/>
                  </a:cubicBezTo>
                  <a:cubicBezTo>
                    <a:pt x="6271" y="18277"/>
                    <a:pt x="6271" y="18796"/>
                    <a:pt x="6271" y="19367"/>
                  </a:cubicBezTo>
                  <a:cubicBezTo>
                    <a:pt x="6271" y="19938"/>
                    <a:pt x="6271" y="20562"/>
                    <a:pt x="6852" y="20977"/>
                  </a:cubicBezTo>
                  <a:cubicBezTo>
                    <a:pt x="7432" y="21392"/>
                    <a:pt x="8594" y="21600"/>
                    <a:pt x="9755" y="21392"/>
                  </a:cubicBezTo>
                  <a:cubicBezTo>
                    <a:pt x="10916" y="21185"/>
                    <a:pt x="12077" y="20562"/>
                    <a:pt x="12890" y="19575"/>
                  </a:cubicBezTo>
                  <a:cubicBezTo>
                    <a:pt x="13703" y="18588"/>
                    <a:pt x="14168" y="17238"/>
                    <a:pt x="13471" y="16096"/>
                  </a:cubicBezTo>
                  <a:cubicBezTo>
                    <a:pt x="12774" y="14954"/>
                    <a:pt x="10916" y="14019"/>
                    <a:pt x="8942" y="13552"/>
                  </a:cubicBezTo>
                  <a:cubicBezTo>
                    <a:pt x="6968" y="13085"/>
                    <a:pt x="4877" y="13085"/>
                    <a:pt x="3135" y="13137"/>
                  </a:cubicBezTo>
                  <a:cubicBezTo>
                    <a:pt x="1394" y="13188"/>
                    <a:pt x="0" y="13292"/>
                    <a:pt x="0" y="13344"/>
                  </a:cubicBezTo>
                  <a:cubicBezTo>
                    <a:pt x="0" y="13396"/>
                    <a:pt x="1394" y="13396"/>
                    <a:pt x="5226" y="13292"/>
                  </a:cubicBezTo>
                  <a:cubicBezTo>
                    <a:pt x="9058" y="13188"/>
                    <a:pt x="15329" y="12981"/>
                    <a:pt x="21600" y="12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201527" y="3124464"/>
              <a:ext cx="387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7" y="15840"/>
                    <a:pt x="7554" y="10080"/>
                    <a:pt x="11154" y="6480"/>
                  </a:cubicBezTo>
                  <a:cubicBezTo>
                    <a:pt x="14754" y="2880"/>
                    <a:pt x="1817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360277" y="3149864"/>
              <a:ext cx="279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73" y="16200"/>
                    <a:pt x="10145" y="10800"/>
                    <a:pt x="13745" y="7200"/>
                  </a:cubicBezTo>
                  <a:cubicBezTo>
                    <a:pt x="17345" y="3600"/>
                    <a:pt x="1947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868277" y="287046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944477" y="2927614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1757277" y="2908564"/>
              <a:ext cx="317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486"/>
                    <a:pt x="5760" y="10971"/>
                    <a:pt x="9360" y="14571"/>
                  </a:cubicBezTo>
                  <a:cubicBezTo>
                    <a:pt x="12960" y="18171"/>
                    <a:pt x="1728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1858877" y="2835453"/>
              <a:ext cx="86043" cy="358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9" h="21542" fill="norm" stroke="1" extrusionOk="0">
                  <a:moveTo>
                    <a:pt x="0" y="1340"/>
                  </a:moveTo>
                  <a:cubicBezTo>
                    <a:pt x="2009" y="704"/>
                    <a:pt x="4019" y="69"/>
                    <a:pt x="6279" y="6"/>
                  </a:cubicBezTo>
                  <a:cubicBezTo>
                    <a:pt x="8540" y="-58"/>
                    <a:pt x="11051" y="450"/>
                    <a:pt x="14316" y="2483"/>
                  </a:cubicBezTo>
                  <a:cubicBezTo>
                    <a:pt x="17581" y="4516"/>
                    <a:pt x="21600" y="8074"/>
                    <a:pt x="20093" y="11504"/>
                  </a:cubicBezTo>
                  <a:cubicBezTo>
                    <a:pt x="18586" y="14935"/>
                    <a:pt x="11553" y="18238"/>
                    <a:pt x="4521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479580" y="2850598"/>
              <a:ext cx="176098" cy="36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398" fill="norm" stroke="1" extrusionOk="0">
                  <a:moveTo>
                    <a:pt x="14280" y="1921"/>
                  </a:moveTo>
                  <a:cubicBezTo>
                    <a:pt x="13009" y="1296"/>
                    <a:pt x="11739" y="672"/>
                    <a:pt x="10214" y="297"/>
                  </a:cubicBezTo>
                  <a:cubicBezTo>
                    <a:pt x="8689" y="-77"/>
                    <a:pt x="6910" y="-202"/>
                    <a:pt x="5005" y="547"/>
                  </a:cubicBezTo>
                  <a:cubicBezTo>
                    <a:pt x="3099" y="1296"/>
                    <a:pt x="1066" y="2919"/>
                    <a:pt x="303" y="5604"/>
                  </a:cubicBezTo>
                  <a:cubicBezTo>
                    <a:pt x="-459" y="8288"/>
                    <a:pt x="49" y="12034"/>
                    <a:pt x="3734" y="14843"/>
                  </a:cubicBezTo>
                  <a:cubicBezTo>
                    <a:pt x="7419" y="17652"/>
                    <a:pt x="14280" y="19525"/>
                    <a:pt x="21141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2317964" y="2776965"/>
              <a:ext cx="241931" cy="417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191" fill="norm" stroke="1" extrusionOk="0">
                  <a:moveTo>
                    <a:pt x="14917" y="4747"/>
                  </a:moveTo>
                  <a:cubicBezTo>
                    <a:pt x="14731" y="3565"/>
                    <a:pt x="14544" y="2383"/>
                    <a:pt x="14172" y="1577"/>
                  </a:cubicBezTo>
                  <a:cubicBezTo>
                    <a:pt x="13800" y="771"/>
                    <a:pt x="13241" y="341"/>
                    <a:pt x="12403" y="126"/>
                  </a:cubicBezTo>
                  <a:cubicBezTo>
                    <a:pt x="11565" y="-89"/>
                    <a:pt x="10448" y="-89"/>
                    <a:pt x="8865" y="610"/>
                  </a:cubicBezTo>
                  <a:cubicBezTo>
                    <a:pt x="7282" y="1308"/>
                    <a:pt x="5234" y="2705"/>
                    <a:pt x="3465" y="5123"/>
                  </a:cubicBezTo>
                  <a:cubicBezTo>
                    <a:pt x="1696" y="7541"/>
                    <a:pt x="206" y="10980"/>
                    <a:pt x="20" y="13774"/>
                  </a:cubicBezTo>
                  <a:cubicBezTo>
                    <a:pt x="-166" y="16568"/>
                    <a:pt x="951" y="18717"/>
                    <a:pt x="2720" y="19953"/>
                  </a:cubicBezTo>
                  <a:cubicBezTo>
                    <a:pt x="4489" y="21189"/>
                    <a:pt x="6910" y="21511"/>
                    <a:pt x="9331" y="20866"/>
                  </a:cubicBezTo>
                  <a:cubicBezTo>
                    <a:pt x="11751" y="20221"/>
                    <a:pt x="14172" y="18610"/>
                    <a:pt x="15662" y="17481"/>
                  </a:cubicBezTo>
                  <a:cubicBezTo>
                    <a:pt x="17151" y="16353"/>
                    <a:pt x="17710" y="15708"/>
                    <a:pt x="17989" y="14956"/>
                  </a:cubicBezTo>
                  <a:cubicBezTo>
                    <a:pt x="18268" y="14204"/>
                    <a:pt x="18268" y="13344"/>
                    <a:pt x="17803" y="12860"/>
                  </a:cubicBezTo>
                  <a:cubicBezTo>
                    <a:pt x="17337" y="12377"/>
                    <a:pt x="16406" y="12269"/>
                    <a:pt x="15103" y="12645"/>
                  </a:cubicBezTo>
                  <a:cubicBezTo>
                    <a:pt x="13800" y="13021"/>
                    <a:pt x="12124" y="13881"/>
                    <a:pt x="11100" y="14848"/>
                  </a:cubicBezTo>
                  <a:cubicBezTo>
                    <a:pt x="10075" y="15815"/>
                    <a:pt x="9703" y="16890"/>
                    <a:pt x="9610" y="17696"/>
                  </a:cubicBezTo>
                  <a:cubicBezTo>
                    <a:pt x="9517" y="18502"/>
                    <a:pt x="9703" y="19039"/>
                    <a:pt x="10262" y="19469"/>
                  </a:cubicBezTo>
                  <a:cubicBezTo>
                    <a:pt x="10820" y="19899"/>
                    <a:pt x="11751" y="20221"/>
                    <a:pt x="13334" y="20168"/>
                  </a:cubicBezTo>
                  <a:cubicBezTo>
                    <a:pt x="14917" y="20114"/>
                    <a:pt x="17151" y="19684"/>
                    <a:pt x="18641" y="18771"/>
                  </a:cubicBezTo>
                  <a:cubicBezTo>
                    <a:pt x="20131" y="17857"/>
                    <a:pt x="20875" y="16460"/>
                    <a:pt x="21155" y="15439"/>
                  </a:cubicBezTo>
                  <a:cubicBezTo>
                    <a:pt x="21434" y="14418"/>
                    <a:pt x="21248" y="13774"/>
                    <a:pt x="20689" y="13344"/>
                  </a:cubicBezTo>
                  <a:cubicBezTo>
                    <a:pt x="20131" y="12914"/>
                    <a:pt x="19200" y="12699"/>
                    <a:pt x="18734" y="12860"/>
                  </a:cubicBezTo>
                  <a:cubicBezTo>
                    <a:pt x="18268" y="13021"/>
                    <a:pt x="18268" y="13559"/>
                    <a:pt x="18268" y="14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2639927" y="2996332"/>
              <a:ext cx="171451" cy="166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5" fill="norm" stroke="1" extrusionOk="0">
                  <a:moveTo>
                    <a:pt x="0" y="5743"/>
                  </a:moveTo>
                  <a:cubicBezTo>
                    <a:pt x="800" y="8943"/>
                    <a:pt x="1600" y="12143"/>
                    <a:pt x="2000" y="14409"/>
                  </a:cubicBezTo>
                  <a:cubicBezTo>
                    <a:pt x="2400" y="16676"/>
                    <a:pt x="2400" y="18009"/>
                    <a:pt x="2000" y="19209"/>
                  </a:cubicBezTo>
                  <a:cubicBezTo>
                    <a:pt x="1600" y="20409"/>
                    <a:pt x="800" y="21476"/>
                    <a:pt x="400" y="20809"/>
                  </a:cubicBezTo>
                  <a:cubicBezTo>
                    <a:pt x="0" y="20143"/>
                    <a:pt x="0" y="17743"/>
                    <a:pt x="400" y="14409"/>
                  </a:cubicBezTo>
                  <a:cubicBezTo>
                    <a:pt x="800" y="11076"/>
                    <a:pt x="1600" y="6809"/>
                    <a:pt x="2533" y="4143"/>
                  </a:cubicBezTo>
                  <a:cubicBezTo>
                    <a:pt x="3467" y="1476"/>
                    <a:pt x="4533" y="409"/>
                    <a:pt x="5733" y="276"/>
                  </a:cubicBezTo>
                  <a:cubicBezTo>
                    <a:pt x="6933" y="143"/>
                    <a:pt x="8267" y="943"/>
                    <a:pt x="9333" y="2409"/>
                  </a:cubicBezTo>
                  <a:cubicBezTo>
                    <a:pt x="10400" y="3876"/>
                    <a:pt x="11200" y="6009"/>
                    <a:pt x="11467" y="7743"/>
                  </a:cubicBezTo>
                  <a:cubicBezTo>
                    <a:pt x="11733" y="9476"/>
                    <a:pt x="11467" y="10809"/>
                    <a:pt x="11333" y="10543"/>
                  </a:cubicBezTo>
                  <a:cubicBezTo>
                    <a:pt x="11200" y="10276"/>
                    <a:pt x="11200" y="8409"/>
                    <a:pt x="11467" y="6809"/>
                  </a:cubicBezTo>
                  <a:cubicBezTo>
                    <a:pt x="11733" y="5209"/>
                    <a:pt x="12267" y="3876"/>
                    <a:pt x="13600" y="2543"/>
                  </a:cubicBezTo>
                  <a:cubicBezTo>
                    <a:pt x="14933" y="1209"/>
                    <a:pt x="17067" y="-124"/>
                    <a:pt x="18267" y="9"/>
                  </a:cubicBezTo>
                  <a:cubicBezTo>
                    <a:pt x="19467" y="143"/>
                    <a:pt x="19733" y="1743"/>
                    <a:pt x="20133" y="5343"/>
                  </a:cubicBezTo>
                  <a:cubicBezTo>
                    <a:pt x="20533" y="8943"/>
                    <a:pt x="21067" y="14543"/>
                    <a:pt x="21600" y="20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2837311" y="2912835"/>
              <a:ext cx="120618" cy="493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506" fill="norm" stroke="1" extrusionOk="0">
                  <a:moveTo>
                    <a:pt x="2105" y="6737"/>
                  </a:moveTo>
                  <a:cubicBezTo>
                    <a:pt x="2837" y="6275"/>
                    <a:pt x="3569" y="5814"/>
                    <a:pt x="3935" y="5860"/>
                  </a:cubicBezTo>
                  <a:cubicBezTo>
                    <a:pt x="4301" y="5906"/>
                    <a:pt x="4301" y="6460"/>
                    <a:pt x="4301" y="8583"/>
                  </a:cubicBezTo>
                  <a:cubicBezTo>
                    <a:pt x="4301" y="10706"/>
                    <a:pt x="4301" y="14398"/>
                    <a:pt x="4118" y="16660"/>
                  </a:cubicBezTo>
                  <a:cubicBezTo>
                    <a:pt x="3935" y="18921"/>
                    <a:pt x="3569" y="19752"/>
                    <a:pt x="3020" y="20398"/>
                  </a:cubicBezTo>
                  <a:cubicBezTo>
                    <a:pt x="2471" y="21044"/>
                    <a:pt x="1739" y="21506"/>
                    <a:pt x="1189" y="21506"/>
                  </a:cubicBezTo>
                  <a:cubicBezTo>
                    <a:pt x="640" y="21506"/>
                    <a:pt x="274" y="21044"/>
                    <a:pt x="91" y="19198"/>
                  </a:cubicBezTo>
                  <a:cubicBezTo>
                    <a:pt x="-92" y="17352"/>
                    <a:pt x="-92" y="14121"/>
                    <a:pt x="1006" y="11075"/>
                  </a:cubicBezTo>
                  <a:cubicBezTo>
                    <a:pt x="2105" y="8029"/>
                    <a:pt x="4301" y="5168"/>
                    <a:pt x="6132" y="3368"/>
                  </a:cubicBezTo>
                  <a:cubicBezTo>
                    <a:pt x="7962" y="1568"/>
                    <a:pt x="9427" y="829"/>
                    <a:pt x="11074" y="414"/>
                  </a:cubicBezTo>
                  <a:cubicBezTo>
                    <a:pt x="12722" y="-2"/>
                    <a:pt x="14552" y="-94"/>
                    <a:pt x="16200" y="91"/>
                  </a:cubicBezTo>
                  <a:cubicBezTo>
                    <a:pt x="17847" y="275"/>
                    <a:pt x="19311" y="737"/>
                    <a:pt x="20227" y="1475"/>
                  </a:cubicBezTo>
                  <a:cubicBezTo>
                    <a:pt x="21142" y="2214"/>
                    <a:pt x="21508" y="3229"/>
                    <a:pt x="18213" y="4383"/>
                  </a:cubicBezTo>
                  <a:cubicBezTo>
                    <a:pt x="14918" y="5537"/>
                    <a:pt x="7962" y="6829"/>
                    <a:pt x="1006" y="8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3014577" y="2703080"/>
              <a:ext cx="368301" cy="34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13253"/>
                  </a:moveTo>
                  <a:cubicBezTo>
                    <a:pt x="0" y="15310"/>
                    <a:pt x="0" y="17367"/>
                    <a:pt x="0" y="18717"/>
                  </a:cubicBezTo>
                  <a:cubicBezTo>
                    <a:pt x="0" y="20067"/>
                    <a:pt x="0" y="20710"/>
                    <a:pt x="310" y="20967"/>
                  </a:cubicBezTo>
                  <a:cubicBezTo>
                    <a:pt x="621" y="21224"/>
                    <a:pt x="1241" y="21095"/>
                    <a:pt x="1862" y="20453"/>
                  </a:cubicBezTo>
                  <a:cubicBezTo>
                    <a:pt x="2483" y="19810"/>
                    <a:pt x="3103" y="18653"/>
                    <a:pt x="3600" y="17817"/>
                  </a:cubicBezTo>
                  <a:cubicBezTo>
                    <a:pt x="4097" y="16981"/>
                    <a:pt x="4469" y="16467"/>
                    <a:pt x="4841" y="16724"/>
                  </a:cubicBezTo>
                  <a:cubicBezTo>
                    <a:pt x="5214" y="16981"/>
                    <a:pt x="5586" y="18010"/>
                    <a:pt x="6083" y="18588"/>
                  </a:cubicBezTo>
                  <a:cubicBezTo>
                    <a:pt x="6579" y="19167"/>
                    <a:pt x="7200" y="19295"/>
                    <a:pt x="8007" y="18845"/>
                  </a:cubicBezTo>
                  <a:cubicBezTo>
                    <a:pt x="8814" y="18395"/>
                    <a:pt x="9807" y="17367"/>
                    <a:pt x="10924" y="14860"/>
                  </a:cubicBezTo>
                  <a:cubicBezTo>
                    <a:pt x="12041" y="12353"/>
                    <a:pt x="13283" y="8367"/>
                    <a:pt x="14214" y="5474"/>
                  </a:cubicBezTo>
                  <a:cubicBezTo>
                    <a:pt x="15145" y="2581"/>
                    <a:pt x="15766" y="781"/>
                    <a:pt x="16014" y="203"/>
                  </a:cubicBezTo>
                  <a:cubicBezTo>
                    <a:pt x="16262" y="-376"/>
                    <a:pt x="16138" y="267"/>
                    <a:pt x="15579" y="2324"/>
                  </a:cubicBezTo>
                  <a:cubicBezTo>
                    <a:pt x="15021" y="4381"/>
                    <a:pt x="14028" y="7853"/>
                    <a:pt x="13469" y="10617"/>
                  </a:cubicBezTo>
                  <a:cubicBezTo>
                    <a:pt x="12910" y="13381"/>
                    <a:pt x="12786" y="15438"/>
                    <a:pt x="12786" y="16788"/>
                  </a:cubicBezTo>
                  <a:cubicBezTo>
                    <a:pt x="12786" y="18138"/>
                    <a:pt x="12910" y="18781"/>
                    <a:pt x="13283" y="19167"/>
                  </a:cubicBezTo>
                  <a:cubicBezTo>
                    <a:pt x="13655" y="19553"/>
                    <a:pt x="14276" y="19681"/>
                    <a:pt x="15083" y="19231"/>
                  </a:cubicBezTo>
                  <a:cubicBezTo>
                    <a:pt x="15890" y="18781"/>
                    <a:pt x="16883" y="17753"/>
                    <a:pt x="17503" y="16660"/>
                  </a:cubicBezTo>
                  <a:cubicBezTo>
                    <a:pt x="18124" y="15567"/>
                    <a:pt x="18372" y="14410"/>
                    <a:pt x="18186" y="13960"/>
                  </a:cubicBezTo>
                  <a:cubicBezTo>
                    <a:pt x="18000" y="13510"/>
                    <a:pt x="17379" y="13767"/>
                    <a:pt x="16883" y="14217"/>
                  </a:cubicBezTo>
                  <a:cubicBezTo>
                    <a:pt x="16386" y="14667"/>
                    <a:pt x="16014" y="15310"/>
                    <a:pt x="15766" y="16081"/>
                  </a:cubicBezTo>
                  <a:cubicBezTo>
                    <a:pt x="15517" y="16853"/>
                    <a:pt x="15393" y="17753"/>
                    <a:pt x="15579" y="18395"/>
                  </a:cubicBezTo>
                  <a:cubicBezTo>
                    <a:pt x="15766" y="19038"/>
                    <a:pt x="16262" y="19424"/>
                    <a:pt x="17317" y="19424"/>
                  </a:cubicBezTo>
                  <a:cubicBezTo>
                    <a:pt x="18372" y="19424"/>
                    <a:pt x="19986" y="19038"/>
                    <a:pt x="21600" y="18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3196283" y="2775214"/>
              <a:ext cx="18659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80" y="21600"/>
                  </a:moveTo>
                  <a:cubicBezTo>
                    <a:pt x="38" y="19029"/>
                    <a:pt x="-205" y="16457"/>
                    <a:pt x="280" y="14657"/>
                  </a:cubicBezTo>
                  <a:cubicBezTo>
                    <a:pt x="766" y="12857"/>
                    <a:pt x="1979" y="11829"/>
                    <a:pt x="5620" y="9514"/>
                  </a:cubicBezTo>
                  <a:cubicBezTo>
                    <a:pt x="9260" y="7200"/>
                    <a:pt x="15328" y="3600"/>
                    <a:pt x="213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4265527" y="2758516"/>
              <a:ext cx="155641" cy="37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23" fill="norm" stroke="1" extrusionOk="0">
                  <a:moveTo>
                    <a:pt x="0" y="7186"/>
                  </a:moveTo>
                  <a:cubicBezTo>
                    <a:pt x="4608" y="7064"/>
                    <a:pt x="9216" y="6942"/>
                    <a:pt x="12816" y="6027"/>
                  </a:cubicBezTo>
                  <a:cubicBezTo>
                    <a:pt x="16416" y="5111"/>
                    <a:pt x="19008" y="3403"/>
                    <a:pt x="20304" y="2244"/>
                  </a:cubicBezTo>
                  <a:cubicBezTo>
                    <a:pt x="21600" y="1084"/>
                    <a:pt x="21600" y="474"/>
                    <a:pt x="19296" y="169"/>
                  </a:cubicBezTo>
                  <a:cubicBezTo>
                    <a:pt x="16992" y="-136"/>
                    <a:pt x="12384" y="-136"/>
                    <a:pt x="8496" y="1084"/>
                  </a:cubicBezTo>
                  <a:cubicBezTo>
                    <a:pt x="4608" y="2305"/>
                    <a:pt x="1440" y="4745"/>
                    <a:pt x="1152" y="7125"/>
                  </a:cubicBezTo>
                  <a:cubicBezTo>
                    <a:pt x="864" y="9505"/>
                    <a:pt x="3456" y="11823"/>
                    <a:pt x="6048" y="13715"/>
                  </a:cubicBezTo>
                  <a:cubicBezTo>
                    <a:pt x="8640" y="15606"/>
                    <a:pt x="11232" y="17071"/>
                    <a:pt x="12672" y="18169"/>
                  </a:cubicBezTo>
                  <a:cubicBezTo>
                    <a:pt x="14112" y="19267"/>
                    <a:pt x="14400" y="20000"/>
                    <a:pt x="13824" y="20488"/>
                  </a:cubicBezTo>
                  <a:cubicBezTo>
                    <a:pt x="13248" y="20976"/>
                    <a:pt x="11808" y="21220"/>
                    <a:pt x="10224" y="21342"/>
                  </a:cubicBezTo>
                  <a:cubicBezTo>
                    <a:pt x="8640" y="21464"/>
                    <a:pt x="6912" y="21464"/>
                    <a:pt x="5328" y="21220"/>
                  </a:cubicBezTo>
                  <a:cubicBezTo>
                    <a:pt x="3744" y="20976"/>
                    <a:pt x="2304" y="20488"/>
                    <a:pt x="1728" y="19939"/>
                  </a:cubicBezTo>
                  <a:cubicBezTo>
                    <a:pt x="1152" y="19389"/>
                    <a:pt x="1440" y="18779"/>
                    <a:pt x="1728" y="18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4430627" y="3041914"/>
              <a:ext cx="127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4468727" y="2991114"/>
              <a:ext cx="1079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1600"/>
                    <a:pt x="14824" y="3200"/>
                    <a:pt x="11224" y="6800"/>
                  </a:cubicBezTo>
                  <a:cubicBezTo>
                    <a:pt x="7624" y="10400"/>
                    <a:pt x="3812" y="16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4608427" y="3099064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4710027" y="2997464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4729077" y="3010164"/>
              <a:ext cx="1206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2925"/>
                    <a:pt x="11747" y="5850"/>
                    <a:pt x="8147" y="9450"/>
                  </a:cubicBezTo>
                  <a:cubicBezTo>
                    <a:pt x="4547" y="13050"/>
                    <a:pt x="2274" y="173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4284577" y="2410824"/>
              <a:ext cx="215901" cy="250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21446"/>
                  </a:moveTo>
                  <a:cubicBezTo>
                    <a:pt x="2965" y="16364"/>
                    <a:pt x="5929" y="11281"/>
                    <a:pt x="7941" y="7923"/>
                  </a:cubicBezTo>
                  <a:cubicBezTo>
                    <a:pt x="9953" y="4565"/>
                    <a:pt x="11012" y="2932"/>
                    <a:pt x="11859" y="1752"/>
                  </a:cubicBezTo>
                  <a:cubicBezTo>
                    <a:pt x="12706" y="572"/>
                    <a:pt x="13341" y="-154"/>
                    <a:pt x="13976" y="28"/>
                  </a:cubicBezTo>
                  <a:cubicBezTo>
                    <a:pt x="14612" y="209"/>
                    <a:pt x="15247" y="1298"/>
                    <a:pt x="16094" y="3385"/>
                  </a:cubicBezTo>
                  <a:cubicBezTo>
                    <a:pt x="16941" y="5473"/>
                    <a:pt x="18000" y="8559"/>
                    <a:pt x="18953" y="10555"/>
                  </a:cubicBezTo>
                  <a:cubicBezTo>
                    <a:pt x="19906" y="12552"/>
                    <a:pt x="20753" y="13459"/>
                    <a:pt x="21600" y="14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5256127" y="2927614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5287877" y="3016514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6208367" y="2483114"/>
              <a:ext cx="254261" cy="300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75" fill="norm" stroke="1" extrusionOk="0">
                  <a:moveTo>
                    <a:pt x="18765" y="0"/>
                  </a:moveTo>
                  <a:cubicBezTo>
                    <a:pt x="14838" y="1813"/>
                    <a:pt x="10911" y="3625"/>
                    <a:pt x="8322" y="4909"/>
                  </a:cubicBezTo>
                  <a:cubicBezTo>
                    <a:pt x="5734" y="6193"/>
                    <a:pt x="4484" y="6948"/>
                    <a:pt x="3503" y="7628"/>
                  </a:cubicBezTo>
                  <a:cubicBezTo>
                    <a:pt x="2521" y="8308"/>
                    <a:pt x="1807" y="8912"/>
                    <a:pt x="1985" y="9214"/>
                  </a:cubicBezTo>
                  <a:cubicBezTo>
                    <a:pt x="2164" y="9516"/>
                    <a:pt x="3235" y="9516"/>
                    <a:pt x="5377" y="9516"/>
                  </a:cubicBezTo>
                  <a:cubicBezTo>
                    <a:pt x="7519" y="9516"/>
                    <a:pt x="10732" y="9516"/>
                    <a:pt x="12696" y="9743"/>
                  </a:cubicBezTo>
                  <a:cubicBezTo>
                    <a:pt x="14660" y="9969"/>
                    <a:pt x="15374" y="10422"/>
                    <a:pt x="15374" y="11102"/>
                  </a:cubicBezTo>
                  <a:cubicBezTo>
                    <a:pt x="15374" y="11782"/>
                    <a:pt x="14660" y="12688"/>
                    <a:pt x="12428" y="13972"/>
                  </a:cubicBezTo>
                  <a:cubicBezTo>
                    <a:pt x="10197" y="15256"/>
                    <a:pt x="6448" y="16917"/>
                    <a:pt x="3949" y="18201"/>
                  </a:cubicBezTo>
                  <a:cubicBezTo>
                    <a:pt x="1450" y="19485"/>
                    <a:pt x="200" y="20392"/>
                    <a:pt x="22" y="20920"/>
                  </a:cubicBezTo>
                  <a:cubicBezTo>
                    <a:pt x="-157" y="21449"/>
                    <a:pt x="736" y="21600"/>
                    <a:pt x="3324" y="21373"/>
                  </a:cubicBezTo>
                  <a:cubicBezTo>
                    <a:pt x="5912" y="21147"/>
                    <a:pt x="10197" y="20543"/>
                    <a:pt x="13499" y="20090"/>
                  </a:cubicBezTo>
                  <a:cubicBezTo>
                    <a:pt x="16802" y="19636"/>
                    <a:pt x="19122" y="19334"/>
                    <a:pt x="21443" y="19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6572894" y="2402118"/>
              <a:ext cx="99284" cy="380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356" fill="norm" stroke="1" extrusionOk="0">
                  <a:moveTo>
                    <a:pt x="21107" y="1693"/>
                  </a:moveTo>
                  <a:cubicBezTo>
                    <a:pt x="19757" y="1100"/>
                    <a:pt x="18407" y="506"/>
                    <a:pt x="16382" y="210"/>
                  </a:cubicBezTo>
                  <a:cubicBezTo>
                    <a:pt x="14357" y="-87"/>
                    <a:pt x="11657" y="-87"/>
                    <a:pt x="8282" y="328"/>
                  </a:cubicBezTo>
                  <a:cubicBezTo>
                    <a:pt x="4907" y="744"/>
                    <a:pt x="857" y="1575"/>
                    <a:pt x="632" y="2702"/>
                  </a:cubicBezTo>
                  <a:cubicBezTo>
                    <a:pt x="407" y="3829"/>
                    <a:pt x="4007" y="5254"/>
                    <a:pt x="7157" y="6559"/>
                  </a:cubicBezTo>
                  <a:cubicBezTo>
                    <a:pt x="10307" y="7865"/>
                    <a:pt x="13007" y="9051"/>
                    <a:pt x="13682" y="10179"/>
                  </a:cubicBezTo>
                  <a:cubicBezTo>
                    <a:pt x="14357" y="11306"/>
                    <a:pt x="13007" y="12375"/>
                    <a:pt x="11432" y="13087"/>
                  </a:cubicBezTo>
                  <a:cubicBezTo>
                    <a:pt x="9857" y="13799"/>
                    <a:pt x="8057" y="14155"/>
                    <a:pt x="5807" y="14214"/>
                  </a:cubicBezTo>
                  <a:cubicBezTo>
                    <a:pt x="3557" y="14273"/>
                    <a:pt x="857" y="14036"/>
                    <a:pt x="182" y="14155"/>
                  </a:cubicBezTo>
                  <a:cubicBezTo>
                    <a:pt x="-493" y="14273"/>
                    <a:pt x="857" y="14748"/>
                    <a:pt x="1757" y="15579"/>
                  </a:cubicBezTo>
                  <a:cubicBezTo>
                    <a:pt x="2657" y="16410"/>
                    <a:pt x="3107" y="17597"/>
                    <a:pt x="2882" y="18665"/>
                  </a:cubicBezTo>
                  <a:cubicBezTo>
                    <a:pt x="2657" y="19733"/>
                    <a:pt x="1757" y="20682"/>
                    <a:pt x="2657" y="21098"/>
                  </a:cubicBezTo>
                  <a:cubicBezTo>
                    <a:pt x="3557" y="21513"/>
                    <a:pt x="6257" y="21394"/>
                    <a:pt x="9632" y="20979"/>
                  </a:cubicBezTo>
                  <a:cubicBezTo>
                    <a:pt x="13007" y="20564"/>
                    <a:pt x="17057" y="19851"/>
                    <a:pt x="21107" y="19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6707015" y="2468962"/>
              <a:ext cx="130263" cy="230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154" fill="norm" stroke="1" extrusionOk="0">
                  <a:moveTo>
                    <a:pt x="21440" y="133"/>
                  </a:moveTo>
                  <a:cubicBezTo>
                    <a:pt x="19698" y="-61"/>
                    <a:pt x="17956" y="-256"/>
                    <a:pt x="14995" y="1203"/>
                  </a:cubicBezTo>
                  <a:cubicBezTo>
                    <a:pt x="12034" y="2663"/>
                    <a:pt x="7853" y="5776"/>
                    <a:pt x="4892" y="8987"/>
                  </a:cubicBezTo>
                  <a:cubicBezTo>
                    <a:pt x="1930" y="12198"/>
                    <a:pt x="188" y="15506"/>
                    <a:pt x="14" y="17647"/>
                  </a:cubicBezTo>
                  <a:cubicBezTo>
                    <a:pt x="-160" y="19787"/>
                    <a:pt x="1234" y="20760"/>
                    <a:pt x="4717" y="21052"/>
                  </a:cubicBezTo>
                  <a:cubicBezTo>
                    <a:pt x="8201" y="21344"/>
                    <a:pt x="13775" y="20955"/>
                    <a:pt x="19350" y="20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6914419" y="2472156"/>
              <a:ext cx="164159" cy="23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44" fill="norm" stroke="1" extrusionOk="0">
                  <a:moveTo>
                    <a:pt x="1539" y="2118"/>
                  </a:moveTo>
                  <a:cubicBezTo>
                    <a:pt x="708" y="1170"/>
                    <a:pt x="-123" y="223"/>
                    <a:pt x="15" y="33"/>
                  </a:cubicBezTo>
                  <a:cubicBezTo>
                    <a:pt x="154" y="-156"/>
                    <a:pt x="1262" y="412"/>
                    <a:pt x="4031" y="2876"/>
                  </a:cubicBezTo>
                  <a:cubicBezTo>
                    <a:pt x="6800" y="5339"/>
                    <a:pt x="11231" y="9697"/>
                    <a:pt x="14415" y="13107"/>
                  </a:cubicBezTo>
                  <a:cubicBezTo>
                    <a:pt x="17600" y="16518"/>
                    <a:pt x="19539" y="18981"/>
                    <a:pt x="21477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6968822" y="2457714"/>
              <a:ext cx="12245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600" fill="norm" stroke="1" extrusionOk="0">
                  <a:moveTo>
                    <a:pt x="21180" y="0"/>
                  </a:moveTo>
                  <a:cubicBezTo>
                    <a:pt x="19349" y="313"/>
                    <a:pt x="17519" y="626"/>
                    <a:pt x="15688" y="1800"/>
                  </a:cubicBezTo>
                  <a:cubicBezTo>
                    <a:pt x="13858" y="2974"/>
                    <a:pt x="12027" y="5009"/>
                    <a:pt x="9282" y="7904"/>
                  </a:cubicBezTo>
                  <a:cubicBezTo>
                    <a:pt x="6536" y="10800"/>
                    <a:pt x="2875" y="14557"/>
                    <a:pt x="1227" y="16983"/>
                  </a:cubicBezTo>
                  <a:cubicBezTo>
                    <a:pt x="-420" y="19409"/>
                    <a:pt x="-54" y="20504"/>
                    <a:pt x="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7110327" y="268631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7132462" y="2559314"/>
              <a:ext cx="34074" cy="35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3" h="19970" fill="norm" stroke="1" extrusionOk="0">
                  <a:moveTo>
                    <a:pt x="13395" y="7200"/>
                  </a:moveTo>
                  <a:cubicBezTo>
                    <a:pt x="7043" y="4800"/>
                    <a:pt x="690" y="2400"/>
                    <a:pt x="54" y="5400"/>
                  </a:cubicBezTo>
                  <a:cubicBezTo>
                    <a:pt x="-581" y="8400"/>
                    <a:pt x="4501" y="16800"/>
                    <a:pt x="9584" y="19200"/>
                  </a:cubicBezTo>
                  <a:cubicBezTo>
                    <a:pt x="14666" y="21600"/>
                    <a:pt x="19748" y="18000"/>
                    <a:pt x="20384" y="13800"/>
                  </a:cubicBezTo>
                  <a:cubicBezTo>
                    <a:pt x="21019" y="9600"/>
                    <a:pt x="17207" y="4800"/>
                    <a:pt x="133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7313527" y="2591064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6800"/>
                    <a:pt x="1878" y="12000"/>
                    <a:pt x="5478" y="8400"/>
                  </a:cubicBezTo>
                  <a:cubicBezTo>
                    <a:pt x="9078" y="4800"/>
                    <a:pt x="1533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7548477" y="2470414"/>
              <a:ext cx="1778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645"/>
                    <a:pt x="10286" y="9290"/>
                    <a:pt x="13886" y="12890"/>
                  </a:cubicBezTo>
                  <a:cubicBezTo>
                    <a:pt x="17486" y="16490"/>
                    <a:pt x="19543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7548477" y="2476764"/>
              <a:ext cx="146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04" y="4600"/>
                    <a:pt x="12209" y="9200"/>
                    <a:pt x="9391" y="12100"/>
                  </a:cubicBezTo>
                  <a:cubicBezTo>
                    <a:pt x="6574" y="15000"/>
                    <a:pt x="5635" y="16200"/>
                    <a:pt x="4383" y="17500"/>
                  </a:cubicBezTo>
                  <a:cubicBezTo>
                    <a:pt x="3130" y="18800"/>
                    <a:pt x="1565" y="20200"/>
                    <a:pt x="783" y="20900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7529427" y="2381514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3" y="14400"/>
                    <a:pt x="4926" y="7200"/>
                    <a:pt x="8526" y="3600"/>
                  </a:cubicBezTo>
                  <a:cubicBezTo>
                    <a:pt x="12126" y="0"/>
                    <a:pt x="1686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7815177" y="2419614"/>
              <a:ext cx="9722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600" fill="norm" stroke="1" extrusionOk="0">
                  <a:moveTo>
                    <a:pt x="0" y="0"/>
                  </a:moveTo>
                  <a:cubicBezTo>
                    <a:pt x="6300" y="2057"/>
                    <a:pt x="12600" y="4114"/>
                    <a:pt x="16425" y="6943"/>
                  </a:cubicBezTo>
                  <a:cubicBezTo>
                    <a:pt x="20250" y="9771"/>
                    <a:pt x="21600" y="13371"/>
                    <a:pt x="20025" y="15943"/>
                  </a:cubicBezTo>
                  <a:cubicBezTo>
                    <a:pt x="18450" y="18514"/>
                    <a:pt x="13950" y="20057"/>
                    <a:pt x="94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7954877" y="2648214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8173195" y="2425964"/>
              <a:ext cx="12458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600" fill="norm" stroke="1" extrusionOk="0">
                  <a:moveTo>
                    <a:pt x="20841" y="1080"/>
                  </a:moveTo>
                  <a:cubicBezTo>
                    <a:pt x="19425" y="540"/>
                    <a:pt x="18008" y="0"/>
                    <a:pt x="16238" y="0"/>
                  </a:cubicBezTo>
                  <a:cubicBezTo>
                    <a:pt x="14467" y="0"/>
                    <a:pt x="12343" y="540"/>
                    <a:pt x="9333" y="2970"/>
                  </a:cubicBezTo>
                  <a:cubicBezTo>
                    <a:pt x="6323" y="5400"/>
                    <a:pt x="2428" y="9720"/>
                    <a:pt x="834" y="12870"/>
                  </a:cubicBezTo>
                  <a:cubicBezTo>
                    <a:pt x="-759" y="16020"/>
                    <a:pt x="-51" y="18000"/>
                    <a:pt x="2782" y="19260"/>
                  </a:cubicBezTo>
                  <a:cubicBezTo>
                    <a:pt x="5615" y="20520"/>
                    <a:pt x="10572" y="21060"/>
                    <a:pt x="155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8367627" y="2438664"/>
              <a:ext cx="1079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06" y="5760"/>
                    <a:pt x="11012" y="11520"/>
                    <a:pt x="14612" y="15120"/>
                  </a:cubicBezTo>
                  <a:cubicBezTo>
                    <a:pt x="18212" y="18720"/>
                    <a:pt x="19906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8443264" y="2445014"/>
              <a:ext cx="11486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21312" y="0"/>
                  </a:moveTo>
                  <a:cubicBezTo>
                    <a:pt x="15421" y="4800"/>
                    <a:pt x="9530" y="9600"/>
                    <a:pt x="6192" y="12429"/>
                  </a:cubicBezTo>
                  <a:cubicBezTo>
                    <a:pt x="2854" y="15257"/>
                    <a:pt x="2068" y="16114"/>
                    <a:pt x="1283" y="17057"/>
                  </a:cubicBezTo>
                  <a:cubicBezTo>
                    <a:pt x="497" y="18000"/>
                    <a:pt x="-288" y="19029"/>
                    <a:pt x="105" y="19800"/>
                  </a:cubicBezTo>
                  <a:cubicBezTo>
                    <a:pt x="497" y="20571"/>
                    <a:pt x="2068" y="21086"/>
                    <a:pt x="36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8583527" y="2648214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8583527" y="2556321"/>
              <a:ext cx="5447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0018" fill="norm" stroke="1" extrusionOk="0">
                  <a:moveTo>
                    <a:pt x="4800" y="20018"/>
                  </a:moveTo>
                  <a:cubicBezTo>
                    <a:pt x="12000" y="20018"/>
                    <a:pt x="19200" y="20018"/>
                    <a:pt x="20400" y="15968"/>
                  </a:cubicBezTo>
                  <a:cubicBezTo>
                    <a:pt x="21600" y="11918"/>
                    <a:pt x="16800" y="3818"/>
                    <a:pt x="12400" y="1118"/>
                  </a:cubicBezTo>
                  <a:cubicBezTo>
                    <a:pt x="8000" y="-1582"/>
                    <a:pt x="4000" y="1118"/>
                    <a:pt x="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8824827" y="2560020"/>
              <a:ext cx="13335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3086" y="12126"/>
                    <a:pt x="6171" y="4168"/>
                    <a:pt x="9771" y="1326"/>
                  </a:cubicBezTo>
                  <a:cubicBezTo>
                    <a:pt x="13371" y="-1516"/>
                    <a:pt x="17486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9028027" y="2451364"/>
              <a:ext cx="952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9078827" y="2489464"/>
              <a:ext cx="139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180"/>
                    <a:pt x="18327" y="360"/>
                    <a:pt x="16364" y="1800"/>
                  </a:cubicBezTo>
                  <a:cubicBezTo>
                    <a:pt x="14400" y="3240"/>
                    <a:pt x="12109" y="5940"/>
                    <a:pt x="9327" y="9450"/>
                  </a:cubicBezTo>
                  <a:cubicBezTo>
                    <a:pt x="6545" y="12960"/>
                    <a:pt x="3273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8970877" y="2376107"/>
              <a:ext cx="273051" cy="4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21142"/>
                  </a:moveTo>
                  <a:cubicBezTo>
                    <a:pt x="167" y="15999"/>
                    <a:pt x="335" y="10856"/>
                    <a:pt x="2009" y="6742"/>
                  </a:cubicBezTo>
                  <a:cubicBezTo>
                    <a:pt x="3684" y="2628"/>
                    <a:pt x="6865" y="-458"/>
                    <a:pt x="10381" y="56"/>
                  </a:cubicBezTo>
                  <a:cubicBezTo>
                    <a:pt x="13898" y="571"/>
                    <a:pt x="17749" y="4685"/>
                    <a:pt x="21600" y="8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9256627" y="2445014"/>
              <a:ext cx="8840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600" fill="norm" stroke="1" extrusionOk="0">
                  <a:moveTo>
                    <a:pt x="12056" y="0"/>
                  </a:moveTo>
                  <a:cubicBezTo>
                    <a:pt x="16074" y="2229"/>
                    <a:pt x="20093" y="4457"/>
                    <a:pt x="20847" y="7371"/>
                  </a:cubicBezTo>
                  <a:cubicBezTo>
                    <a:pt x="21600" y="10286"/>
                    <a:pt x="19088" y="13886"/>
                    <a:pt x="15070" y="16371"/>
                  </a:cubicBezTo>
                  <a:cubicBezTo>
                    <a:pt x="11051" y="18857"/>
                    <a:pt x="5526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9434427" y="2328270"/>
              <a:ext cx="50008" cy="13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319" fill="norm" stroke="1" extrusionOk="0">
                  <a:moveTo>
                    <a:pt x="0" y="384"/>
                  </a:moveTo>
                  <a:cubicBezTo>
                    <a:pt x="4500" y="51"/>
                    <a:pt x="9000" y="-281"/>
                    <a:pt x="12600" y="384"/>
                  </a:cubicBezTo>
                  <a:cubicBezTo>
                    <a:pt x="16200" y="1048"/>
                    <a:pt x="18900" y="2710"/>
                    <a:pt x="20250" y="5701"/>
                  </a:cubicBezTo>
                  <a:cubicBezTo>
                    <a:pt x="21600" y="8691"/>
                    <a:pt x="21600" y="13011"/>
                    <a:pt x="20250" y="15836"/>
                  </a:cubicBezTo>
                  <a:cubicBezTo>
                    <a:pt x="18900" y="18661"/>
                    <a:pt x="16200" y="19990"/>
                    <a:pt x="13500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9358227" y="2489464"/>
              <a:ext cx="952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600" fill="norm" stroke="1" extrusionOk="0">
                  <a:moveTo>
                    <a:pt x="21130" y="0"/>
                  </a:moveTo>
                  <a:cubicBezTo>
                    <a:pt x="18783" y="1674"/>
                    <a:pt x="16435" y="3349"/>
                    <a:pt x="16670" y="5442"/>
                  </a:cubicBezTo>
                  <a:cubicBezTo>
                    <a:pt x="16904" y="7535"/>
                    <a:pt x="19722" y="10047"/>
                    <a:pt x="20661" y="12140"/>
                  </a:cubicBezTo>
                  <a:cubicBezTo>
                    <a:pt x="21600" y="14233"/>
                    <a:pt x="20661" y="15907"/>
                    <a:pt x="16904" y="17414"/>
                  </a:cubicBezTo>
                  <a:cubicBezTo>
                    <a:pt x="13148" y="18921"/>
                    <a:pt x="6574" y="20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6201146" y="2874697"/>
              <a:ext cx="3036432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414" y="21600"/>
                  </a:moveTo>
                  <a:cubicBezTo>
                    <a:pt x="324" y="20191"/>
                    <a:pt x="234" y="18783"/>
                    <a:pt x="151" y="17843"/>
                  </a:cubicBezTo>
                  <a:cubicBezTo>
                    <a:pt x="68" y="16904"/>
                    <a:pt x="-7" y="16435"/>
                    <a:pt x="1" y="16200"/>
                  </a:cubicBezTo>
                  <a:cubicBezTo>
                    <a:pt x="8" y="15965"/>
                    <a:pt x="98" y="15965"/>
                    <a:pt x="422" y="16200"/>
                  </a:cubicBezTo>
                  <a:cubicBezTo>
                    <a:pt x="746" y="16435"/>
                    <a:pt x="1303" y="16904"/>
                    <a:pt x="1859" y="17139"/>
                  </a:cubicBezTo>
                  <a:cubicBezTo>
                    <a:pt x="2416" y="17374"/>
                    <a:pt x="2973" y="17374"/>
                    <a:pt x="3508" y="17374"/>
                  </a:cubicBezTo>
                  <a:cubicBezTo>
                    <a:pt x="4042" y="17374"/>
                    <a:pt x="4554" y="17374"/>
                    <a:pt x="5111" y="17374"/>
                  </a:cubicBezTo>
                  <a:cubicBezTo>
                    <a:pt x="5668" y="17374"/>
                    <a:pt x="6270" y="17374"/>
                    <a:pt x="6797" y="17139"/>
                  </a:cubicBezTo>
                  <a:cubicBezTo>
                    <a:pt x="7323" y="16904"/>
                    <a:pt x="7775" y="16435"/>
                    <a:pt x="8242" y="15730"/>
                  </a:cubicBezTo>
                  <a:cubicBezTo>
                    <a:pt x="8708" y="15026"/>
                    <a:pt x="9190" y="14087"/>
                    <a:pt x="9709" y="12913"/>
                  </a:cubicBezTo>
                  <a:cubicBezTo>
                    <a:pt x="10229" y="11739"/>
                    <a:pt x="10785" y="10330"/>
                    <a:pt x="11320" y="9157"/>
                  </a:cubicBezTo>
                  <a:cubicBezTo>
                    <a:pt x="11854" y="7983"/>
                    <a:pt x="12366" y="7043"/>
                    <a:pt x="13028" y="6104"/>
                  </a:cubicBezTo>
                  <a:cubicBezTo>
                    <a:pt x="13691" y="5165"/>
                    <a:pt x="14503" y="4226"/>
                    <a:pt x="15158" y="3522"/>
                  </a:cubicBezTo>
                  <a:cubicBezTo>
                    <a:pt x="15813" y="2817"/>
                    <a:pt x="16310" y="2348"/>
                    <a:pt x="16964" y="1643"/>
                  </a:cubicBezTo>
                  <a:cubicBezTo>
                    <a:pt x="17619" y="939"/>
                    <a:pt x="18432" y="0"/>
                    <a:pt x="19147" y="0"/>
                  </a:cubicBezTo>
                  <a:cubicBezTo>
                    <a:pt x="19862" y="0"/>
                    <a:pt x="20479" y="939"/>
                    <a:pt x="20870" y="2113"/>
                  </a:cubicBezTo>
                  <a:cubicBezTo>
                    <a:pt x="21262" y="3287"/>
                    <a:pt x="21427" y="4696"/>
                    <a:pt x="21593" y="6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6214977" y="3101958"/>
              <a:ext cx="1270001" cy="660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15640"/>
                  </a:moveTo>
                  <a:cubicBezTo>
                    <a:pt x="432" y="17365"/>
                    <a:pt x="864" y="19091"/>
                    <a:pt x="1170" y="20126"/>
                  </a:cubicBezTo>
                  <a:cubicBezTo>
                    <a:pt x="1476" y="21161"/>
                    <a:pt x="1656" y="21506"/>
                    <a:pt x="1800" y="21540"/>
                  </a:cubicBezTo>
                  <a:cubicBezTo>
                    <a:pt x="1944" y="21575"/>
                    <a:pt x="2052" y="21299"/>
                    <a:pt x="2178" y="20057"/>
                  </a:cubicBezTo>
                  <a:cubicBezTo>
                    <a:pt x="2304" y="18815"/>
                    <a:pt x="2448" y="16606"/>
                    <a:pt x="2466" y="14260"/>
                  </a:cubicBezTo>
                  <a:cubicBezTo>
                    <a:pt x="2484" y="11914"/>
                    <a:pt x="2376" y="9429"/>
                    <a:pt x="2250" y="7325"/>
                  </a:cubicBezTo>
                  <a:cubicBezTo>
                    <a:pt x="2124" y="5220"/>
                    <a:pt x="1980" y="3494"/>
                    <a:pt x="1962" y="2494"/>
                  </a:cubicBezTo>
                  <a:cubicBezTo>
                    <a:pt x="1944" y="1493"/>
                    <a:pt x="2052" y="1217"/>
                    <a:pt x="2556" y="1079"/>
                  </a:cubicBezTo>
                  <a:cubicBezTo>
                    <a:pt x="3060" y="941"/>
                    <a:pt x="3960" y="941"/>
                    <a:pt x="5076" y="838"/>
                  </a:cubicBezTo>
                  <a:cubicBezTo>
                    <a:pt x="6192" y="734"/>
                    <a:pt x="7524" y="527"/>
                    <a:pt x="8946" y="389"/>
                  </a:cubicBezTo>
                  <a:cubicBezTo>
                    <a:pt x="10368" y="251"/>
                    <a:pt x="11880" y="182"/>
                    <a:pt x="13392" y="113"/>
                  </a:cubicBezTo>
                  <a:cubicBezTo>
                    <a:pt x="14904" y="44"/>
                    <a:pt x="16416" y="-25"/>
                    <a:pt x="17694" y="10"/>
                  </a:cubicBezTo>
                  <a:cubicBezTo>
                    <a:pt x="18972" y="44"/>
                    <a:pt x="20016" y="182"/>
                    <a:pt x="20628" y="389"/>
                  </a:cubicBezTo>
                  <a:cubicBezTo>
                    <a:pt x="21240" y="596"/>
                    <a:pt x="21420" y="872"/>
                    <a:pt x="21600" y="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6426255" y="3346714"/>
              <a:ext cx="157023" cy="25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600" fill="norm" stroke="1" extrusionOk="0">
                  <a:moveTo>
                    <a:pt x="21365" y="0"/>
                  </a:moveTo>
                  <a:cubicBezTo>
                    <a:pt x="15893" y="1634"/>
                    <a:pt x="10421" y="3267"/>
                    <a:pt x="7109" y="4356"/>
                  </a:cubicBezTo>
                  <a:cubicBezTo>
                    <a:pt x="3797" y="5445"/>
                    <a:pt x="2645" y="5990"/>
                    <a:pt x="1925" y="6716"/>
                  </a:cubicBezTo>
                  <a:cubicBezTo>
                    <a:pt x="1205" y="7442"/>
                    <a:pt x="917" y="8350"/>
                    <a:pt x="1493" y="8803"/>
                  </a:cubicBezTo>
                  <a:cubicBezTo>
                    <a:pt x="2069" y="9257"/>
                    <a:pt x="3509" y="9257"/>
                    <a:pt x="5813" y="9257"/>
                  </a:cubicBezTo>
                  <a:cubicBezTo>
                    <a:pt x="8117" y="9257"/>
                    <a:pt x="11285" y="9257"/>
                    <a:pt x="13733" y="9348"/>
                  </a:cubicBezTo>
                  <a:cubicBezTo>
                    <a:pt x="16181" y="9439"/>
                    <a:pt x="17909" y="9620"/>
                    <a:pt x="17909" y="10165"/>
                  </a:cubicBezTo>
                  <a:cubicBezTo>
                    <a:pt x="17909" y="10709"/>
                    <a:pt x="16181" y="11617"/>
                    <a:pt x="13157" y="12978"/>
                  </a:cubicBezTo>
                  <a:cubicBezTo>
                    <a:pt x="10133" y="14339"/>
                    <a:pt x="5813" y="16155"/>
                    <a:pt x="3221" y="17607"/>
                  </a:cubicBezTo>
                  <a:cubicBezTo>
                    <a:pt x="629" y="19059"/>
                    <a:pt x="-235" y="20148"/>
                    <a:pt x="53" y="20783"/>
                  </a:cubicBezTo>
                  <a:cubicBezTo>
                    <a:pt x="341" y="21418"/>
                    <a:pt x="1781" y="21600"/>
                    <a:pt x="5381" y="21600"/>
                  </a:cubicBezTo>
                  <a:cubicBezTo>
                    <a:pt x="8981" y="21600"/>
                    <a:pt x="14741" y="21418"/>
                    <a:pt x="20501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6656501" y="3330601"/>
              <a:ext cx="149027" cy="308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543" fill="norm" stroke="1" extrusionOk="0">
                  <a:moveTo>
                    <a:pt x="21122" y="683"/>
                  </a:moveTo>
                  <a:cubicBezTo>
                    <a:pt x="19622" y="387"/>
                    <a:pt x="18122" y="91"/>
                    <a:pt x="16622" y="17"/>
                  </a:cubicBezTo>
                  <a:cubicBezTo>
                    <a:pt x="15122" y="-57"/>
                    <a:pt x="13622" y="91"/>
                    <a:pt x="11822" y="979"/>
                  </a:cubicBezTo>
                  <a:cubicBezTo>
                    <a:pt x="10022" y="1866"/>
                    <a:pt x="7922" y="3494"/>
                    <a:pt x="5672" y="6305"/>
                  </a:cubicBezTo>
                  <a:cubicBezTo>
                    <a:pt x="3422" y="9116"/>
                    <a:pt x="1022" y="13110"/>
                    <a:pt x="272" y="15847"/>
                  </a:cubicBezTo>
                  <a:cubicBezTo>
                    <a:pt x="-478" y="18584"/>
                    <a:pt x="422" y="20064"/>
                    <a:pt x="1772" y="20803"/>
                  </a:cubicBezTo>
                  <a:cubicBezTo>
                    <a:pt x="3122" y="21543"/>
                    <a:pt x="4922" y="21543"/>
                    <a:pt x="6722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6843627" y="3384814"/>
              <a:ext cx="1587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080"/>
                    <a:pt x="8640" y="8160"/>
                    <a:pt x="12240" y="11760"/>
                  </a:cubicBezTo>
                  <a:cubicBezTo>
                    <a:pt x="15840" y="15360"/>
                    <a:pt x="18720" y="184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6869027" y="3384814"/>
              <a:ext cx="1270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1229"/>
                    <a:pt x="13680" y="2459"/>
                    <a:pt x="10080" y="5532"/>
                  </a:cubicBezTo>
                  <a:cubicBezTo>
                    <a:pt x="6480" y="8605"/>
                    <a:pt x="3240" y="13522"/>
                    <a:pt x="1620" y="16507"/>
                  </a:cubicBezTo>
                  <a:cubicBezTo>
                    <a:pt x="0" y="19493"/>
                    <a:pt x="0" y="205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6983327" y="3588014"/>
              <a:ext cx="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7027777" y="3467364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7091277" y="3505464"/>
              <a:ext cx="76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7269077" y="3403864"/>
              <a:ext cx="1270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80" y="3388"/>
                    <a:pt x="9360" y="6776"/>
                    <a:pt x="12960" y="10376"/>
                  </a:cubicBezTo>
                  <a:cubicBezTo>
                    <a:pt x="16560" y="13976"/>
                    <a:pt x="19080" y="177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7288127" y="3461014"/>
              <a:ext cx="1079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0"/>
                    <a:pt x="17365" y="0"/>
                    <a:pt x="13765" y="3600"/>
                  </a:cubicBezTo>
                  <a:cubicBezTo>
                    <a:pt x="10165" y="7200"/>
                    <a:pt x="5082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7237327" y="3333964"/>
              <a:ext cx="1841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731" y="11670"/>
                    <a:pt x="5462" y="3363"/>
                    <a:pt x="9062" y="870"/>
                  </a:cubicBezTo>
                  <a:cubicBezTo>
                    <a:pt x="12662" y="-1622"/>
                    <a:pt x="17131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7446877" y="3384814"/>
              <a:ext cx="698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5400"/>
                    <a:pt x="18982" y="10800"/>
                    <a:pt x="15382" y="14400"/>
                  </a:cubicBezTo>
                  <a:cubicBezTo>
                    <a:pt x="11782" y="18000"/>
                    <a:pt x="5891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7535777" y="3257814"/>
              <a:ext cx="1270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0"/>
                    <a:pt x="3600" y="0"/>
                    <a:pt x="5040" y="800"/>
                  </a:cubicBezTo>
                  <a:cubicBezTo>
                    <a:pt x="6480" y="1600"/>
                    <a:pt x="7560" y="3200"/>
                    <a:pt x="8100" y="5000"/>
                  </a:cubicBezTo>
                  <a:cubicBezTo>
                    <a:pt x="8640" y="6800"/>
                    <a:pt x="8640" y="8800"/>
                    <a:pt x="8100" y="11400"/>
                  </a:cubicBezTo>
                  <a:cubicBezTo>
                    <a:pt x="7560" y="14000"/>
                    <a:pt x="6480" y="17200"/>
                    <a:pt x="7020" y="18800"/>
                  </a:cubicBezTo>
                  <a:cubicBezTo>
                    <a:pt x="7560" y="20400"/>
                    <a:pt x="9720" y="20400"/>
                    <a:pt x="12420" y="20600"/>
                  </a:cubicBezTo>
                  <a:cubicBezTo>
                    <a:pt x="15120" y="20800"/>
                    <a:pt x="18360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7852642" y="3581664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7942177" y="3035989"/>
              <a:ext cx="1308374" cy="677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44" fill="norm" stroke="1" extrusionOk="0">
                  <a:moveTo>
                    <a:pt x="0" y="17347"/>
                  </a:moveTo>
                  <a:cubicBezTo>
                    <a:pt x="140" y="18423"/>
                    <a:pt x="279" y="19500"/>
                    <a:pt x="419" y="20207"/>
                  </a:cubicBezTo>
                  <a:cubicBezTo>
                    <a:pt x="558" y="20913"/>
                    <a:pt x="698" y="21250"/>
                    <a:pt x="855" y="21418"/>
                  </a:cubicBezTo>
                  <a:cubicBezTo>
                    <a:pt x="1012" y="21586"/>
                    <a:pt x="1186" y="21586"/>
                    <a:pt x="1326" y="21418"/>
                  </a:cubicBezTo>
                  <a:cubicBezTo>
                    <a:pt x="1466" y="21250"/>
                    <a:pt x="1570" y="20913"/>
                    <a:pt x="1658" y="19803"/>
                  </a:cubicBezTo>
                  <a:cubicBezTo>
                    <a:pt x="1745" y="18693"/>
                    <a:pt x="1815" y="16808"/>
                    <a:pt x="1780" y="14756"/>
                  </a:cubicBezTo>
                  <a:cubicBezTo>
                    <a:pt x="1745" y="12704"/>
                    <a:pt x="1605" y="10483"/>
                    <a:pt x="1448" y="8767"/>
                  </a:cubicBezTo>
                  <a:cubicBezTo>
                    <a:pt x="1291" y="7051"/>
                    <a:pt x="1117" y="5840"/>
                    <a:pt x="1012" y="5066"/>
                  </a:cubicBezTo>
                  <a:cubicBezTo>
                    <a:pt x="907" y="4293"/>
                    <a:pt x="872" y="3956"/>
                    <a:pt x="942" y="3788"/>
                  </a:cubicBezTo>
                  <a:cubicBezTo>
                    <a:pt x="1012" y="3620"/>
                    <a:pt x="1186" y="3620"/>
                    <a:pt x="1762" y="3485"/>
                  </a:cubicBezTo>
                  <a:cubicBezTo>
                    <a:pt x="2338" y="3350"/>
                    <a:pt x="3315" y="3081"/>
                    <a:pt x="4501" y="2745"/>
                  </a:cubicBezTo>
                  <a:cubicBezTo>
                    <a:pt x="5688" y="2408"/>
                    <a:pt x="7084" y="2005"/>
                    <a:pt x="8532" y="1702"/>
                  </a:cubicBezTo>
                  <a:cubicBezTo>
                    <a:pt x="9980" y="1399"/>
                    <a:pt x="11480" y="1197"/>
                    <a:pt x="12876" y="1029"/>
                  </a:cubicBezTo>
                  <a:cubicBezTo>
                    <a:pt x="14272" y="861"/>
                    <a:pt x="15563" y="726"/>
                    <a:pt x="16767" y="558"/>
                  </a:cubicBezTo>
                  <a:cubicBezTo>
                    <a:pt x="17971" y="390"/>
                    <a:pt x="19088" y="188"/>
                    <a:pt x="19785" y="87"/>
                  </a:cubicBezTo>
                  <a:cubicBezTo>
                    <a:pt x="20483" y="-14"/>
                    <a:pt x="20763" y="-14"/>
                    <a:pt x="21024" y="20"/>
                  </a:cubicBezTo>
                  <a:cubicBezTo>
                    <a:pt x="21286" y="53"/>
                    <a:pt x="21530" y="121"/>
                    <a:pt x="21565" y="322"/>
                  </a:cubicBezTo>
                  <a:cubicBezTo>
                    <a:pt x="21600" y="524"/>
                    <a:pt x="21426" y="861"/>
                    <a:pt x="21251" y="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8147109" y="3265107"/>
              <a:ext cx="182419" cy="278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67" fill="norm" stroke="1" extrusionOk="0">
                  <a:moveTo>
                    <a:pt x="16183" y="3339"/>
                  </a:moveTo>
                  <a:cubicBezTo>
                    <a:pt x="17176" y="2526"/>
                    <a:pt x="18169" y="1714"/>
                    <a:pt x="19163" y="1065"/>
                  </a:cubicBezTo>
                  <a:cubicBezTo>
                    <a:pt x="20156" y="415"/>
                    <a:pt x="21149" y="-72"/>
                    <a:pt x="20652" y="9"/>
                  </a:cubicBezTo>
                  <a:cubicBezTo>
                    <a:pt x="20156" y="90"/>
                    <a:pt x="18169" y="740"/>
                    <a:pt x="14694" y="2445"/>
                  </a:cubicBezTo>
                  <a:cubicBezTo>
                    <a:pt x="11218" y="4151"/>
                    <a:pt x="6252" y="6911"/>
                    <a:pt x="3521" y="8698"/>
                  </a:cubicBezTo>
                  <a:cubicBezTo>
                    <a:pt x="790" y="10484"/>
                    <a:pt x="294" y="11296"/>
                    <a:pt x="790" y="11702"/>
                  </a:cubicBezTo>
                  <a:cubicBezTo>
                    <a:pt x="1287" y="12108"/>
                    <a:pt x="2776" y="12108"/>
                    <a:pt x="4887" y="12108"/>
                  </a:cubicBezTo>
                  <a:cubicBezTo>
                    <a:pt x="6997" y="12108"/>
                    <a:pt x="9728" y="12108"/>
                    <a:pt x="11714" y="12190"/>
                  </a:cubicBezTo>
                  <a:cubicBezTo>
                    <a:pt x="13700" y="12271"/>
                    <a:pt x="14942" y="12433"/>
                    <a:pt x="15190" y="12839"/>
                  </a:cubicBezTo>
                  <a:cubicBezTo>
                    <a:pt x="15438" y="13245"/>
                    <a:pt x="14694" y="13895"/>
                    <a:pt x="12211" y="14951"/>
                  </a:cubicBezTo>
                  <a:cubicBezTo>
                    <a:pt x="9728" y="16006"/>
                    <a:pt x="5507" y="17468"/>
                    <a:pt x="3025" y="18523"/>
                  </a:cubicBezTo>
                  <a:cubicBezTo>
                    <a:pt x="542" y="19579"/>
                    <a:pt x="-203" y="20229"/>
                    <a:pt x="45" y="20716"/>
                  </a:cubicBezTo>
                  <a:cubicBezTo>
                    <a:pt x="294" y="21203"/>
                    <a:pt x="1535" y="21528"/>
                    <a:pt x="5259" y="21284"/>
                  </a:cubicBezTo>
                  <a:cubicBezTo>
                    <a:pt x="8983" y="21041"/>
                    <a:pt x="15190" y="20229"/>
                    <a:pt x="21397" y="19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8353182" y="3261718"/>
              <a:ext cx="154146" cy="281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464" fill="norm" stroke="1" extrusionOk="0">
                  <a:moveTo>
                    <a:pt x="20697" y="1154"/>
                  </a:moveTo>
                  <a:cubicBezTo>
                    <a:pt x="19844" y="509"/>
                    <a:pt x="18992" y="-136"/>
                    <a:pt x="17429" y="25"/>
                  </a:cubicBezTo>
                  <a:cubicBezTo>
                    <a:pt x="15865" y="186"/>
                    <a:pt x="13592" y="1154"/>
                    <a:pt x="10608" y="3249"/>
                  </a:cubicBezTo>
                  <a:cubicBezTo>
                    <a:pt x="7623" y="5345"/>
                    <a:pt x="3929" y="8568"/>
                    <a:pt x="1797" y="11228"/>
                  </a:cubicBezTo>
                  <a:cubicBezTo>
                    <a:pt x="-335" y="13888"/>
                    <a:pt x="-903" y="15983"/>
                    <a:pt x="1939" y="17595"/>
                  </a:cubicBezTo>
                  <a:cubicBezTo>
                    <a:pt x="4781" y="19207"/>
                    <a:pt x="11034" y="20336"/>
                    <a:pt x="17286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551777" y="3289564"/>
              <a:ext cx="82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8626084" y="3302264"/>
              <a:ext cx="8444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600" fill="norm" stroke="1" extrusionOk="0">
                  <a:moveTo>
                    <a:pt x="21018" y="0"/>
                  </a:moveTo>
                  <a:cubicBezTo>
                    <a:pt x="18384" y="400"/>
                    <a:pt x="15750" y="800"/>
                    <a:pt x="12062" y="3700"/>
                  </a:cubicBezTo>
                  <a:cubicBezTo>
                    <a:pt x="8374" y="6600"/>
                    <a:pt x="3633" y="12000"/>
                    <a:pt x="1525" y="15400"/>
                  </a:cubicBezTo>
                  <a:cubicBezTo>
                    <a:pt x="-582" y="18800"/>
                    <a:pt x="-55" y="20200"/>
                    <a:pt x="4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8704177" y="351181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8735927" y="342291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8869277" y="3378464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9078827" y="3302264"/>
              <a:ext cx="952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564"/>
                    <a:pt x="11520" y="11127"/>
                    <a:pt x="15120" y="14727"/>
                  </a:cubicBezTo>
                  <a:cubicBezTo>
                    <a:pt x="18720" y="18327"/>
                    <a:pt x="2016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9148677" y="3359414"/>
              <a:ext cx="762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2215"/>
                    <a:pt x="13200" y="4431"/>
                    <a:pt x="9600" y="8031"/>
                  </a:cubicBezTo>
                  <a:cubicBezTo>
                    <a:pt x="6000" y="11631"/>
                    <a:pt x="3000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9040727" y="3242670"/>
              <a:ext cx="1968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948" y="12582"/>
                    <a:pt x="7897" y="4867"/>
                    <a:pt x="11497" y="1782"/>
                  </a:cubicBezTo>
                  <a:cubicBezTo>
                    <a:pt x="15097" y="-1304"/>
                    <a:pt x="18348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9275677" y="3264164"/>
              <a:ext cx="4329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0" h="21600" fill="norm" stroke="1" extrusionOk="0">
                  <a:moveTo>
                    <a:pt x="11782" y="0"/>
                  </a:moveTo>
                  <a:cubicBezTo>
                    <a:pt x="16691" y="5800"/>
                    <a:pt x="21600" y="11600"/>
                    <a:pt x="19636" y="15200"/>
                  </a:cubicBezTo>
                  <a:cubicBezTo>
                    <a:pt x="17673" y="18800"/>
                    <a:pt x="8836" y="20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9358227" y="3159108"/>
              <a:ext cx="127001" cy="105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705"/>
                  </a:moveTo>
                  <a:cubicBezTo>
                    <a:pt x="1800" y="273"/>
                    <a:pt x="3600" y="-159"/>
                    <a:pt x="5400" y="57"/>
                  </a:cubicBezTo>
                  <a:cubicBezTo>
                    <a:pt x="7200" y="273"/>
                    <a:pt x="9000" y="1137"/>
                    <a:pt x="9900" y="2649"/>
                  </a:cubicBezTo>
                  <a:cubicBezTo>
                    <a:pt x="10800" y="4161"/>
                    <a:pt x="10800" y="6321"/>
                    <a:pt x="10260" y="8265"/>
                  </a:cubicBezTo>
                  <a:cubicBezTo>
                    <a:pt x="9720" y="10209"/>
                    <a:pt x="8640" y="11937"/>
                    <a:pt x="7380" y="13665"/>
                  </a:cubicBezTo>
                  <a:cubicBezTo>
                    <a:pt x="6120" y="15393"/>
                    <a:pt x="4680" y="17121"/>
                    <a:pt x="5400" y="18201"/>
                  </a:cubicBezTo>
                  <a:cubicBezTo>
                    <a:pt x="6120" y="19281"/>
                    <a:pt x="9000" y="19713"/>
                    <a:pt x="12060" y="20145"/>
                  </a:cubicBezTo>
                  <a:cubicBezTo>
                    <a:pt x="15120" y="20577"/>
                    <a:pt x="18360" y="21009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287377" y="4606330"/>
              <a:ext cx="215901" cy="260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0" y="1355"/>
                  </a:moveTo>
                  <a:cubicBezTo>
                    <a:pt x="2329" y="498"/>
                    <a:pt x="4659" y="-359"/>
                    <a:pt x="7306" y="155"/>
                  </a:cubicBezTo>
                  <a:cubicBezTo>
                    <a:pt x="9953" y="670"/>
                    <a:pt x="12918" y="2555"/>
                    <a:pt x="13871" y="5127"/>
                  </a:cubicBezTo>
                  <a:cubicBezTo>
                    <a:pt x="14824" y="7698"/>
                    <a:pt x="13765" y="10955"/>
                    <a:pt x="12388" y="13355"/>
                  </a:cubicBezTo>
                  <a:cubicBezTo>
                    <a:pt x="11012" y="15755"/>
                    <a:pt x="9318" y="17298"/>
                    <a:pt x="8153" y="18498"/>
                  </a:cubicBezTo>
                  <a:cubicBezTo>
                    <a:pt x="6988" y="19698"/>
                    <a:pt x="6353" y="20555"/>
                    <a:pt x="6776" y="20898"/>
                  </a:cubicBezTo>
                  <a:cubicBezTo>
                    <a:pt x="7200" y="21241"/>
                    <a:pt x="8682" y="21070"/>
                    <a:pt x="11329" y="20555"/>
                  </a:cubicBezTo>
                  <a:cubicBezTo>
                    <a:pt x="13976" y="20041"/>
                    <a:pt x="17788" y="19184"/>
                    <a:pt x="21600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496927" y="4521464"/>
              <a:ext cx="205583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600" fill="norm" stroke="1" extrusionOk="0">
                  <a:moveTo>
                    <a:pt x="11782" y="0"/>
                  </a:moveTo>
                  <a:cubicBezTo>
                    <a:pt x="15055" y="2571"/>
                    <a:pt x="18327" y="5143"/>
                    <a:pt x="19964" y="7907"/>
                  </a:cubicBezTo>
                  <a:cubicBezTo>
                    <a:pt x="21600" y="10671"/>
                    <a:pt x="21600" y="13629"/>
                    <a:pt x="19964" y="15943"/>
                  </a:cubicBezTo>
                  <a:cubicBezTo>
                    <a:pt x="18327" y="18257"/>
                    <a:pt x="15055" y="19929"/>
                    <a:pt x="11455" y="20764"/>
                  </a:cubicBezTo>
                  <a:cubicBezTo>
                    <a:pt x="7855" y="21600"/>
                    <a:pt x="3927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119896" y="4549674"/>
              <a:ext cx="129382" cy="378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0" h="21441" fill="norm" stroke="1" extrusionOk="0">
                  <a:moveTo>
                    <a:pt x="20630" y="2361"/>
                  </a:moveTo>
                  <a:cubicBezTo>
                    <a:pt x="18943" y="1521"/>
                    <a:pt x="17255" y="681"/>
                    <a:pt x="15399" y="261"/>
                  </a:cubicBezTo>
                  <a:cubicBezTo>
                    <a:pt x="13542" y="-159"/>
                    <a:pt x="11517" y="-159"/>
                    <a:pt x="8986" y="921"/>
                  </a:cubicBezTo>
                  <a:cubicBezTo>
                    <a:pt x="6455" y="2001"/>
                    <a:pt x="3417" y="4161"/>
                    <a:pt x="1561" y="7161"/>
                  </a:cubicBezTo>
                  <a:cubicBezTo>
                    <a:pt x="-295" y="10161"/>
                    <a:pt x="-970" y="14001"/>
                    <a:pt x="2236" y="16521"/>
                  </a:cubicBezTo>
                  <a:cubicBezTo>
                    <a:pt x="5442" y="19041"/>
                    <a:pt x="12530" y="20241"/>
                    <a:pt x="19617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2127755" y="4461049"/>
              <a:ext cx="410573" cy="695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19" fill="norm" stroke="1" extrusionOk="0">
                  <a:moveTo>
                    <a:pt x="5868" y="3439"/>
                  </a:moveTo>
                  <a:cubicBezTo>
                    <a:pt x="4538" y="3635"/>
                    <a:pt x="3209" y="3832"/>
                    <a:pt x="2268" y="3930"/>
                  </a:cubicBezTo>
                  <a:cubicBezTo>
                    <a:pt x="1326" y="4028"/>
                    <a:pt x="772" y="4028"/>
                    <a:pt x="495" y="3865"/>
                  </a:cubicBezTo>
                  <a:cubicBezTo>
                    <a:pt x="218" y="3701"/>
                    <a:pt x="218" y="3374"/>
                    <a:pt x="772" y="2915"/>
                  </a:cubicBezTo>
                  <a:cubicBezTo>
                    <a:pt x="1326" y="2457"/>
                    <a:pt x="2434" y="1868"/>
                    <a:pt x="3209" y="1443"/>
                  </a:cubicBezTo>
                  <a:cubicBezTo>
                    <a:pt x="3984" y="1017"/>
                    <a:pt x="4428" y="755"/>
                    <a:pt x="5037" y="494"/>
                  </a:cubicBezTo>
                  <a:cubicBezTo>
                    <a:pt x="5646" y="232"/>
                    <a:pt x="6421" y="-30"/>
                    <a:pt x="6864" y="3"/>
                  </a:cubicBezTo>
                  <a:cubicBezTo>
                    <a:pt x="7308" y="35"/>
                    <a:pt x="7418" y="363"/>
                    <a:pt x="7418" y="1345"/>
                  </a:cubicBezTo>
                  <a:cubicBezTo>
                    <a:pt x="7418" y="2326"/>
                    <a:pt x="7308" y="3963"/>
                    <a:pt x="6920" y="5599"/>
                  </a:cubicBezTo>
                  <a:cubicBezTo>
                    <a:pt x="6532" y="7235"/>
                    <a:pt x="5868" y="8872"/>
                    <a:pt x="4926" y="9952"/>
                  </a:cubicBezTo>
                  <a:cubicBezTo>
                    <a:pt x="3984" y="11032"/>
                    <a:pt x="2766" y="11555"/>
                    <a:pt x="1880" y="11752"/>
                  </a:cubicBezTo>
                  <a:cubicBezTo>
                    <a:pt x="994" y="11948"/>
                    <a:pt x="440" y="11817"/>
                    <a:pt x="163" y="11555"/>
                  </a:cubicBezTo>
                  <a:cubicBezTo>
                    <a:pt x="-114" y="11294"/>
                    <a:pt x="-114" y="10901"/>
                    <a:pt x="772" y="10181"/>
                  </a:cubicBezTo>
                  <a:cubicBezTo>
                    <a:pt x="1658" y="9461"/>
                    <a:pt x="3431" y="8414"/>
                    <a:pt x="5812" y="7170"/>
                  </a:cubicBezTo>
                  <a:cubicBezTo>
                    <a:pt x="8194" y="5926"/>
                    <a:pt x="11184" y="4486"/>
                    <a:pt x="13455" y="3374"/>
                  </a:cubicBezTo>
                  <a:cubicBezTo>
                    <a:pt x="15726" y="2261"/>
                    <a:pt x="17277" y="1475"/>
                    <a:pt x="18274" y="919"/>
                  </a:cubicBezTo>
                  <a:cubicBezTo>
                    <a:pt x="19271" y="363"/>
                    <a:pt x="19714" y="35"/>
                    <a:pt x="19658" y="3"/>
                  </a:cubicBezTo>
                  <a:cubicBezTo>
                    <a:pt x="19603" y="-30"/>
                    <a:pt x="19049" y="232"/>
                    <a:pt x="17831" y="1214"/>
                  </a:cubicBezTo>
                  <a:cubicBezTo>
                    <a:pt x="16612" y="2195"/>
                    <a:pt x="14729" y="3897"/>
                    <a:pt x="12901" y="5828"/>
                  </a:cubicBezTo>
                  <a:cubicBezTo>
                    <a:pt x="11074" y="7759"/>
                    <a:pt x="9301" y="9919"/>
                    <a:pt x="8194" y="11981"/>
                  </a:cubicBezTo>
                  <a:cubicBezTo>
                    <a:pt x="7086" y="14043"/>
                    <a:pt x="6643" y="16006"/>
                    <a:pt x="6864" y="17479"/>
                  </a:cubicBezTo>
                  <a:cubicBezTo>
                    <a:pt x="7086" y="18952"/>
                    <a:pt x="7972" y="19934"/>
                    <a:pt x="8803" y="20555"/>
                  </a:cubicBezTo>
                  <a:cubicBezTo>
                    <a:pt x="9634" y="21177"/>
                    <a:pt x="10409" y="21439"/>
                    <a:pt x="11129" y="21505"/>
                  </a:cubicBezTo>
                  <a:cubicBezTo>
                    <a:pt x="11849" y="21570"/>
                    <a:pt x="12514" y="21439"/>
                    <a:pt x="13455" y="20588"/>
                  </a:cubicBezTo>
                  <a:cubicBezTo>
                    <a:pt x="14397" y="19737"/>
                    <a:pt x="15615" y="18166"/>
                    <a:pt x="16224" y="16923"/>
                  </a:cubicBezTo>
                  <a:cubicBezTo>
                    <a:pt x="16834" y="15679"/>
                    <a:pt x="16834" y="14763"/>
                    <a:pt x="16668" y="14108"/>
                  </a:cubicBezTo>
                  <a:cubicBezTo>
                    <a:pt x="16501" y="13454"/>
                    <a:pt x="16169" y="13061"/>
                    <a:pt x="16335" y="12799"/>
                  </a:cubicBezTo>
                  <a:cubicBezTo>
                    <a:pt x="16501" y="12537"/>
                    <a:pt x="17166" y="12406"/>
                    <a:pt x="18108" y="12406"/>
                  </a:cubicBezTo>
                  <a:cubicBezTo>
                    <a:pt x="19049" y="12406"/>
                    <a:pt x="20268" y="12537"/>
                    <a:pt x="21486" y="12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3465427" y="4483364"/>
              <a:ext cx="254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657"/>
                    <a:pt x="14400" y="7314"/>
                    <a:pt x="10800" y="10914"/>
                  </a:cubicBezTo>
                  <a:cubicBezTo>
                    <a:pt x="7200" y="14514"/>
                    <a:pt x="3600" y="18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3586077" y="4521464"/>
              <a:ext cx="1166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600" fill="norm" stroke="1" extrusionOk="0">
                  <a:moveTo>
                    <a:pt x="3411" y="7076"/>
                  </a:moveTo>
                  <a:cubicBezTo>
                    <a:pt x="5305" y="7200"/>
                    <a:pt x="7200" y="7324"/>
                    <a:pt x="9853" y="6952"/>
                  </a:cubicBezTo>
                  <a:cubicBezTo>
                    <a:pt x="12505" y="6579"/>
                    <a:pt x="15916" y="5710"/>
                    <a:pt x="17811" y="4593"/>
                  </a:cubicBezTo>
                  <a:cubicBezTo>
                    <a:pt x="19705" y="3476"/>
                    <a:pt x="20084" y="2110"/>
                    <a:pt x="19516" y="1241"/>
                  </a:cubicBezTo>
                  <a:cubicBezTo>
                    <a:pt x="18947" y="372"/>
                    <a:pt x="17432" y="0"/>
                    <a:pt x="14779" y="0"/>
                  </a:cubicBezTo>
                  <a:cubicBezTo>
                    <a:pt x="12126" y="0"/>
                    <a:pt x="8337" y="372"/>
                    <a:pt x="5684" y="1303"/>
                  </a:cubicBezTo>
                  <a:cubicBezTo>
                    <a:pt x="3032" y="2234"/>
                    <a:pt x="1516" y="3724"/>
                    <a:pt x="2842" y="5524"/>
                  </a:cubicBezTo>
                  <a:cubicBezTo>
                    <a:pt x="4168" y="7324"/>
                    <a:pt x="8337" y="9434"/>
                    <a:pt x="12126" y="10986"/>
                  </a:cubicBezTo>
                  <a:cubicBezTo>
                    <a:pt x="15916" y="12538"/>
                    <a:pt x="19326" y="13531"/>
                    <a:pt x="20463" y="14648"/>
                  </a:cubicBezTo>
                  <a:cubicBezTo>
                    <a:pt x="21600" y="15766"/>
                    <a:pt x="20463" y="17007"/>
                    <a:pt x="16674" y="18186"/>
                  </a:cubicBezTo>
                  <a:cubicBezTo>
                    <a:pt x="12884" y="19366"/>
                    <a:pt x="6442" y="204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3605127" y="4353353"/>
              <a:ext cx="107951" cy="136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20102"/>
                  </a:moveTo>
                  <a:cubicBezTo>
                    <a:pt x="1694" y="15193"/>
                    <a:pt x="3388" y="10284"/>
                    <a:pt x="4871" y="7175"/>
                  </a:cubicBezTo>
                  <a:cubicBezTo>
                    <a:pt x="6353" y="4066"/>
                    <a:pt x="7624" y="2757"/>
                    <a:pt x="9318" y="1611"/>
                  </a:cubicBezTo>
                  <a:cubicBezTo>
                    <a:pt x="11012" y="466"/>
                    <a:pt x="13129" y="-516"/>
                    <a:pt x="14400" y="302"/>
                  </a:cubicBezTo>
                  <a:cubicBezTo>
                    <a:pt x="15671" y="1120"/>
                    <a:pt x="16094" y="3739"/>
                    <a:pt x="17153" y="7502"/>
                  </a:cubicBezTo>
                  <a:cubicBezTo>
                    <a:pt x="18212" y="11266"/>
                    <a:pt x="19906" y="16175"/>
                    <a:pt x="21600" y="2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3763877" y="4775464"/>
              <a:ext cx="152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6133"/>
                    <a:pt x="12000" y="12267"/>
                    <a:pt x="15600" y="15867"/>
                  </a:cubicBezTo>
                  <a:cubicBezTo>
                    <a:pt x="19200" y="19467"/>
                    <a:pt x="20400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3782927" y="4775464"/>
              <a:ext cx="1270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483"/>
                    <a:pt x="12960" y="4966"/>
                    <a:pt x="9360" y="8566"/>
                  </a:cubicBezTo>
                  <a:cubicBezTo>
                    <a:pt x="5760" y="12166"/>
                    <a:pt x="2880" y="168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3973427" y="4858014"/>
              <a:ext cx="69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4659"/>
                    <a:pt x="8509" y="9318"/>
                    <a:pt x="4909" y="12918"/>
                  </a:cubicBezTo>
                  <a:cubicBezTo>
                    <a:pt x="1309" y="16518"/>
                    <a:pt x="655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4119477" y="4604014"/>
              <a:ext cx="152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4154"/>
                    <a:pt x="10200" y="8308"/>
                    <a:pt x="13800" y="11908"/>
                  </a:cubicBezTo>
                  <a:cubicBezTo>
                    <a:pt x="17400" y="15508"/>
                    <a:pt x="19500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4223408" y="4648464"/>
              <a:ext cx="7387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20939" y="0"/>
                  </a:moveTo>
                  <a:cubicBezTo>
                    <a:pt x="16739" y="3086"/>
                    <a:pt x="12539" y="6171"/>
                    <a:pt x="8639" y="9404"/>
                  </a:cubicBezTo>
                  <a:cubicBezTo>
                    <a:pt x="4739" y="12637"/>
                    <a:pt x="1139" y="16016"/>
                    <a:pt x="239" y="18073"/>
                  </a:cubicBezTo>
                  <a:cubicBezTo>
                    <a:pt x="-661" y="20131"/>
                    <a:pt x="1139" y="20865"/>
                    <a:pt x="29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4494127" y="4462001"/>
              <a:ext cx="37631" cy="49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516" fill="norm" stroke="1" extrusionOk="0">
                  <a:moveTo>
                    <a:pt x="7200" y="1770"/>
                  </a:moveTo>
                  <a:cubicBezTo>
                    <a:pt x="10800" y="936"/>
                    <a:pt x="14400" y="101"/>
                    <a:pt x="16800" y="9"/>
                  </a:cubicBezTo>
                  <a:cubicBezTo>
                    <a:pt x="19200" y="-84"/>
                    <a:pt x="20400" y="565"/>
                    <a:pt x="21000" y="2326"/>
                  </a:cubicBezTo>
                  <a:cubicBezTo>
                    <a:pt x="21600" y="4088"/>
                    <a:pt x="21600" y="6961"/>
                    <a:pt x="19200" y="10113"/>
                  </a:cubicBezTo>
                  <a:cubicBezTo>
                    <a:pt x="16800" y="13265"/>
                    <a:pt x="12000" y="16695"/>
                    <a:pt x="8400" y="18642"/>
                  </a:cubicBezTo>
                  <a:cubicBezTo>
                    <a:pt x="4800" y="20589"/>
                    <a:pt x="2400" y="21052"/>
                    <a:pt x="0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5046577" y="4565914"/>
              <a:ext cx="278459" cy="36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79" fill="norm" stroke="1" extrusionOk="0">
                  <a:moveTo>
                    <a:pt x="0" y="0"/>
                  </a:moveTo>
                  <a:cubicBezTo>
                    <a:pt x="4418" y="1851"/>
                    <a:pt x="8836" y="3703"/>
                    <a:pt x="11945" y="5184"/>
                  </a:cubicBezTo>
                  <a:cubicBezTo>
                    <a:pt x="15055" y="6665"/>
                    <a:pt x="16855" y="7776"/>
                    <a:pt x="18082" y="8517"/>
                  </a:cubicBezTo>
                  <a:cubicBezTo>
                    <a:pt x="19309" y="9257"/>
                    <a:pt x="19964" y="9627"/>
                    <a:pt x="20536" y="10059"/>
                  </a:cubicBezTo>
                  <a:cubicBezTo>
                    <a:pt x="21109" y="10491"/>
                    <a:pt x="21600" y="10985"/>
                    <a:pt x="21518" y="11479"/>
                  </a:cubicBezTo>
                  <a:cubicBezTo>
                    <a:pt x="21436" y="11973"/>
                    <a:pt x="20782" y="12466"/>
                    <a:pt x="18818" y="13454"/>
                  </a:cubicBezTo>
                  <a:cubicBezTo>
                    <a:pt x="16855" y="14441"/>
                    <a:pt x="13582" y="15922"/>
                    <a:pt x="11127" y="17095"/>
                  </a:cubicBezTo>
                  <a:cubicBezTo>
                    <a:pt x="8673" y="18267"/>
                    <a:pt x="7036" y="19131"/>
                    <a:pt x="5973" y="19872"/>
                  </a:cubicBezTo>
                  <a:cubicBezTo>
                    <a:pt x="4909" y="20613"/>
                    <a:pt x="4418" y="21230"/>
                    <a:pt x="4664" y="21415"/>
                  </a:cubicBezTo>
                  <a:cubicBezTo>
                    <a:pt x="4909" y="21600"/>
                    <a:pt x="5891" y="21353"/>
                    <a:pt x="6873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5762011" y="4622886"/>
              <a:ext cx="125086" cy="229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137" fill="norm" stroke="1" extrusionOk="0">
                  <a:moveTo>
                    <a:pt x="15480" y="5270"/>
                  </a:moveTo>
                  <a:cubicBezTo>
                    <a:pt x="15840" y="3324"/>
                    <a:pt x="16200" y="1378"/>
                    <a:pt x="15480" y="503"/>
                  </a:cubicBezTo>
                  <a:cubicBezTo>
                    <a:pt x="14760" y="-373"/>
                    <a:pt x="12960" y="-178"/>
                    <a:pt x="10440" y="1670"/>
                  </a:cubicBezTo>
                  <a:cubicBezTo>
                    <a:pt x="7920" y="3519"/>
                    <a:pt x="4680" y="7022"/>
                    <a:pt x="2700" y="10232"/>
                  </a:cubicBezTo>
                  <a:cubicBezTo>
                    <a:pt x="720" y="13443"/>
                    <a:pt x="0" y="16362"/>
                    <a:pt x="0" y="18308"/>
                  </a:cubicBezTo>
                  <a:cubicBezTo>
                    <a:pt x="0" y="20254"/>
                    <a:pt x="720" y="21227"/>
                    <a:pt x="3240" y="21130"/>
                  </a:cubicBezTo>
                  <a:cubicBezTo>
                    <a:pt x="5760" y="21032"/>
                    <a:pt x="10080" y="19865"/>
                    <a:pt x="13860" y="17141"/>
                  </a:cubicBezTo>
                  <a:cubicBezTo>
                    <a:pt x="17640" y="14416"/>
                    <a:pt x="20880" y="10135"/>
                    <a:pt x="21240" y="6924"/>
                  </a:cubicBezTo>
                  <a:cubicBezTo>
                    <a:pt x="21600" y="3713"/>
                    <a:pt x="19080" y="1573"/>
                    <a:pt x="16020" y="795"/>
                  </a:cubicBezTo>
                  <a:cubicBezTo>
                    <a:pt x="12960" y="16"/>
                    <a:pt x="9360" y="600"/>
                    <a:pt x="7200" y="1962"/>
                  </a:cubicBezTo>
                  <a:cubicBezTo>
                    <a:pt x="5040" y="3324"/>
                    <a:pt x="4320" y="5465"/>
                    <a:pt x="3600" y="7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6049877" y="4750064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6133374" y="4546856"/>
              <a:ext cx="117953" cy="288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198" fill="norm" stroke="1" extrusionOk="0">
                  <a:moveTo>
                    <a:pt x="15475" y="2798"/>
                  </a:moveTo>
                  <a:cubicBezTo>
                    <a:pt x="14358" y="2021"/>
                    <a:pt x="13240" y="1244"/>
                    <a:pt x="10820" y="700"/>
                  </a:cubicBezTo>
                  <a:cubicBezTo>
                    <a:pt x="8399" y="156"/>
                    <a:pt x="4675" y="-155"/>
                    <a:pt x="2440" y="78"/>
                  </a:cubicBezTo>
                  <a:cubicBezTo>
                    <a:pt x="206" y="311"/>
                    <a:pt x="-539" y="1088"/>
                    <a:pt x="392" y="2564"/>
                  </a:cubicBezTo>
                  <a:cubicBezTo>
                    <a:pt x="1323" y="4041"/>
                    <a:pt x="3930" y="6216"/>
                    <a:pt x="7654" y="8858"/>
                  </a:cubicBezTo>
                  <a:cubicBezTo>
                    <a:pt x="11378" y="11500"/>
                    <a:pt x="16220" y="14608"/>
                    <a:pt x="18640" y="16628"/>
                  </a:cubicBezTo>
                  <a:cubicBezTo>
                    <a:pt x="21061" y="18648"/>
                    <a:pt x="21061" y="19580"/>
                    <a:pt x="20316" y="20280"/>
                  </a:cubicBezTo>
                  <a:cubicBezTo>
                    <a:pt x="19571" y="20979"/>
                    <a:pt x="18082" y="21445"/>
                    <a:pt x="15475" y="21057"/>
                  </a:cubicBezTo>
                  <a:cubicBezTo>
                    <a:pt x="12868" y="20668"/>
                    <a:pt x="9144" y="19425"/>
                    <a:pt x="5420" y="18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6119727" y="4553214"/>
              <a:ext cx="311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5" y="14400"/>
                    <a:pt x="5290" y="7200"/>
                    <a:pt x="8890" y="3600"/>
                  </a:cubicBezTo>
                  <a:cubicBezTo>
                    <a:pt x="12490" y="0"/>
                    <a:pt x="170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6488027" y="4864364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400"/>
                    <a:pt x="21600" y="4800"/>
                    <a:pt x="18000" y="8400"/>
                  </a:cubicBezTo>
                  <a:cubicBezTo>
                    <a:pt x="14400" y="12000"/>
                    <a:pt x="72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7237327" y="4616714"/>
              <a:ext cx="241301" cy="228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8917"/>
                  </a:moveTo>
                  <a:cubicBezTo>
                    <a:pt x="1137" y="6936"/>
                    <a:pt x="2274" y="4954"/>
                    <a:pt x="3789" y="3864"/>
                  </a:cubicBezTo>
                  <a:cubicBezTo>
                    <a:pt x="5305" y="2774"/>
                    <a:pt x="7200" y="2576"/>
                    <a:pt x="9474" y="4161"/>
                  </a:cubicBezTo>
                  <a:cubicBezTo>
                    <a:pt x="11747" y="5747"/>
                    <a:pt x="14400" y="9116"/>
                    <a:pt x="15442" y="12187"/>
                  </a:cubicBezTo>
                  <a:cubicBezTo>
                    <a:pt x="16484" y="15259"/>
                    <a:pt x="15916" y="18033"/>
                    <a:pt x="15158" y="19618"/>
                  </a:cubicBezTo>
                  <a:cubicBezTo>
                    <a:pt x="14400" y="21204"/>
                    <a:pt x="13453" y="21600"/>
                    <a:pt x="12789" y="21204"/>
                  </a:cubicBezTo>
                  <a:cubicBezTo>
                    <a:pt x="12126" y="20807"/>
                    <a:pt x="11747" y="19618"/>
                    <a:pt x="12032" y="16745"/>
                  </a:cubicBezTo>
                  <a:cubicBezTo>
                    <a:pt x="12316" y="13872"/>
                    <a:pt x="13263" y="9314"/>
                    <a:pt x="14968" y="6242"/>
                  </a:cubicBezTo>
                  <a:cubicBezTo>
                    <a:pt x="16674" y="3171"/>
                    <a:pt x="19137" y="15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7527852" y="4669251"/>
              <a:ext cx="214553" cy="345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353" fill="norm" stroke="1" extrusionOk="0">
                  <a:moveTo>
                    <a:pt x="156" y="3035"/>
                  </a:moveTo>
                  <a:cubicBezTo>
                    <a:pt x="995" y="3428"/>
                    <a:pt x="1834" y="3820"/>
                    <a:pt x="2778" y="3886"/>
                  </a:cubicBezTo>
                  <a:cubicBezTo>
                    <a:pt x="3721" y="3951"/>
                    <a:pt x="4770" y="3689"/>
                    <a:pt x="5714" y="3297"/>
                  </a:cubicBezTo>
                  <a:cubicBezTo>
                    <a:pt x="6657" y="2904"/>
                    <a:pt x="7496" y="2380"/>
                    <a:pt x="7916" y="1791"/>
                  </a:cubicBezTo>
                  <a:cubicBezTo>
                    <a:pt x="8335" y="1202"/>
                    <a:pt x="8335" y="548"/>
                    <a:pt x="7706" y="220"/>
                  </a:cubicBezTo>
                  <a:cubicBezTo>
                    <a:pt x="7077" y="-107"/>
                    <a:pt x="5819" y="-107"/>
                    <a:pt x="4455" y="482"/>
                  </a:cubicBezTo>
                  <a:cubicBezTo>
                    <a:pt x="3092" y="1071"/>
                    <a:pt x="1624" y="2249"/>
                    <a:pt x="786" y="3689"/>
                  </a:cubicBezTo>
                  <a:cubicBezTo>
                    <a:pt x="-53" y="5129"/>
                    <a:pt x="-263" y="6831"/>
                    <a:pt x="366" y="8140"/>
                  </a:cubicBezTo>
                  <a:cubicBezTo>
                    <a:pt x="995" y="9449"/>
                    <a:pt x="2463" y="10366"/>
                    <a:pt x="5294" y="10235"/>
                  </a:cubicBezTo>
                  <a:cubicBezTo>
                    <a:pt x="8125" y="10104"/>
                    <a:pt x="12320" y="8926"/>
                    <a:pt x="15151" y="7682"/>
                  </a:cubicBezTo>
                  <a:cubicBezTo>
                    <a:pt x="17982" y="6438"/>
                    <a:pt x="19450" y="5129"/>
                    <a:pt x="20288" y="4017"/>
                  </a:cubicBezTo>
                  <a:cubicBezTo>
                    <a:pt x="21127" y="2904"/>
                    <a:pt x="21337" y="1988"/>
                    <a:pt x="21232" y="1988"/>
                  </a:cubicBezTo>
                  <a:cubicBezTo>
                    <a:pt x="21127" y="1988"/>
                    <a:pt x="20708" y="2904"/>
                    <a:pt x="20498" y="5588"/>
                  </a:cubicBezTo>
                  <a:cubicBezTo>
                    <a:pt x="20288" y="8271"/>
                    <a:pt x="20288" y="12722"/>
                    <a:pt x="20288" y="15275"/>
                  </a:cubicBezTo>
                  <a:cubicBezTo>
                    <a:pt x="20288" y="17828"/>
                    <a:pt x="20288" y="18482"/>
                    <a:pt x="20079" y="19202"/>
                  </a:cubicBezTo>
                  <a:cubicBezTo>
                    <a:pt x="19869" y="19922"/>
                    <a:pt x="19450" y="20708"/>
                    <a:pt x="18716" y="21100"/>
                  </a:cubicBezTo>
                  <a:cubicBezTo>
                    <a:pt x="17982" y="21493"/>
                    <a:pt x="16933" y="21493"/>
                    <a:pt x="15989" y="20642"/>
                  </a:cubicBezTo>
                  <a:cubicBezTo>
                    <a:pt x="15046" y="19791"/>
                    <a:pt x="14207" y="18089"/>
                    <a:pt x="13578" y="16715"/>
                  </a:cubicBezTo>
                  <a:cubicBezTo>
                    <a:pt x="12949" y="15340"/>
                    <a:pt x="12529" y="14293"/>
                    <a:pt x="12110" y="13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7700877" y="4584964"/>
              <a:ext cx="50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1200"/>
                    <a:pt x="9000" y="2400"/>
                    <a:pt x="12600" y="6000"/>
                  </a:cubicBezTo>
                  <a:cubicBezTo>
                    <a:pt x="16200" y="9600"/>
                    <a:pt x="18900" y="15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7789777" y="4631506"/>
              <a:ext cx="107951" cy="182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55" fill="norm" stroke="1" extrusionOk="0">
                  <a:moveTo>
                    <a:pt x="0" y="8693"/>
                  </a:moveTo>
                  <a:cubicBezTo>
                    <a:pt x="4154" y="7452"/>
                    <a:pt x="8308" y="6210"/>
                    <a:pt x="11216" y="4721"/>
                  </a:cubicBezTo>
                  <a:cubicBezTo>
                    <a:pt x="14123" y="3231"/>
                    <a:pt x="15785" y="1493"/>
                    <a:pt x="15577" y="624"/>
                  </a:cubicBezTo>
                  <a:cubicBezTo>
                    <a:pt x="15370" y="-245"/>
                    <a:pt x="13293" y="-245"/>
                    <a:pt x="10593" y="872"/>
                  </a:cubicBezTo>
                  <a:cubicBezTo>
                    <a:pt x="7893" y="1989"/>
                    <a:pt x="4570" y="4224"/>
                    <a:pt x="2493" y="7576"/>
                  </a:cubicBezTo>
                  <a:cubicBezTo>
                    <a:pt x="416" y="10927"/>
                    <a:pt x="-415" y="15396"/>
                    <a:pt x="2908" y="17879"/>
                  </a:cubicBezTo>
                  <a:cubicBezTo>
                    <a:pt x="6231" y="20362"/>
                    <a:pt x="13708" y="20858"/>
                    <a:pt x="21185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7918593" y="4647125"/>
              <a:ext cx="137885" cy="158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791" fill="norm" stroke="1" extrusionOk="0">
                  <a:moveTo>
                    <a:pt x="17392" y="175"/>
                  </a:moveTo>
                  <a:cubicBezTo>
                    <a:pt x="14774" y="-102"/>
                    <a:pt x="12155" y="-379"/>
                    <a:pt x="9210" y="2113"/>
                  </a:cubicBezTo>
                  <a:cubicBezTo>
                    <a:pt x="6264" y="4606"/>
                    <a:pt x="2992" y="9867"/>
                    <a:pt x="1355" y="13329"/>
                  </a:cubicBezTo>
                  <a:cubicBezTo>
                    <a:pt x="-281" y="16790"/>
                    <a:pt x="-281" y="18452"/>
                    <a:pt x="537" y="19559"/>
                  </a:cubicBezTo>
                  <a:cubicBezTo>
                    <a:pt x="1355" y="20667"/>
                    <a:pt x="2992" y="21221"/>
                    <a:pt x="6592" y="20390"/>
                  </a:cubicBezTo>
                  <a:cubicBezTo>
                    <a:pt x="10192" y="19559"/>
                    <a:pt x="15755" y="17344"/>
                    <a:pt x="21319" y="15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8111110" y="4451614"/>
              <a:ext cx="72368" cy="349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501" fill="norm" stroke="1" extrusionOk="0">
                  <a:moveTo>
                    <a:pt x="21100" y="0"/>
                  </a:moveTo>
                  <a:cubicBezTo>
                    <a:pt x="16163" y="1561"/>
                    <a:pt x="11226" y="3123"/>
                    <a:pt x="7523" y="5790"/>
                  </a:cubicBezTo>
                  <a:cubicBezTo>
                    <a:pt x="3820" y="8458"/>
                    <a:pt x="1351" y="12231"/>
                    <a:pt x="426" y="14964"/>
                  </a:cubicBezTo>
                  <a:cubicBezTo>
                    <a:pt x="-500" y="17696"/>
                    <a:pt x="117" y="19388"/>
                    <a:pt x="1969" y="20364"/>
                  </a:cubicBezTo>
                  <a:cubicBezTo>
                    <a:pt x="3820" y="21340"/>
                    <a:pt x="6906" y="21600"/>
                    <a:pt x="9374" y="21470"/>
                  </a:cubicBezTo>
                  <a:cubicBezTo>
                    <a:pt x="11843" y="21340"/>
                    <a:pt x="13694" y="20819"/>
                    <a:pt x="14311" y="19843"/>
                  </a:cubicBezTo>
                  <a:cubicBezTo>
                    <a:pt x="14929" y="18867"/>
                    <a:pt x="14311" y="17436"/>
                    <a:pt x="13694" y="16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8057674" y="4610364"/>
              <a:ext cx="11310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8025" y="21600"/>
                  </a:moveTo>
                  <a:cubicBezTo>
                    <a:pt x="4490" y="18900"/>
                    <a:pt x="956" y="16200"/>
                    <a:pt x="170" y="13950"/>
                  </a:cubicBezTo>
                  <a:cubicBezTo>
                    <a:pt x="-615" y="11700"/>
                    <a:pt x="1349" y="9900"/>
                    <a:pt x="5276" y="7650"/>
                  </a:cubicBezTo>
                  <a:cubicBezTo>
                    <a:pt x="9203" y="5400"/>
                    <a:pt x="15094" y="2700"/>
                    <a:pt x="209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8735927" y="4521950"/>
              <a:ext cx="207997" cy="293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231" fill="norm" stroke="1" extrusionOk="0">
                  <a:moveTo>
                    <a:pt x="3273" y="3642"/>
                  </a:moveTo>
                  <a:cubicBezTo>
                    <a:pt x="3491" y="2876"/>
                    <a:pt x="3709" y="2110"/>
                    <a:pt x="4036" y="1344"/>
                  </a:cubicBezTo>
                  <a:cubicBezTo>
                    <a:pt x="4364" y="578"/>
                    <a:pt x="4800" y="-188"/>
                    <a:pt x="5018" y="42"/>
                  </a:cubicBezTo>
                  <a:cubicBezTo>
                    <a:pt x="5236" y="272"/>
                    <a:pt x="5236" y="1497"/>
                    <a:pt x="4909" y="4484"/>
                  </a:cubicBezTo>
                  <a:cubicBezTo>
                    <a:pt x="4582" y="7472"/>
                    <a:pt x="3927" y="12221"/>
                    <a:pt x="3491" y="15131"/>
                  </a:cubicBezTo>
                  <a:cubicBezTo>
                    <a:pt x="3055" y="18042"/>
                    <a:pt x="2836" y="19114"/>
                    <a:pt x="2400" y="19957"/>
                  </a:cubicBezTo>
                  <a:cubicBezTo>
                    <a:pt x="1964" y="20799"/>
                    <a:pt x="1309" y="21412"/>
                    <a:pt x="873" y="21182"/>
                  </a:cubicBezTo>
                  <a:cubicBezTo>
                    <a:pt x="436" y="20952"/>
                    <a:pt x="218" y="19880"/>
                    <a:pt x="109" y="18961"/>
                  </a:cubicBezTo>
                  <a:cubicBezTo>
                    <a:pt x="0" y="18042"/>
                    <a:pt x="0" y="17276"/>
                    <a:pt x="0" y="16433"/>
                  </a:cubicBezTo>
                  <a:cubicBezTo>
                    <a:pt x="0" y="15591"/>
                    <a:pt x="0" y="14672"/>
                    <a:pt x="545" y="14059"/>
                  </a:cubicBezTo>
                  <a:cubicBezTo>
                    <a:pt x="1091" y="13446"/>
                    <a:pt x="2182" y="13140"/>
                    <a:pt x="4800" y="11531"/>
                  </a:cubicBezTo>
                  <a:cubicBezTo>
                    <a:pt x="7418" y="9923"/>
                    <a:pt x="11564" y="7012"/>
                    <a:pt x="14073" y="5250"/>
                  </a:cubicBezTo>
                  <a:cubicBezTo>
                    <a:pt x="16582" y="3489"/>
                    <a:pt x="17455" y="2876"/>
                    <a:pt x="18436" y="2033"/>
                  </a:cubicBezTo>
                  <a:cubicBezTo>
                    <a:pt x="19418" y="1191"/>
                    <a:pt x="20509" y="118"/>
                    <a:pt x="21055" y="195"/>
                  </a:cubicBezTo>
                  <a:cubicBezTo>
                    <a:pt x="21600" y="272"/>
                    <a:pt x="21600" y="1497"/>
                    <a:pt x="20836" y="3872"/>
                  </a:cubicBezTo>
                  <a:cubicBezTo>
                    <a:pt x="20073" y="6246"/>
                    <a:pt x="18545" y="9769"/>
                    <a:pt x="17564" y="12603"/>
                  </a:cubicBezTo>
                  <a:cubicBezTo>
                    <a:pt x="16582" y="15438"/>
                    <a:pt x="16145" y="17582"/>
                    <a:pt x="15709" y="19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8933203" y="4739695"/>
              <a:ext cx="50375" cy="91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804" fill="norm" stroke="1" extrusionOk="0">
                  <a:moveTo>
                    <a:pt x="18719" y="2352"/>
                  </a:moveTo>
                  <a:cubicBezTo>
                    <a:pt x="15119" y="912"/>
                    <a:pt x="11519" y="-528"/>
                    <a:pt x="8369" y="192"/>
                  </a:cubicBezTo>
                  <a:cubicBezTo>
                    <a:pt x="5219" y="912"/>
                    <a:pt x="2519" y="3792"/>
                    <a:pt x="1169" y="6432"/>
                  </a:cubicBezTo>
                  <a:cubicBezTo>
                    <a:pt x="-181" y="9072"/>
                    <a:pt x="-181" y="11472"/>
                    <a:pt x="269" y="13872"/>
                  </a:cubicBezTo>
                  <a:cubicBezTo>
                    <a:pt x="719" y="16272"/>
                    <a:pt x="1619" y="18672"/>
                    <a:pt x="4319" y="19872"/>
                  </a:cubicBezTo>
                  <a:cubicBezTo>
                    <a:pt x="7019" y="21072"/>
                    <a:pt x="11519" y="21072"/>
                    <a:pt x="15119" y="20112"/>
                  </a:cubicBezTo>
                  <a:cubicBezTo>
                    <a:pt x="18719" y="19152"/>
                    <a:pt x="21419" y="17232"/>
                    <a:pt x="21419" y="13872"/>
                  </a:cubicBezTo>
                  <a:cubicBezTo>
                    <a:pt x="21419" y="10512"/>
                    <a:pt x="18719" y="5712"/>
                    <a:pt x="16019" y="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4005177" y="5543814"/>
              <a:ext cx="361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53" y="16200"/>
                    <a:pt x="5305" y="10800"/>
                    <a:pt x="8905" y="7200"/>
                  </a:cubicBezTo>
                  <a:cubicBezTo>
                    <a:pt x="12505" y="3600"/>
                    <a:pt x="1705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4088213" y="5575564"/>
              <a:ext cx="329715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1207" y="21600"/>
                  </a:moveTo>
                  <a:cubicBezTo>
                    <a:pt x="519" y="21600"/>
                    <a:pt x="-169" y="21600"/>
                    <a:pt x="37" y="21300"/>
                  </a:cubicBezTo>
                  <a:cubicBezTo>
                    <a:pt x="244" y="21000"/>
                    <a:pt x="1344" y="20400"/>
                    <a:pt x="4577" y="17700"/>
                  </a:cubicBezTo>
                  <a:cubicBezTo>
                    <a:pt x="7811" y="15000"/>
                    <a:pt x="13176" y="10200"/>
                    <a:pt x="16341" y="6900"/>
                  </a:cubicBezTo>
                  <a:cubicBezTo>
                    <a:pt x="19505" y="3600"/>
                    <a:pt x="20468" y="1800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4360777" y="5480314"/>
              <a:ext cx="122442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0" y="0"/>
                  </a:moveTo>
                  <a:cubicBezTo>
                    <a:pt x="7200" y="3927"/>
                    <a:pt x="14400" y="7855"/>
                    <a:pt x="18000" y="10473"/>
                  </a:cubicBezTo>
                  <a:cubicBezTo>
                    <a:pt x="21600" y="13091"/>
                    <a:pt x="21600" y="14400"/>
                    <a:pt x="18900" y="16036"/>
                  </a:cubicBezTo>
                  <a:cubicBezTo>
                    <a:pt x="16200" y="17673"/>
                    <a:pt x="10800" y="19636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4663308" y="5435843"/>
              <a:ext cx="288020" cy="455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01" fill="norm" stroke="1" extrusionOk="0">
                  <a:moveTo>
                    <a:pt x="9629" y="3301"/>
                  </a:moveTo>
                  <a:cubicBezTo>
                    <a:pt x="8210" y="4001"/>
                    <a:pt x="6791" y="4701"/>
                    <a:pt x="5688" y="5101"/>
                  </a:cubicBezTo>
                  <a:cubicBezTo>
                    <a:pt x="4584" y="5501"/>
                    <a:pt x="3796" y="5601"/>
                    <a:pt x="3323" y="5401"/>
                  </a:cubicBezTo>
                  <a:cubicBezTo>
                    <a:pt x="2850" y="5201"/>
                    <a:pt x="2692" y="4701"/>
                    <a:pt x="3007" y="4001"/>
                  </a:cubicBezTo>
                  <a:cubicBezTo>
                    <a:pt x="3323" y="3301"/>
                    <a:pt x="4111" y="2401"/>
                    <a:pt x="4742" y="1751"/>
                  </a:cubicBezTo>
                  <a:cubicBezTo>
                    <a:pt x="5372" y="1101"/>
                    <a:pt x="5845" y="701"/>
                    <a:pt x="6476" y="401"/>
                  </a:cubicBezTo>
                  <a:cubicBezTo>
                    <a:pt x="7107" y="101"/>
                    <a:pt x="7895" y="-99"/>
                    <a:pt x="8368" y="51"/>
                  </a:cubicBezTo>
                  <a:cubicBezTo>
                    <a:pt x="8841" y="201"/>
                    <a:pt x="8999" y="701"/>
                    <a:pt x="8526" y="2301"/>
                  </a:cubicBezTo>
                  <a:cubicBezTo>
                    <a:pt x="8053" y="3901"/>
                    <a:pt x="6949" y="6601"/>
                    <a:pt x="5688" y="8751"/>
                  </a:cubicBezTo>
                  <a:cubicBezTo>
                    <a:pt x="4426" y="10901"/>
                    <a:pt x="3007" y="12501"/>
                    <a:pt x="1982" y="13451"/>
                  </a:cubicBezTo>
                  <a:cubicBezTo>
                    <a:pt x="958" y="14401"/>
                    <a:pt x="327" y="14701"/>
                    <a:pt x="90" y="14601"/>
                  </a:cubicBezTo>
                  <a:cubicBezTo>
                    <a:pt x="-146" y="14501"/>
                    <a:pt x="12" y="14001"/>
                    <a:pt x="1431" y="12851"/>
                  </a:cubicBezTo>
                  <a:cubicBezTo>
                    <a:pt x="2850" y="11701"/>
                    <a:pt x="5530" y="9901"/>
                    <a:pt x="8683" y="7951"/>
                  </a:cubicBezTo>
                  <a:cubicBezTo>
                    <a:pt x="11836" y="6001"/>
                    <a:pt x="15463" y="3901"/>
                    <a:pt x="17512" y="2551"/>
                  </a:cubicBezTo>
                  <a:cubicBezTo>
                    <a:pt x="19562" y="1201"/>
                    <a:pt x="20035" y="601"/>
                    <a:pt x="19877" y="501"/>
                  </a:cubicBezTo>
                  <a:cubicBezTo>
                    <a:pt x="19720" y="401"/>
                    <a:pt x="18931" y="801"/>
                    <a:pt x="17355" y="2201"/>
                  </a:cubicBezTo>
                  <a:cubicBezTo>
                    <a:pt x="15778" y="3601"/>
                    <a:pt x="13413" y="6001"/>
                    <a:pt x="11521" y="8801"/>
                  </a:cubicBezTo>
                  <a:cubicBezTo>
                    <a:pt x="9629" y="11601"/>
                    <a:pt x="8210" y="14801"/>
                    <a:pt x="7816" y="16951"/>
                  </a:cubicBezTo>
                  <a:cubicBezTo>
                    <a:pt x="7422" y="19101"/>
                    <a:pt x="8053" y="20201"/>
                    <a:pt x="8841" y="20801"/>
                  </a:cubicBezTo>
                  <a:cubicBezTo>
                    <a:pt x="9629" y="21401"/>
                    <a:pt x="10575" y="21501"/>
                    <a:pt x="11442" y="21501"/>
                  </a:cubicBezTo>
                  <a:cubicBezTo>
                    <a:pt x="12309" y="21501"/>
                    <a:pt x="13098" y="21401"/>
                    <a:pt x="13886" y="20801"/>
                  </a:cubicBezTo>
                  <a:cubicBezTo>
                    <a:pt x="14674" y="20201"/>
                    <a:pt x="15463" y="19101"/>
                    <a:pt x="15857" y="18251"/>
                  </a:cubicBezTo>
                  <a:cubicBezTo>
                    <a:pt x="16251" y="17401"/>
                    <a:pt x="16251" y="16801"/>
                    <a:pt x="15778" y="16201"/>
                  </a:cubicBezTo>
                  <a:cubicBezTo>
                    <a:pt x="15305" y="15601"/>
                    <a:pt x="14359" y="15001"/>
                    <a:pt x="14280" y="14651"/>
                  </a:cubicBezTo>
                  <a:cubicBezTo>
                    <a:pt x="14201" y="14301"/>
                    <a:pt x="14990" y="14201"/>
                    <a:pt x="16330" y="14051"/>
                  </a:cubicBezTo>
                  <a:cubicBezTo>
                    <a:pt x="17670" y="13901"/>
                    <a:pt x="19562" y="13701"/>
                    <a:pt x="21454" y="13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5306927" y="5431330"/>
              <a:ext cx="128942" cy="301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96" fill="norm" stroke="1" extrusionOk="0">
                  <a:moveTo>
                    <a:pt x="10452" y="4371"/>
                  </a:moveTo>
                  <a:cubicBezTo>
                    <a:pt x="12194" y="4371"/>
                    <a:pt x="13935" y="4371"/>
                    <a:pt x="15677" y="3996"/>
                  </a:cubicBezTo>
                  <a:cubicBezTo>
                    <a:pt x="17419" y="3621"/>
                    <a:pt x="19161" y="2871"/>
                    <a:pt x="20206" y="2121"/>
                  </a:cubicBezTo>
                  <a:cubicBezTo>
                    <a:pt x="21252" y="1371"/>
                    <a:pt x="21600" y="621"/>
                    <a:pt x="20729" y="246"/>
                  </a:cubicBezTo>
                  <a:cubicBezTo>
                    <a:pt x="19858" y="-129"/>
                    <a:pt x="17768" y="-129"/>
                    <a:pt x="15155" y="621"/>
                  </a:cubicBezTo>
                  <a:cubicBezTo>
                    <a:pt x="12542" y="1371"/>
                    <a:pt x="9406" y="2871"/>
                    <a:pt x="7490" y="4671"/>
                  </a:cubicBezTo>
                  <a:cubicBezTo>
                    <a:pt x="5574" y="6471"/>
                    <a:pt x="4877" y="8571"/>
                    <a:pt x="6619" y="10446"/>
                  </a:cubicBezTo>
                  <a:cubicBezTo>
                    <a:pt x="8361" y="12321"/>
                    <a:pt x="12542" y="13971"/>
                    <a:pt x="15329" y="15471"/>
                  </a:cubicBezTo>
                  <a:cubicBezTo>
                    <a:pt x="18116" y="16971"/>
                    <a:pt x="19510" y="18321"/>
                    <a:pt x="19335" y="19296"/>
                  </a:cubicBezTo>
                  <a:cubicBezTo>
                    <a:pt x="19161" y="20271"/>
                    <a:pt x="17419" y="20871"/>
                    <a:pt x="14458" y="21171"/>
                  </a:cubicBezTo>
                  <a:cubicBezTo>
                    <a:pt x="11497" y="21471"/>
                    <a:pt x="7316" y="21471"/>
                    <a:pt x="4703" y="21171"/>
                  </a:cubicBezTo>
                  <a:cubicBezTo>
                    <a:pt x="2090" y="20871"/>
                    <a:pt x="1045" y="20271"/>
                    <a:pt x="0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5338677" y="5260181"/>
              <a:ext cx="101601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419"/>
                  </a:moveTo>
                  <a:cubicBezTo>
                    <a:pt x="3150" y="12542"/>
                    <a:pt x="6300" y="7665"/>
                    <a:pt x="8550" y="4529"/>
                  </a:cubicBezTo>
                  <a:cubicBezTo>
                    <a:pt x="10800" y="1394"/>
                    <a:pt x="12150" y="0"/>
                    <a:pt x="13500" y="0"/>
                  </a:cubicBezTo>
                  <a:cubicBezTo>
                    <a:pt x="14850" y="0"/>
                    <a:pt x="16200" y="1394"/>
                    <a:pt x="17550" y="5226"/>
                  </a:cubicBezTo>
                  <a:cubicBezTo>
                    <a:pt x="18900" y="9058"/>
                    <a:pt x="20250" y="15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5472027" y="5696214"/>
              <a:ext cx="88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5478377" y="5670814"/>
              <a:ext cx="889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5611727" y="5772414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5719677" y="5639064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5757777" y="5651764"/>
              <a:ext cx="635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025"/>
                    <a:pt x="15840" y="4050"/>
                    <a:pt x="12240" y="7650"/>
                  </a:cubicBezTo>
                  <a:cubicBezTo>
                    <a:pt x="8640" y="11250"/>
                    <a:pt x="4320" y="164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6151477" y="5435864"/>
              <a:ext cx="166613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600" fill="norm" stroke="1" extrusionOk="0">
                  <a:moveTo>
                    <a:pt x="0" y="0"/>
                  </a:moveTo>
                  <a:cubicBezTo>
                    <a:pt x="2133" y="1137"/>
                    <a:pt x="4267" y="2274"/>
                    <a:pt x="7600" y="3695"/>
                  </a:cubicBezTo>
                  <a:cubicBezTo>
                    <a:pt x="10933" y="5116"/>
                    <a:pt x="15467" y="6821"/>
                    <a:pt x="18133" y="8526"/>
                  </a:cubicBezTo>
                  <a:cubicBezTo>
                    <a:pt x="20800" y="10232"/>
                    <a:pt x="21600" y="11937"/>
                    <a:pt x="20533" y="13642"/>
                  </a:cubicBezTo>
                  <a:cubicBezTo>
                    <a:pt x="19467" y="15347"/>
                    <a:pt x="16533" y="17053"/>
                    <a:pt x="14667" y="18379"/>
                  </a:cubicBezTo>
                  <a:cubicBezTo>
                    <a:pt x="12800" y="19705"/>
                    <a:pt x="12000" y="20653"/>
                    <a:pt x="1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6542267" y="5456419"/>
              <a:ext cx="83694" cy="17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5" h="20694" fill="norm" stroke="1" extrusionOk="0">
                  <a:moveTo>
                    <a:pt x="16136" y="2835"/>
                  </a:moveTo>
                  <a:cubicBezTo>
                    <a:pt x="14593" y="1579"/>
                    <a:pt x="13050" y="323"/>
                    <a:pt x="10993" y="198"/>
                  </a:cubicBezTo>
                  <a:cubicBezTo>
                    <a:pt x="8936" y="72"/>
                    <a:pt x="6365" y="1077"/>
                    <a:pt x="4308" y="3965"/>
                  </a:cubicBezTo>
                  <a:cubicBezTo>
                    <a:pt x="2250" y="6854"/>
                    <a:pt x="708" y="11626"/>
                    <a:pt x="193" y="14640"/>
                  </a:cubicBezTo>
                  <a:cubicBezTo>
                    <a:pt x="-321" y="17654"/>
                    <a:pt x="193" y="18910"/>
                    <a:pt x="1736" y="19789"/>
                  </a:cubicBezTo>
                  <a:cubicBezTo>
                    <a:pt x="3279" y="20668"/>
                    <a:pt x="5850" y="21170"/>
                    <a:pt x="9708" y="20040"/>
                  </a:cubicBezTo>
                  <a:cubicBezTo>
                    <a:pt x="13565" y="18910"/>
                    <a:pt x="18708" y="16147"/>
                    <a:pt x="19993" y="12630"/>
                  </a:cubicBezTo>
                  <a:cubicBezTo>
                    <a:pt x="21279" y="9114"/>
                    <a:pt x="18708" y="4844"/>
                    <a:pt x="16136" y="2458"/>
                  </a:cubicBezTo>
                  <a:cubicBezTo>
                    <a:pt x="13565" y="72"/>
                    <a:pt x="10993" y="-430"/>
                    <a:pt x="10479" y="323"/>
                  </a:cubicBezTo>
                  <a:cubicBezTo>
                    <a:pt x="9965" y="1077"/>
                    <a:pt x="11508" y="3086"/>
                    <a:pt x="13050" y="5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6761077" y="5543814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6899195" y="5367290"/>
              <a:ext cx="65083" cy="265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6" h="21497" fill="norm" stroke="1" extrusionOk="0">
                  <a:moveTo>
                    <a:pt x="20126" y="1440"/>
                  </a:moveTo>
                  <a:cubicBezTo>
                    <a:pt x="17508" y="926"/>
                    <a:pt x="14890" y="411"/>
                    <a:pt x="11944" y="154"/>
                  </a:cubicBezTo>
                  <a:cubicBezTo>
                    <a:pt x="8999" y="-103"/>
                    <a:pt x="5726" y="-103"/>
                    <a:pt x="3108" y="668"/>
                  </a:cubicBezTo>
                  <a:cubicBezTo>
                    <a:pt x="490" y="1440"/>
                    <a:pt x="-1474" y="2983"/>
                    <a:pt x="1471" y="5983"/>
                  </a:cubicBezTo>
                  <a:cubicBezTo>
                    <a:pt x="4417" y="8983"/>
                    <a:pt x="12271" y="13440"/>
                    <a:pt x="16199" y="16097"/>
                  </a:cubicBezTo>
                  <a:cubicBezTo>
                    <a:pt x="20126" y="18754"/>
                    <a:pt x="20126" y="19611"/>
                    <a:pt x="18490" y="20211"/>
                  </a:cubicBezTo>
                  <a:cubicBezTo>
                    <a:pt x="16853" y="20811"/>
                    <a:pt x="13581" y="21154"/>
                    <a:pt x="10308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6849977" y="5391414"/>
              <a:ext cx="266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7237327" y="5658114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7611977" y="5556514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8000"/>
                    <a:pt x="5760" y="14400"/>
                    <a:pt x="9360" y="10800"/>
                  </a:cubicBezTo>
                  <a:cubicBezTo>
                    <a:pt x="12960" y="7200"/>
                    <a:pt x="172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7675477" y="5461264"/>
              <a:ext cx="508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7815177" y="5461264"/>
              <a:ext cx="146051" cy="165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1641"/>
                  </a:moveTo>
                  <a:cubicBezTo>
                    <a:pt x="0" y="6015"/>
                    <a:pt x="0" y="10390"/>
                    <a:pt x="313" y="13534"/>
                  </a:cubicBezTo>
                  <a:cubicBezTo>
                    <a:pt x="626" y="16678"/>
                    <a:pt x="1252" y="18592"/>
                    <a:pt x="2348" y="19823"/>
                  </a:cubicBezTo>
                  <a:cubicBezTo>
                    <a:pt x="3443" y="21053"/>
                    <a:pt x="5009" y="21600"/>
                    <a:pt x="6104" y="21190"/>
                  </a:cubicBezTo>
                  <a:cubicBezTo>
                    <a:pt x="7200" y="20780"/>
                    <a:pt x="7826" y="19413"/>
                    <a:pt x="10330" y="15722"/>
                  </a:cubicBezTo>
                  <a:cubicBezTo>
                    <a:pt x="12835" y="12030"/>
                    <a:pt x="17217" y="60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7967577" y="5452870"/>
              <a:ext cx="133351" cy="15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8390"/>
                  </a:moveTo>
                  <a:cubicBezTo>
                    <a:pt x="1714" y="8690"/>
                    <a:pt x="3429" y="8990"/>
                    <a:pt x="5657" y="8240"/>
                  </a:cubicBezTo>
                  <a:cubicBezTo>
                    <a:pt x="7886" y="7490"/>
                    <a:pt x="10629" y="5690"/>
                    <a:pt x="12000" y="4040"/>
                  </a:cubicBezTo>
                  <a:cubicBezTo>
                    <a:pt x="13371" y="2390"/>
                    <a:pt x="13371" y="890"/>
                    <a:pt x="12343" y="290"/>
                  </a:cubicBezTo>
                  <a:cubicBezTo>
                    <a:pt x="11314" y="-310"/>
                    <a:pt x="9257" y="-10"/>
                    <a:pt x="7371" y="1490"/>
                  </a:cubicBezTo>
                  <a:cubicBezTo>
                    <a:pt x="5486" y="2990"/>
                    <a:pt x="3771" y="5690"/>
                    <a:pt x="2743" y="8990"/>
                  </a:cubicBezTo>
                  <a:cubicBezTo>
                    <a:pt x="1714" y="12290"/>
                    <a:pt x="1371" y="16190"/>
                    <a:pt x="2057" y="18440"/>
                  </a:cubicBezTo>
                  <a:cubicBezTo>
                    <a:pt x="2743" y="20690"/>
                    <a:pt x="4457" y="21290"/>
                    <a:pt x="7200" y="21290"/>
                  </a:cubicBezTo>
                  <a:cubicBezTo>
                    <a:pt x="9943" y="21290"/>
                    <a:pt x="13714" y="20690"/>
                    <a:pt x="16286" y="19490"/>
                  </a:cubicBezTo>
                  <a:cubicBezTo>
                    <a:pt x="18857" y="18290"/>
                    <a:pt x="20229" y="16490"/>
                    <a:pt x="21600" y="14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8122094" y="5296164"/>
              <a:ext cx="48684" cy="289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0"/>
                  </a:moveTo>
                  <a:cubicBezTo>
                    <a:pt x="17843" y="473"/>
                    <a:pt x="14087" y="946"/>
                    <a:pt x="10800" y="2680"/>
                  </a:cubicBezTo>
                  <a:cubicBezTo>
                    <a:pt x="7513" y="4415"/>
                    <a:pt x="4696" y="7410"/>
                    <a:pt x="2817" y="10485"/>
                  </a:cubicBezTo>
                  <a:cubicBezTo>
                    <a:pt x="939" y="13559"/>
                    <a:pt x="0" y="16712"/>
                    <a:pt x="0" y="18683"/>
                  </a:cubicBezTo>
                  <a:cubicBezTo>
                    <a:pt x="0" y="20654"/>
                    <a:pt x="939" y="21442"/>
                    <a:pt x="3287" y="21521"/>
                  </a:cubicBezTo>
                  <a:cubicBezTo>
                    <a:pt x="5635" y="21600"/>
                    <a:pt x="9391" y="20969"/>
                    <a:pt x="13148" y="20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8164427" y="5486412"/>
              <a:ext cx="120122" cy="328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34" fill="norm" stroke="1" extrusionOk="0">
                  <a:moveTo>
                    <a:pt x="3411" y="429"/>
                  </a:moveTo>
                  <a:cubicBezTo>
                    <a:pt x="3411" y="1117"/>
                    <a:pt x="3411" y="1805"/>
                    <a:pt x="3979" y="2424"/>
                  </a:cubicBezTo>
                  <a:cubicBezTo>
                    <a:pt x="4547" y="3043"/>
                    <a:pt x="5684" y="3594"/>
                    <a:pt x="8147" y="3525"/>
                  </a:cubicBezTo>
                  <a:cubicBezTo>
                    <a:pt x="10611" y="3456"/>
                    <a:pt x="14400" y="2768"/>
                    <a:pt x="16484" y="1943"/>
                  </a:cubicBezTo>
                  <a:cubicBezTo>
                    <a:pt x="18568" y="1117"/>
                    <a:pt x="18947" y="154"/>
                    <a:pt x="19137" y="17"/>
                  </a:cubicBezTo>
                  <a:cubicBezTo>
                    <a:pt x="19326" y="-121"/>
                    <a:pt x="19326" y="567"/>
                    <a:pt x="19705" y="3594"/>
                  </a:cubicBezTo>
                  <a:cubicBezTo>
                    <a:pt x="20084" y="6620"/>
                    <a:pt x="20842" y="11986"/>
                    <a:pt x="21221" y="15013"/>
                  </a:cubicBezTo>
                  <a:cubicBezTo>
                    <a:pt x="21600" y="18040"/>
                    <a:pt x="21600" y="18727"/>
                    <a:pt x="21221" y="19415"/>
                  </a:cubicBezTo>
                  <a:cubicBezTo>
                    <a:pt x="20842" y="20103"/>
                    <a:pt x="20084" y="20791"/>
                    <a:pt x="18189" y="21135"/>
                  </a:cubicBezTo>
                  <a:cubicBezTo>
                    <a:pt x="16295" y="21479"/>
                    <a:pt x="13263" y="21479"/>
                    <a:pt x="10042" y="20310"/>
                  </a:cubicBezTo>
                  <a:cubicBezTo>
                    <a:pt x="6821" y="19140"/>
                    <a:pt x="3411" y="16801"/>
                    <a:pt x="0" y="14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8678777" y="5299286"/>
              <a:ext cx="31751" cy="327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1885"/>
                  </a:moveTo>
                  <a:cubicBezTo>
                    <a:pt x="2880" y="909"/>
                    <a:pt x="5760" y="-66"/>
                    <a:pt x="7200" y="4"/>
                  </a:cubicBezTo>
                  <a:cubicBezTo>
                    <a:pt x="8640" y="73"/>
                    <a:pt x="8640" y="1188"/>
                    <a:pt x="9360" y="4254"/>
                  </a:cubicBezTo>
                  <a:cubicBezTo>
                    <a:pt x="10080" y="7320"/>
                    <a:pt x="11520" y="12337"/>
                    <a:pt x="13680" y="15542"/>
                  </a:cubicBezTo>
                  <a:cubicBezTo>
                    <a:pt x="15840" y="18747"/>
                    <a:pt x="18720" y="20140"/>
                    <a:pt x="2160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8759211" y="5435864"/>
              <a:ext cx="14454" cy="157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464" fill="norm" stroke="1" extrusionOk="0">
                  <a:moveTo>
                    <a:pt x="3086" y="12096"/>
                  </a:moveTo>
                  <a:cubicBezTo>
                    <a:pt x="9257" y="13824"/>
                    <a:pt x="15429" y="15552"/>
                    <a:pt x="18514" y="17424"/>
                  </a:cubicBezTo>
                  <a:cubicBezTo>
                    <a:pt x="21600" y="19296"/>
                    <a:pt x="21600" y="21312"/>
                    <a:pt x="20057" y="21456"/>
                  </a:cubicBezTo>
                  <a:cubicBezTo>
                    <a:pt x="18514" y="21600"/>
                    <a:pt x="15429" y="19872"/>
                    <a:pt x="10800" y="16704"/>
                  </a:cubicBezTo>
                  <a:cubicBezTo>
                    <a:pt x="6171" y="13536"/>
                    <a:pt x="0" y="8928"/>
                    <a:pt x="0" y="5904"/>
                  </a:cubicBezTo>
                  <a:cubicBezTo>
                    <a:pt x="0" y="2880"/>
                    <a:pt x="6171" y="1440"/>
                    <a:pt x="12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8818477" y="5464955"/>
              <a:ext cx="107951" cy="161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0" fill="norm" stroke="1" extrusionOk="0">
                  <a:moveTo>
                    <a:pt x="0" y="344"/>
                  </a:moveTo>
                  <a:cubicBezTo>
                    <a:pt x="1694" y="4718"/>
                    <a:pt x="3388" y="9093"/>
                    <a:pt x="4024" y="11964"/>
                  </a:cubicBezTo>
                  <a:cubicBezTo>
                    <a:pt x="4659" y="14835"/>
                    <a:pt x="4235" y="16202"/>
                    <a:pt x="3812" y="16202"/>
                  </a:cubicBezTo>
                  <a:cubicBezTo>
                    <a:pt x="3388" y="16202"/>
                    <a:pt x="2965" y="14835"/>
                    <a:pt x="3176" y="12511"/>
                  </a:cubicBezTo>
                  <a:cubicBezTo>
                    <a:pt x="3388" y="10187"/>
                    <a:pt x="4235" y="6906"/>
                    <a:pt x="5294" y="4718"/>
                  </a:cubicBezTo>
                  <a:cubicBezTo>
                    <a:pt x="6353" y="2531"/>
                    <a:pt x="7624" y="1437"/>
                    <a:pt x="9318" y="617"/>
                  </a:cubicBezTo>
                  <a:cubicBezTo>
                    <a:pt x="11012" y="-203"/>
                    <a:pt x="13129" y="-750"/>
                    <a:pt x="15247" y="2668"/>
                  </a:cubicBezTo>
                  <a:cubicBezTo>
                    <a:pt x="17365" y="6085"/>
                    <a:pt x="19482" y="13468"/>
                    <a:pt x="21600" y="20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8983577" y="5458354"/>
              <a:ext cx="228601" cy="148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14109"/>
                  </a:moveTo>
                  <a:cubicBezTo>
                    <a:pt x="1600" y="11979"/>
                    <a:pt x="3200" y="9849"/>
                    <a:pt x="4400" y="8328"/>
                  </a:cubicBezTo>
                  <a:cubicBezTo>
                    <a:pt x="5600" y="6807"/>
                    <a:pt x="6400" y="5895"/>
                    <a:pt x="6900" y="4678"/>
                  </a:cubicBezTo>
                  <a:cubicBezTo>
                    <a:pt x="7400" y="3461"/>
                    <a:pt x="7600" y="1940"/>
                    <a:pt x="7200" y="1027"/>
                  </a:cubicBezTo>
                  <a:cubicBezTo>
                    <a:pt x="6800" y="114"/>
                    <a:pt x="5800" y="-190"/>
                    <a:pt x="4900" y="114"/>
                  </a:cubicBezTo>
                  <a:cubicBezTo>
                    <a:pt x="4000" y="418"/>
                    <a:pt x="3200" y="1331"/>
                    <a:pt x="2400" y="4373"/>
                  </a:cubicBezTo>
                  <a:cubicBezTo>
                    <a:pt x="1600" y="7416"/>
                    <a:pt x="800" y="12587"/>
                    <a:pt x="1200" y="16086"/>
                  </a:cubicBezTo>
                  <a:cubicBezTo>
                    <a:pt x="1600" y="19585"/>
                    <a:pt x="3200" y="21410"/>
                    <a:pt x="5500" y="21410"/>
                  </a:cubicBezTo>
                  <a:cubicBezTo>
                    <a:pt x="7800" y="21410"/>
                    <a:pt x="10800" y="19585"/>
                    <a:pt x="12700" y="18064"/>
                  </a:cubicBezTo>
                  <a:cubicBezTo>
                    <a:pt x="14600" y="16542"/>
                    <a:pt x="15400" y="15325"/>
                    <a:pt x="16000" y="13652"/>
                  </a:cubicBezTo>
                  <a:cubicBezTo>
                    <a:pt x="16600" y="11979"/>
                    <a:pt x="17000" y="9849"/>
                    <a:pt x="16700" y="8785"/>
                  </a:cubicBezTo>
                  <a:cubicBezTo>
                    <a:pt x="16400" y="7720"/>
                    <a:pt x="15400" y="7720"/>
                    <a:pt x="14500" y="8480"/>
                  </a:cubicBezTo>
                  <a:cubicBezTo>
                    <a:pt x="13600" y="9241"/>
                    <a:pt x="12800" y="10762"/>
                    <a:pt x="12200" y="12283"/>
                  </a:cubicBezTo>
                  <a:cubicBezTo>
                    <a:pt x="11600" y="13804"/>
                    <a:pt x="11200" y="15325"/>
                    <a:pt x="11000" y="16847"/>
                  </a:cubicBezTo>
                  <a:cubicBezTo>
                    <a:pt x="10800" y="18368"/>
                    <a:pt x="10800" y="19889"/>
                    <a:pt x="11300" y="20649"/>
                  </a:cubicBezTo>
                  <a:cubicBezTo>
                    <a:pt x="11800" y="21410"/>
                    <a:pt x="12800" y="21410"/>
                    <a:pt x="13700" y="20802"/>
                  </a:cubicBezTo>
                  <a:cubicBezTo>
                    <a:pt x="14600" y="20193"/>
                    <a:pt x="15400" y="18976"/>
                    <a:pt x="16100" y="17455"/>
                  </a:cubicBezTo>
                  <a:cubicBezTo>
                    <a:pt x="16800" y="15934"/>
                    <a:pt x="17400" y="14109"/>
                    <a:pt x="18300" y="13500"/>
                  </a:cubicBezTo>
                  <a:cubicBezTo>
                    <a:pt x="19200" y="12892"/>
                    <a:pt x="20400" y="13500"/>
                    <a:pt x="21600" y="14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9218527" y="5356309"/>
              <a:ext cx="316178" cy="436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00" fill="norm" stroke="1" extrusionOk="0">
                  <a:moveTo>
                    <a:pt x="0" y="7915"/>
                  </a:moveTo>
                  <a:cubicBezTo>
                    <a:pt x="720" y="7709"/>
                    <a:pt x="1440" y="7502"/>
                    <a:pt x="2520" y="7760"/>
                  </a:cubicBezTo>
                  <a:cubicBezTo>
                    <a:pt x="3600" y="8019"/>
                    <a:pt x="5040" y="8742"/>
                    <a:pt x="5760" y="9621"/>
                  </a:cubicBezTo>
                  <a:cubicBezTo>
                    <a:pt x="6480" y="10499"/>
                    <a:pt x="6480" y="11532"/>
                    <a:pt x="6120" y="12153"/>
                  </a:cubicBezTo>
                  <a:cubicBezTo>
                    <a:pt x="5760" y="12773"/>
                    <a:pt x="5040" y="12979"/>
                    <a:pt x="4536" y="12824"/>
                  </a:cubicBezTo>
                  <a:cubicBezTo>
                    <a:pt x="4032" y="12669"/>
                    <a:pt x="3744" y="12153"/>
                    <a:pt x="3600" y="11326"/>
                  </a:cubicBezTo>
                  <a:cubicBezTo>
                    <a:pt x="3456" y="10499"/>
                    <a:pt x="3456" y="9362"/>
                    <a:pt x="4536" y="8122"/>
                  </a:cubicBezTo>
                  <a:cubicBezTo>
                    <a:pt x="5616" y="6882"/>
                    <a:pt x="7776" y="5538"/>
                    <a:pt x="9576" y="4453"/>
                  </a:cubicBezTo>
                  <a:cubicBezTo>
                    <a:pt x="11376" y="3368"/>
                    <a:pt x="12816" y="2541"/>
                    <a:pt x="13896" y="1766"/>
                  </a:cubicBezTo>
                  <a:cubicBezTo>
                    <a:pt x="14976" y="991"/>
                    <a:pt x="15696" y="267"/>
                    <a:pt x="15768" y="61"/>
                  </a:cubicBezTo>
                  <a:cubicBezTo>
                    <a:pt x="15840" y="-146"/>
                    <a:pt x="15264" y="164"/>
                    <a:pt x="14616" y="1198"/>
                  </a:cubicBezTo>
                  <a:cubicBezTo>
                    <a:pt x="13968" y="2231"/>
                    <a:pt x="13248" y="3988"/>
                    <a:pt x="12600" y="5435"/>
                  </a:cubicBezTo>
                  <a:cubicBezTo>
                    <a:pt x="11952" y="6882"/>
                    <a:pt x="11376" y="8019"/>
                    <a:pt x="11088" y="8845"/>
                  </a:cubicBezTo>
                  <a:cubicBezTo>
                    <a:pt x="10800" y="9672"/>
                    <a:pt x="10800" y="10189"/>
                    <a:pt x="11160" y="10551"/>
                  </a:cubicBezTo>
                  <a:cubicBezTo>
                    <a:pt x="11520" y="10912"/>
                    <a:pt x="12240" y="11119"/>
                    <a:pt x="12816" y="11016"/>
                  </a:cubicBezTo>
                  <a:cubicBezTo>
                    <a:pt x="13392" y="10912"/>
                    <a:pt x="13824" y="10499"/>
                    <a:pt x="14256" y="9931"/>
                  </a:cubicBezTo>
                  <a:cubicBezTo>
                    <a:pt x="14688" y="9362"/>
                    <a:pt x="15120" y="8639"/>
                    <a:pt x="15336" y="8535"/>
                  </a:cubicBezTo>
                  <a:cubicBezTo>
                    <a:pt x="15552" y="8432"/>
                    <a:pt x="15552" y="8949"/>
                    <a:pt x="15840" y="9362"/>
                  </a:cubicBezTo>
                  <a:cubicBezTo>
                    <a:pt x="16128" y="9776"/>
                    <a:pt x="16704" y="10086"/>
                    <a:pt x="17280" y="10086"/>
                  </a:cubicBezTo>
                  <a:cubicBezTo>
                    <a:pt x="17856" y="10086"/>
                    <a:pt x="18432" y="9776"/>
                    <a:pt x="18792" y="9879"/>
                  </a:cubicBezTo>
                  <a:cubicBezTo>
                    <a:pt x="19152" y="9982"/>
                    <a:pt x="19296" y="10499"/>
                    <a:pt x="19728" y="11998"/>
                  </a:cubicBezTo>
                  <a:cubicBezTo>
                    <a:pt x="20160" y="13496"/>
                    <a:pt x="20880" y="15976"/>
                    <a:pt x="21240" y="17475"/>
                  </a:cubicBezTo>
                  <a:cubicBezTo>
                    <a:pt x="21600" y="18974"/>
                    <a:pt x="21600" y="19490"/>
                    <a:pt x="21240" y="19955"/>
                  </a:cubicBezTo>
                  <a:cubicBezTo>
                    <a:pt x="20880" y="20421"/>
                    <a:pt x="20160" y="20834"/>
                    <a:pt x="19440" y="21092"/>
                  </a:cubicBezTo>
                  <a:cubicBezTo>
                    <a:pt x="18720" y="21351"/>
                    <a:pt x="18000" y="21454"/>
                    <a:pt x="17208" y="20886"/>
                  </a:cubicBezTo>
                  <a:cubicBezTo>
                    <a:pt x="16416" y="20317"/>
                    <a:pt x="15552" y="19077"/>
                    <a:pt x="14688" y="17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9807505" y="5325493"/>
              <a:ext cx="358299" cy="53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94" fill="norm" stroke="1" extrusionOk="0">
                  <a:moveTo>
                    <a:pt x="6498" y="7974"/>
                  </a:moveTo>
                  <a:cubicBezTo>
                    <a:pt x="6498" y="7381"/>
                    <a:pt x="6498" y="6788"/>
                    <a:pt x="6247" y="6619"/>
                  </a:cubicBezTo>
                  <a:cubicBezTo>
                    <a:pt x="5995" y="6449"/>
                    <a:pt x="5493" y="6703"/>
                    <a:pt x="4426" y="7720"/>
                  </a:cubicBezTo>
                  <a:cubicBezTo>
                    <a:pt x="3358" y="8736"/>
                    <a:pt x="1726" y="10515"/>
                    <a:pt x="847" y="11659"/>
                  </a:cubicBezTo>
                  <a:cubicBezTo>
                    <a:pt x="-32" y="12802"/>
                    <a:pt x="-158" y="13311"/>
                    <a:pt x="156" y="13565"/>
                  </a:cubicBezTo>
                  <a:cubicBezTo>
                    <a:pt x="470" y="13819"/>
                    <a:pt x="1223" y="13819"/>
                    <a:pt x="2416" y="12929"/>
                  </a:cubicBezTo>
                  <a:cubicBezTo>
                    <a:pt x="3609" y="12040"/>
                    <a:pt x="5242" y="10261"/>
                    <a:pt x="6812" y="8143"/>
                  </a:cubicBezTo>
                  <a:cubicBezTo>
                    <a:pt x="8382" y="6026"/>
                    <a:pt x="9889" y="3569"/>
                    <a:pt x="10705" y="2087"/>
                  </a:cubicBezTo>
                  <a:cubicBezTo>
                    <a:pt x="11521" y="605"/>
                    <a:pt x="11647" y="96"/>
                    <a:pt x="11458" y="12"/>
                  </a:cubicBezTo>
                  <a:cubicBezTo>
                    <a:pt x="11270" y="-73"/>
                    <a:pt x="10768" y="266"/>
                    <a:pt x="10140" y="1621"/>
                  </a:cubicBezTo>
                  <a:cubicBezTo>
                    <a:pt x="9512" y="2976"/>
                    <a:pt x="8758" y="5348"/>
                    <a:pt x="8382" y="6958"/>
                  </a:cubicBezTo>
                  <a:cubicBezTo>
                    <a:pt x="8005" y="8567"/>
                    <a:pt x="8005" y="9414"/>
                    <a:pt x="8319" y="10007"/>
                  </a:cubicBezTo>
                  <a:cubicBezTo>
                    <a:pt x="8633" y="10600"/>
                    <a:pt x="9261" y="10939"/>
                    <a:pt x="9826" y="10939"/>
                  </a:cubicBezTo>
                  <a:cubicBezTo>
                    <a:pt x="10391" y="10939"/>
                    <a:pt x="10893" y="10600"/>
                    <a:pt x="11270" y="10219"/>
                  </a:cubicBezTo>
                  <a:cubicBezTo>
                    <a:pt x="11647" y="9838"/>
                    <a:pt x="11898" y="9414"/>
                    <a:pt x="12086" y="8906"/>
                  </a:cubicBezTo>
                  <a:cubicBezTo>
                    <a:pt x="12275" y="8398"/>
                    <a:pt x="12400" y="7805"/>
                    <a:pt x="12149" y="7508"/>
                  </a:cubicBezTo>
                  <a:cubicBezTo>
                    <a:pt x="11898" y="7212"/>
                    <a:pt x="11270" y="7212"/>
                    <a:pt x="10830" y="7423"/>
                  </a:cubicBezTo>
                  <a:cubicBezTo>
                    <a:pt x="10391" y="7635"/>
                    <a:pt x="10140" y="8059"/>
                    <a:pt x="10014" y="8736"/>
                  </a:cubicBezTo>
                  <a:cubicBezTo>
                    <a:pt x="9889" y="9414"/>
                    <a:pt x="9889" y="10346"/>
                    <a:pt x="10077" y="10981"/>
                  </a:cubicBezTo>
                  <a:cubicBezTo>
                    <a:pt x="10265" y="11616"/>
                    <a:pt x="10642" y="11955"/>
                    <a:pt x="11395" y="12167"/>
                  </a:cubicBezTo>
                  <a:cubicBezTo>
                    <a:pt x="12149" y="12379"/>
                    <a:pt x="13279" y="12463"/>
                    <a:pt x="13782" y="12802"/>
                  </a:cubicBezTo>
                  <a:cubicBezTo>
                    <a:pt x="14284" y="13141"/>
                    <a:pt x="14158" y="13734"/>
                    <a:pt x="13782" y="15089"/>
                  </a:cubicBezTo>
                  <a:cubicBezTo>
                    <a:pt x="13405" y="16445"/>
                    <a:pt x="12777" y="18562"/>
                    <a:pt x="12337" y="19833"/>
                  </a:cubicBezTo>
                  <a:cubicBezTo>
                    <a:pt x="11898" y="21103"/>
                    <a:pt x="11647" y="21527"/>
                    <a:pt x="11584" y="21358"/>
                  </a:cubicBezTo>
                  <a:cubicBezTo>
                    <a:pt x="11521" y="21188"/>
                    <a:pt x="11647" y="20426"/>
                    <a:pt x="11961" y="18816"/>
                  </a:cubicBezTo>
                  <a:cubicBezTo>
                    <a:pt x="12275" y="17207"/>
                    <a:pt x="12777" y="14751"/>
                    <a:pt x="13405" y="12718"/>
                  </a:cubicBezTo>
                  <a:cubicBezTo>
                    <a:pt x="14033" y="10685"/>
                    <a:pt x="14786" y="9075"/>
                    <a:pt x="15414" y="8059"/>
                  </a:cubicBezTo>
                  <a:cubicBezTo>
                    <a:pt x="16042" y="7042"/>
                    <a:pt x="16544" y="6619"/>
                    <a:pt x="17109" y="6322"/>
                  </a:cubicBezTo>
                  <a:cubicBezTo>
                    <a:pt x="17675" y="6026"/>
                    <a:pt x="18302" y="5856"/>
                    <a:pt x="18868" y="5983"/>
                  </a:cubicBezTo>
                  <a:cubicBezTo>
                    <a:pt x="19433" y="6111"/>
                    <a:pt x="19935" y="6534"/>
                    <a:pt x="20437" y="7169"/>
                  </a:cubicBezTo>
                  <a:cubicBezTo>
                    <a:pt x="20940" y="7805"/>
                    <a:pt x="21442" y="8652"/>
                    <a:pt x="21191" y="9499"/>
                  </a:cubicBezTo>
                  <a:cubicBezTo>
                    <a:pt x="20940" y="10346"/>
                    <a:pt x="19935" y="11193"/>
                    <a:pt x="18302" y="11574"/>
                  </a:cubicBezTo>
                  <a:cubicBezTo>
                    <a:pt x="16670" y="11955"/>
                    <a:pt x="14409" y="11871"/>
                    <a:pt x="12149" y="11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4087727" y="6189397"/>
              <a:ext cx="381001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0800"/>
                    <a:pt x="7680" y="0"/>
                    <a:pt x="11280" y="0"/>
                  </a:cubicBezTo>
                  <a:cubicBezTo>
                    <a:pt x="14880" y="0"/>
                    <a:pt x="1824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4119477" y="6255014"/>
              <a:ext cx="317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52" y="17723"/>
                    <a:pt x="9504" y="13846"/>
                    <a:pt x="13104" y="10246"/>
                  </a:cubicBezTo>
                  <a:cubicBezTo>
                    <a:pt x="16704" y="6646"/>
                    <a:pt x="19152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4424277" y="6166114"/>
              <a:ext cx="8653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5" h="21600" fill="norm" stroke="1" extrusionOk="0">
                  <a:moveTo>
                    <a:pt x="0" y="0"/>
                  </a:moveTo>
                  <a:cubicBezTo>
                    <a:pt x="6530" y="1161"/>
                    <a:pt x="13060" y="2323"/>
                    <a:pt x="16828" y="4065"/>
                  </a:cubicBezTo>
                  <a:cubicBezTo>
                    <a:pt x="20595" y="5806"/>
                    <a:pt x="21600" y="8129"/>
                    <a:pt x="19340" y="11148"/>
                  </a:cubicBezTo>
                  <a:cubicBezTo>
                    <a:pt x="17079" y="14168"/>
                    <a:pt x="11553" y="17884"/>
                    <a:pt x="60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4809816" y="6157562"/>
              <a:ext cx="236762" cy="432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31" fill="norm" stroke="1" extrusionOk="0">
                  <a:moveTo>
                    <a:pt x="7618" y="2625"/>
                  </a:moveTo>
                  <a:cubicBezTo>
                    <a:pt x="6662" y="2625"/>
                    <a:pt x="5707" y="2625"/>
                    <a:pt x="4846" y="2468"/>
                  </a:cubicBezTo>
                  <a:cubicBezTo>
                    <a:pt x="3986" y="2311"/>
                    <a:pt x="3222" y="1996"/>
                    <a:pt x="2839" y="1577"/>
                  </a:cubicBezTo>
                  <a:cubicBezTo>
                    <a:pt x="2457" y="1157"/>
                    <a:pt x="2457" y="633"/>
                    <a:pt x="3031" y="318"/>
                  </a:cubicBezTo>
                  <a:cubicBezTo>
                    <a:pt x="3604" y="4"/>
                    <a:pt x="4751" y="-101"/>
                    <a:pt x="5516" y="109"/>
                  </a:cubicBezTo>
                  <a:cubicBezTo>
                    <a:pt x="6280" y="318"/>
                    <a:pt x="6662" y="843"/>
                    <a:pt x="6376" y="2363"/>
                  </a:cubicBezTo>
                  <a:cubicBezTo>
                    <a:pt x="6089" y="3883"/>
                    <a:pt x="5133" y="6400"/>
                    <a:pt x="4369" y="7973"/>
                  </a:cubicBezTo>
                  <a:cubicBezTo>
                    <a:pt x="3604" y="9546"/>
                    <a:pt x="3031" y="10175"/>
                    <a:pt x="2266" y="10804"/>
                  </a:cubicBezTo>
                  <a:cubicBezTo>
                    <a:pt x="1501" y="11433"/>
                    <a:pt x="546" y="12062"/>
                    <a:pt x="163" y="12115"/>
                  </a:cubicBezTo>
                  <a:cubicBezTo>
                    <a:pt x="-219" y="12167"/>
                    <a:pt x="-28" y="11643"/>
                    <a:pt x="1788" y="10017"/>
                  </a:cubicBezTo>
                  <a:cubicBezTo>
                    <a:pt x="3604" y="8392"/>
                    <a:pt x="7045" y="5666"/>
                    <a:pt x="9721" y="3831"/>
                  </a:cubicBezTo>
                  <a:cubicBezTo>
                    <a:pt x="12397" y="1996"/>
                    <a:pt x="14308" y="1052"/>
                    <a:pt x="15742" y="581"/>
                  </a:cubicBezTo>
                  <a:cubicBezTo>
                    <a:pt x="17176" y="109"/>
                    <a:pt x="18131" y="109"/>
                    <a:pt x="18418" y="371"/>
                  </a:cubicBezTo>
                  <a:cubicBezTo>
                    <a:pt x="18705" y="633"/>
                    <a:pt x="18323" y="1157"/>
                    <a:pt x="16793" y="2678"/>
                  </a:cubicBezTo>
                  <a:cubicBezTo>
                    <a:pt x="15264" y="4198"/>
                    <a:pt x="12588" y="6715"/>
                    <a:pt x="10199" y="9546"/>
                  </a:cubicBezTo>
                  <a:cubicBezTo>
                    <a:pt x="7809" y="12377"/>
                    <a:pt x="5707" y="15522"/>
                    <a:pt x="4655" y="17357"/>
                  </a:cubicBezTo>
                  <a:cubicBezTo>
                    <a:pt x="3604" y="19192"/>
                    <a:pt x="3604" y="19716"/>
                    <a:pt x="3986" y="20188"/>
                  </a:cubicBezTo>
                  <a:cubicBezTo>
                    <a:pt x="4369" y="20660"/>
                    <a:pt x="5133" y="21080"/>
                    <a:pt x="6089" y="21289"/>
                  </a:cubicBezTo>
                  <a:cubicBezTo>
                    <a:pt x="7045" y="21499"/>
                    <a:pt x="8192" y="21499"/>
                    <a:pt x="9625" y="21132"/>
                  </a:cubicBezTo>
                  <a:cubicBezTo>
                    <a:pt x="11059" y="20765"/>
                    <a:pt x="12779" y="20031"/>
                    <a:pt x="13735" y="19402"/>
                  </a:cubicBezTo>
                  <a:cubicBezTo>
                    <a:pt x="14691" y="18773"/>
                    <a:pt x="14882" y="18249"/>
                    <a:pt x="14786" y="17724"/>
                  </a:cubicBezTo>
                  <a:cubicBezTo>
                    <a:pt x="14691" y="17200"/>
                    <a:pt x="14308" y="16676"/>
                    <a:pt x="13639" y="16256"/>
                  </a:cubicBezTo>
                  <a:cubicBezTo>
                    <a:pt x="12970" y="15837"/>
                    <a:pt x="12015" y="15522"/>
                    <a:pt x="12110" y="15313"/>
                  </a:cubicBezTo>
                  <a:cubicBezTo>
                    <a:pt x="12206" y="15103"/>
                    <a:pt x="13353" y="14998"/>
                    <a:pt x="15073" y="14893"/>
                  </a:cubicBezTo>
                  <a:cubicBezTo>
                    <a:pt x="16793" y="14788"/>
                    <a:pt x="19087" y="14683"/>
                    <a:pt x="21381" y="14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5376777" y="6209213"/>
              <a:ext cx="113293" cy="336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09" fill="norm" stroke="1" extrusionOk="0">
                  <a:moveTo>
                    <a:pt x="0" y="7330"/>
                  </a:moveTo>
                  <a:cubicBezTo>
                    <a:pt x="6000" y="6257"/>
                    <a:pt x="12000" y="5183"/>
                    <a:pt x="15600" y="4378"/>
                  </a:cubicBezTo>
                  <a:cubicBezTo>
                    <a:pt x="19200" y="3574"/>
                    <a:pt x="20400" y="3037"/>
                    <a:pt x="21000" y="2299"/>
                  </a:cubicBezTo>
                  <a:cubicBezTo>
                    <a:pt x="21600" y="1561"/>
                    <a:pt x="21600" y="622"/>
                    <a:pt x="20600" y="219"/>
                  </a:cubicBezTo>
                  <a:cubicBezTo>
                    <a:pt x="19600" y="-183"/>
                    <a:pt x="17600" y="-49"/>
                    <a:pt x="14200" y="756"/>
                  </a:cubicBezTo>
                  <a:cubicBezTo>
                    <a:pt x="10800" y="1561"/>
                    <a:pt x="6000" y="3037"/>
                    <a:pt x="4200" y="5116"/>
                  </a:cubicBezTo>
                  <a:cubicBezTo>
                    <a:pt x="2400" y="7196"/>
                    <a:pt x="3600" y="9879"/>
                    <a:pt x="6600" y="11959"/>
                  </a:cubicBezTo>
                  <a:cubicBezTo>
                    <a:pt x="9600" y="14038"/>
                    <a:pt x="14400" y="15514"/>
                    <a:pt x="17400" y="16520"/>
                  </a:cubicBezTo>
                  <a:cubicBezTo>
                    <a:pt x="20400" y="17526"/>
                    <a:pt x="21600" y="18063"/>
                    <a:pt x="20600" y="18801"/>
                  </a:cubicBezTo>
                  <a:cubicBezTo>
                    <a:pt x="19600" y="19539"/>
                    <a:pt x="16400" y="20478"/>
                    <a:pt x="13800" y="20947"/>
                  </a:cubicBezTo>
                  <a:cubicBezTo>
                    <a:pt x="11200" y="21417"/>
                    <a:pt x="9200" y="21417"/>
                    <a:pt x="7600" y="21015"/>
                  </a:cubicBezTo>
                  <a:cubicBezTo>
                    <a:pt x="6000" y="20612"/>
                    <a:pt x="4800" y="19807"/>
                    <a:pt x="3600" y="19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5389477" y="6077718"/>
              <a:ext cx="88901" cy="113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0" y="19936"/>
                  </a:moveTo>
                  <a:cubicBezTo>
                    <a:pt x="2571" y="15616"/>
                    <a:pt x="5143" y="11296"/>
                    <a:pt x="7971" y="7565"/>
                  </a:cubicBezTo>
                  <a:cubicBezTo>
                    <a:pt x="10800" y="3834"/>
                    <a:pt x="13886" y="692"/>
                    <a:pt x="15429" y="103"/>
                  </a:cubicBezTo>
                  <a:cubicBezTo>
                    <a:pt x="16971" y="-486"/>
                    <a:pt x="16971" y="1478"/>
                    <a:pt x="17743" y="5405"/>
                  </a:cubicBezTo>
                  <a:cubicBezTo>
                    <a:pt x="18514" y="9332"/>
                    <a:pt x="20057" y="15223"/>
                    <a:pt x="21600" y="21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5522827" y="6432814"/>
              <a:ext cx="133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5684"/>
                    <a:pt x="8229" y="11368"/>
                    <a:pt x="11829" y="14968"/>
                  </a:cubicBezTo>
                  <a:cubicBezTo>
                    <a:pt x="15429" y="18568"/>
                    <a:pt x="18514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5554577" y="6439164"/>
              <a:ext cx="1016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2400"/>
                    <a:pt x="10800" y="4800"/>
                    <a:pt x="7200" y="8400"/>
                  </a:cubicBezTo>
                  <a:cubicBezTo>
                    <a:pt x="3600" y="12000"/>
                    <a:pt x="18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5681577" y="6502664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5783177" y="6376610"/>
              <a:ext cx="107951" cy="87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4399"/>
                  </a:moveTo>
                  <a:cubicBezTo>
                    <a:pt x="1694" y="2341"/>
                    <a:pt x="3388" y="284"/>
                    <a:pt x="5082" y="27"/>
                  </a:cubicBezTo>
                  <a:cubicBezTo>
                    <a:pt x="6776" y="-230"/>
                    <a:pt x="8471" y="1313"/>
                    <a:pt x="11224" y="5170"/>
                  </a:cubicBezTo>
                  <a:cubicBezTo>
                    <a:pt x="13976" y="9027"/>
                    <a:pt x="17788" y="15199"/>
                    <a:pt x="2160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5878427" y="6432814"/>
              <a:ext cx="635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492"/>
                    <a:pt x="12960" y="4985"/>
                    <a:pt x="9360" y="8585"/>
                  </a:cubicBezTo>
                  <a:cubicBezTo>
                    <a:pt x="5760" y="12185"/>
                    <a:pt x="2880" y="16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6279424" y="6255014"/>
              <a:ext cx="183204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21489" y="0"/>
                  </a:moveTo>
                  <a:cubicBezTo>
                    <a:pt x="17268" y="2323"/>
                    <a:pt x="13048" y="4645"/>
                    <a:pt x="9820" y="6852"/>
                  </a:cubicBezTo>
                  <a:cubicBezTo>
                    <a:pt x="6592" y="9058"/>
                    <a:pt x="4358" y="11148"/>
                    <a:pt x="2744" y="12658"/>
                  </a:cubicBezTo>
                  <a:cubicBezTo>
                    <a:pt x="1130" y="14168"/>
                    <a:pt x="137" y="15097"/>
                    <a:pt x="13" y="16026"/>
                  </a:cubicBezTo>
                  <a:cubicBezTo>
                    <a:pt x="-111" y="16955"/>
                    <a:pt x="634" y="17884"/>
                    <a:pt x="2744" y="18581"/>
                  </a:cubicBezTo>
                  <a:cubicBezTo>
                    <a:pt x="4855" y="19277"/>
                    <a:pt x="8330" y="19742"/>
                    <a:pt x="11434" y="20206"/>
                  </a:cubicBezTo>
                  <a:cubicBezTo>
                    <a:pt x="14537" y="20671"/>
                    <a:pt x="17268" y="21135"/>
                    <a:pt x="199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6678527" y="6312164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6806472" y="6235964"/>
              <a:ext cx="134095" cy="189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028" fill="norm" stroke="1" extrusionOk="0">
                  <a:moveTo>
                    <a:pt x="14581" y="0"/>
                  </a:moveTo>
                  <a:cubicBezTo>
                    <a:pt x="10654" y="470"/>
                    <a:pt x="6727" y="939"/>
                    <a:pt x="4109" y="3052"/>
                  </a:cubicBezTo>
                  <a:cubicBezTo>
                    <a:pt x="1490" y="5165"/>
                    <a:pt x="181" y="8922"/>
                    <a:pt x="18" y="12209"/>
                  </a:cubicBezTo>
                  <a:cubicBezTo>
                    <a:pt x="-146" y="15496"/>
                    <a:pt x="836" y="18313"/>
                    <a:pt x="2963" y="19839"/>
                  </a:cubicBezTo>
                  <a:cubicBezTo>
                    <a:pt x="5090" y="21365"/>
                    <a:pt x="8363" y="21600"/>
                    <a:pt x="11963" y="19487"/>
                  </a:cubicBezTo>
                  <a:cubicBezTo>
                    <a:pt x="15563" y="17374"/>
                    <a:pt x="19490" y="12913"/>
                    <a:pt x="20472" y="9391"/>
                  </a:cubicBezTo>
                  <a:cubicBezTo>
                    <a:pt x="21454" y="5870"/>
                    <a:pt x="19490" y="3287"/>
                    <a:pt x="17527" y="1996"/>
                  </a:cubicBezTo>
                  <a:cubicBezTo>
                    <a:pt x="15563" y="704"/>
                    <a:pt x="13599" y="704"/>
                    <a:pt x="12127" y="1761"/>
                  </a:cubicBezTo>
                  <a:cubicBezTo>
                    <a:pt x="10654" y="2817"/>
                    <a:pt x="9672" y="4930"/>
                    <a:pt x="8690" y="7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7015077" y="6318514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7135178" y="6205304"/>
              <a:ext cx="76750" cy="240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2" h="21502" fill="norm" stroke="1" extrusionOk="0">
                  <a:moveTo>
                    <a:pt x="20082" y="1607"/>
                  </a:moveTo>
                  <a:cubicBezTo>
                    <a:pt x="17867" y="1039"/>
                    <a:pt x="15651" y="470"/>
                    <a:pt x="12328" y="186"/>
                  </a:cubicBezTo>
                  <a:cubicBezTo>
                    <a:pt x="9005" y="-98"/>
                    <a:pt x="4574" y="-98"/>
                    <a:pt x="2082" y="470"/>
                  </a:cubicBezTo>
                  <a:cubicBezTo>
                    <a:pt x="-410" y="1039"/>
                    <a:pt x="-964" y="2176"/>
                    <a:pt x="2082" y="4070"/>
                  </a:cubicBezTo>
                  <a:cubicBezTo>
                    <a:pt x="5128" y="5965"/>
                    <a:pt x="11774" y="8618"/>
                    <a:pt x="15651" y="10986"/>
                  </a:cubicBezTo>
                  <a:cubicBezTo>
                    <a:pt x="19528" y="13355"/>
                    <a:pt x="20636" y="15439"/>
                    <a:pt x="18974" y="17144"/>
                  </a:cubicBezTo>
                  <a:cubicBezTo>
                    <a:pt x="17313" y="18849"/>
                    <a:pt x="12882" y="20176"/>
                    <a:pt x="8451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7129377" y="6186408"/>
              <a:ext cx="215901" cy="4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28" fill="norm" stroke="1" extrusionOk="0">
                  <a:moveTo>
                    <a:pt x="0" y="20228"/>
                  </a:moveTo>
                  <a:cubicBezTo>
                    <a:pt x="3812" y="12452"/>
                    <a:pt x="7624" y="4676"/>
                    <a:pt x="11224" y="1652"/>
                  </a:cubicBezTo>
                  <a:cubicBezTo>
                    <a:pt x="14824" y="-1372"/>
                    <a:pt x="18212" y="356"/>
                    <a:pt x="21600" y="2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7332577" y="6489964"/>
              <a:ext cx="57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7745327" y="6350264"/>
              <a:ext cx="158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04" y="17280"/>
                    <a:pt x="4608" y="12960"/>
                    <a:pt x="8208" y="9360"/>
                  </a:cubicBezTo>
                  <a:cubicBezTo>
                    <a:pt x="11808" y="5760"/>
                    <a:pt x="1670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7954877" y="6267714"/>
              <a:ext cx="101601" cy="137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0"/>
                  </a:moveTo>
                  <a:cubicBezTo>
                    <a:pt x="900" y="5564"/>
                    <a:pt x="1800" y="11127"/>
                    <a:pt x="2925" y="14727"/>
                  </a:cubicBezTo>
                  <a:cubicBezTo>
                    <a:pt x="4050" y="18327"/>
                    <a:pt x="5400" y="19964"/>
                    <a:pt x="7200" y="20782"/>
                  </a:cubicBezTo>
                  <a:cubicBezTo>
                    <a:pt x="9000" y="21600"/>
                    <a:pt x="11250" y="21600"/>
                    <a:pt x="13275" y="19309"/>
                  </a:cubicBezTo>
                  <a:cubicBezTo>
                    <a:pt x="15300" y="17018"/>
                    <a:pt x="17100" y="12436"/>
                    <a:pt x="18450" y="9327"/>
                  </a:cubicBezTo>
                  <a:cubicBezTo>
                    <a:pt x="19800" y="6218"/>
                    <a:pt x="20700" y="4582"/>
                    <a:pt x="21600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8101523" y="6119547"/>
              <a:ext cx="303113" cy="512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25" fill="norm" stroke="1" extrusionOk="0">
                  <a:moveTo>
                    <a:pt x="858" y="8889"/>
                  </a:moveTo>
                  <a:cubicBezTo>
                    <a:pt x="2358" y="8356"/>
                    <a:pt x="3858" y="7822"/>
                    <a:pt x="4758" y="7333"/>
                  </a:cubicBezTo>
                  <a:cubicBezTo>
                    <a:pt x="5658" y="6844"/>
                    <a:pt x="5958" y="6400"/>
                    <a:pt x="5733" y="6222"/>
                  </a:cubicBezTo>
                  <a:cubicBezTo>
                    <a:pt x="5508" y="6044"/>
                    <a:pt x="4758" y="6133"/>
                    <a:pt x="3708" y="6800"/>
                  </a:cubicBezTo>
                  <a:cubicBezTo>
                    <a:pt x="2658" y="7467"/>
                    <a:pt x="1308" y="8711"/>
                    <a:pt x="633" y="9689"/>
                  </a:cubicBezTo>
                  <a:cubicBezTo>
                    <a:pt x="-42" y="10667"/>
                    <a:pt x="-42" y="11378"/>
                    <a:pt x="33" y="12000"/>
                  </a:cubicBezTo>
                  <a:cubicBezTo>
                    <a:pt x="108" y="12622"/>
                    <a:pt x="258" y="13156"/>
                    <a:pt x="1158" y="13289"/>
                  </a:cubicBezTo>
                  <a:cubicBezTo>
                    <a:pt x="2058" y="13422"/>
                    <a:pt x="3708" y="13156"/>
                    <a:pt x="5508" y="12089"/>
                  </a:cubicBezTo>
                  <a:cubicBezTo>
                    <a:pt x="7308" y="11022"/>
                    <a:pt x="9258" y="9156"/>
                    <a:pt x="10833" y="7156"/>
                  </a:cubicBezTo>
                  <a:cubicBezTo>
                    <a:pt x="12408" y="5156"/>
                    <a:pt x="13608" y="3022"/>
                    <a:pt x="14133" y="1733"/>
                  </a:cubicBezTo>
                  <a:cubicBezTo>
                    <a:pt x="14658" y="444"/>
                    <a:pt x="14508" y="0"/>
                    <a:pt x="14133" y="0"/>
                  </a:cubicBezTo>
                  <a:cubicBezTo>
                    <a:pt x="13758" y="0"/>
                    <a:pt x="13158" y="444"/>
                    <a:pt x="12408" y="1822"/>
                  </a:cubicBezTo>
                  <a:cubicBezTo>
                    <a:pt x="11658" y="3200"/>
                    <a:pt x="10758" y="5511"/>
                    <a:pt x="10308" y="7422"/>
                  </a:cubicBezTo>
                  <a:cubicBezTo>
                    <a:pt x="9858" y="9333"/>
                    <a:pt x="9858" y="10844"/>
                    <a:pt x="9933" y="11822"/>
                  </a:cubicBezTo>
                  <a:cubicBezTo>
                    <a:pt x="10008" y="12800"/>
                    <a:pt x="10158" y="13244"/>
                    <a:pt x="10608" y="13467"/>
                  </a:cubicBezTo>
                  <a:cubicBezTo>
                    <a:pt x="11058" y="13689"/>
                    <a:pt x="11808" y="13689"/>
                    <a:pt x="12783" y="13022"/>
                  </a:cubicBezTo>
                  <a:cubicBezTo>
                    <a:pt x="13758" y="12356"/>
                    <a:pt x="14958" y="11022"/>
                    <a:pt x="15633" y="10133"/>
                  </a:cubicBezTo>
                  <a:cubicBezTo>
                    <a:pt x="16308" y="9244"/>
                    <a:pt x="16458" y="8800"/>
                    <a:pt x="16533" y="8800"/>
                  </a:cubicBezTo>
                  <a:cubicBezTo>
                    <a:pt x="16608" y="8800"/>
                    <a:pt x="16608" y="9244"/>
                    <a:pt x="16833" y="9644"/>
                  </a:cubicBezTo>
                  <a:cubicBezTo>
                    <a:pt x="17058" y="10044"/>
                    <a:pt x="17508" y="10400"/>
                    <a:pt x="18033" y="10444"/>
                  </a:cubicBezTo>
                  <a:cubicBezTo>
                    <a:pt x="18558" y="10489"/>
                    <a:pt x="19158" y="10222"/>
                    <a:pt x="19608" y="10578"/>
                  </a:cubicBezTo>
                  <a:cubicBezTo>
                    <a:pt x="20058" y="10933"/>
                    <a:pt x="20358" y="11911"/>
                    <a:pt x="20658" y="13378"/>
                  </a:cubicBezTo>
                  <a:cubicBezTo>
                    <a:pt x="20958" y="14844"/>
                    <a:pt x="21258" y="16800"/>
                    <a:pt x="21408" y="18044"/>
                  </a:cubicBezTo>
                  <a:cubicBezTo>
                    <a:pt x="21558" y="19289"/>
                    <a:pt x="21558" y="19822"/>
                    <a:pt x="20583" y="20356"/>
                  </a:cubicBezTo>
                  <a:cubicBezTo>
                    <a:pt x="19608" y="20889"/>
                    <a:pt x="17658" y="21422"/>
                    <a:pt x="16458" y="21511"/>
                  </a:cubicBezTo>
                  <a:cubicBezTo>
                    <a:pt x="15258" y="21600"/>
                    <a:pt x="14808" y="21244"/>
                    <a:pt x="14733" y="20844"/>
                  </a:cubicBezTo>
                  <a:cubicBezTo>
                    <a:pt x="14658" y="20444"/>
                    <a:pt x="14958" y="20000"/>
                    <a:pt x="15258" y="19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8875627" y="6089914"/>
              <a:ext cx="1" cy="355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8907377" y="6242314"/>
              <a:ext cx="1270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95"/>
                  </a:moveTo>
                  <a:cubicBezTo>
                    <a:pt x="0" y="15916"/>
                    <a:pt x="0" y="17337"/>
                    <a:pt x="0" y="18758"/>
                  </a:cubicBezTo>
                  <a:cubicBezTo>
                    <a:pt x="0" y="20179"/>
                    <a:pt x="0" y="21600"/>
                    <a:pt x="0" y="21600"/>
                  </a:cubicBezTo>
                  <a:cubicBezTo>
                    <a:pt x="0" y="21600"/>
                    <a:pt x="0" y="20179"/>
                    <a:pt x="3600" y="16342"/>
                  </a:cubicBezTo>
                  <a:cubicBezTo>
                    <a:pt x="7200" y="12505"/>
                    <a:pt x="14400" y="62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8965803" y="6267714"/>
              <a:ext cx="138425" cy="164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64" fill="norm" stroke="1" extrusionOk="0">
                  <a:moveTo>
                    <a:pt x="785" y="0"/>
                  </a:moveTo>
                  <a:cubicBezTo>
                    <a:pt x="1439" y="4922"/>
                    <a:pt x="2094" y="9843"/>
                    <a:pt x="2421" y="12987"/>
                  </a:cubicBezTo>
                  <a:cubicBezTo>
                    <a:pt x="2748" y="16132"/>
                    <a:pt x="2748" y="17499"/>
                    <a:pt x="2258" y="18866"/>
                  </a:cubicBezTo>
                  <a:cubicBezTo>
                    <a:pt x="1767" y="20233"/>
                    <a:pt x="785" y="21600"/>
                    <a:pt x="294" y="21190"/>
                  </a:cubicBezTo>
                  <a:cubicBezTo>
                    <a:pt x="-197" y="20780"/>
                    <a:pt x="-197" y="18592"/>
                    <a:pt x="1276" y="15038"/>
                  </a:cubicBezTo>
                  <a:cubicBezTo>
                    <a:pt x="2748" y="11484"/>
                    <a:pt x="5694" y="6562"/>
                    <a:pt x="8148" y="3965"/>
                  </a:cubicBezTo>
                  <a:cubicBezTo>
                    <a:pt x="10603" y="1367"/>
                    <a:pt x="12567" y="1094"/>
                    <a:pt x="14530" y="2324"/>
                  </a:cubicBezTo>
                  <a:cubicBezTo>
                    <a:pt x="16494" y="3554"/>
                    <a:pt x="18458" y="6289"/>
                    <a:pt x="19603" y="8476"/>
                  </a:cubicBezTo>
                  <a:cubicBezTo>
                    <a:pt x="20748" y="10663"/>
                    <a:pt x="21076" y="12304"/>
                    <a:pt x="21403" y="13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9104227" y="6290234"/>
              <a:ext cx="152401" cy="14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4" fill="norm" stroke="1" extrusionOk="0">
                  <a:moveTo>
                    <a:pt x="0" y="13908"/>
                  </a:moveTo>
                  <a:cubicBezTo>
                    <a:pt x="2400" y="11808"/>
                    <a:pt x="4800" y="9708"/>
                    <a:pt x="6750" y="8508"/>
                  </a:cubicBezTo>
                  <a:cubicBezTo>
                    <a:pt x="8700" y="7308"/>
                    <a:pt x="10200" y="7008"/>
                    <a:pt x="11550" y="5808"/>
                  </a:cubicBezTo>
                  <a:cubicBezTo>
                    <a:pt x="12900" y="4608"/>
                    <a:pt x="14100" y="2508"/>
                    <a:pt x="13800" y="1308"/>
                  </a:cubicBezTo>
                  <a:cubicBezTo>
                    <a:pt x="13500" y="108"/>
                    <a:pt x="11700" y="-192"/>
                    <a:pt x="10200" y="108"/>
                  </a:cubicBezTo>
                  <a:cubicBezTo>
                    <a:pt x="8700" y="408"/>
                    <a:pt x="7500" y="1308"/>
                    <a:pt x="6150" y="3408"/>
                  </a:cubicBezTo>
                  <a:cubicBezTo>
                    <a:pt x="4800" y="5508"/>
                    <a:pt x="3300" y="8808"/>
                    <a:pt x="4200" y="12108"/>
                  </a:cubicBezTo>
                  <a:cubicBezTo>
                    <a:pt x="5100" y="15408"/>
                    <a:pt x="8400" y="18708"/>
                    <a:pt x="11700" y="20058"/>
                  </a:cubicBezTo>
                  <a:cubicBezTo>
                    <a:pt x="15000" y="21408"/>
                    <a:pt x="18300" y="20808"/>
                    <a:pt x="21600" y="20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9265094" y="6293114"/>
              <a:ext cx="226484" cy="17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9488" y="6246"/>
                  </a:moveTo>
                  <a:cubicBezTo>
                    <a:pt x="9286" y="4945"/>
                    <a:pt x="9084" y="3643"/>
                    <a:pt x="8378" y="2863"/>
                  </a:cubicBezTo>
                  <a:cubicBezTo>
                    <a:pt x="7671" y="2082"/>
                    <a:pt x="6460" y="1822"/>
                    <a:pt x="5047" y="2342"/>
                  </a:cubicBezTo>
                  <a:cubicBezTo>
                    <a:pt x="3634" y="2863"/>
                    <a:pt x="2019" y="4164"/>
                    <a:pt x="1110" y="5725"/>
                  </a:cubicBezTo>
                  <a:cubicBezTo>
                    <a:pt x="202" y="7287"/>
                    <a:pt x="0" y="9108"/>
                    <a:pt x="0" y="10670"/>
                  </a:cubicBezTo>
                  <a:cubicBezTo>
                    <a:pt x="0" y="12231"/>
                    <a:pt x="202" y="13533"/>
                    <a:pt x="807" y="14053"/>
                  </a:cubicBezTo>
                  <a:cubicBezTo>
                    <a:pt x="1413" y="14573"/>
                    <a:pt x="2422" y="14313"/>
                    <a:pt x="3331" y="13663"/>
                  </a:cubicBezTo>
                  <a:cubicBezTo>
                    <a:pt x="4239" y="13012"/>
                    <a:pt x="5047" y="11971"/>
                    <a:pt x="5652" y="10800"/>
                  </a:cubicBezTo>
                  <a:cubicBezTo>
                    <a:pt x="6258" y="9629"/>
                    <a:pt x="6662" y="8328"/>
                    <a:pt x="7368" y="7807"/>
                  </a:cubicBezTo>
                  <a:cubicBezTo>
                    <a:pt x="8075" y="7287"/>
                    <a:pt x="9084" y="7547"/>
                    <a:pt x="10497" y="8458"/>
                  </a:cubicBezTo>
                  <a:cubicBezTo>
                    <a:pt x="11910" y="9369"/>
                    <a:pt x="13727" y="10930"/>
                    <a:pt x="14837" y="12622"/>
                  </a:cubicBezTo>
                  <a:cubicBezTo>
                    <a:pt x="15948" y="14313"/>
                    <a:pt x="16351" y="16135"/>
                    <a:pt x="16452" y="17696"/>
                  </a:cubicBezTo>
                  <a:cubicBezTo>
                    <a:pt x="16553" y="19258"/>
                    <a:pt x="16351" y="20559"/>
                    <a:pt x="15746" y="21080"/>
                  </a:cubicBezTo>
                  <a:cubicBezTo>
                    <a:pt x="15140" y="21600"/>
                    <a:pt x="14131" y="21340"/>
                    <a:pt x="13828" y="19258"/>
                  </a:cubicBezTo>
                  <a:cubicBezTo>
                    <a:pt x="13525" y="17176"/>
                    <a:pt x="13929" y="13272"/>
                    <a:pt x="15342" y="9759"/>
                  </a:cubicBezTo>
                  <a:cubicBezTo>
                    <a:pt x="16755" y="6246"/>
                    <a:pt x="19178" y="31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9559057" y="6134364"/>
              <a:ext cx="121197" cy="500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457" fill="norm" stroke="1" extrusionOk="0">
                  <a:moveTo>
                    <a:pt x="15523" y="0"/>
                  </a:moveTo>
                  <a:cubicBezTo>
                    <a:pt x="11203" y="2541"/>
                    <a:pt x="6883" y="5082"/>
                    <a:pt x="4363" y="6852"/>
                  </a:cubicBezTo>
                  <a:cubicBezTo>
                    <a:pt x="1843" y="8622"/>
                    <a:pt x="1123" y="9620"/>
                    <a:pt x="583" y="10392"/>
                  </a:cubicBezTo>
                  <a:cubicBezTo>
                    <a:pt x="43" y="11163"/>
                    <a:pt x="-317" y="11708"/>
                    <a:pt x="403" y="11889"/>
                  </a:cubicBezTo>
                  <a:cubicBezTo>
                    <a:pt x="1123" y="12071"/>
                    <a:pt x="2923" y="11889"/>
                    <a:pt x="4183" y="11526"/>
                  </a:cubicBezTo>
                  <a:cubicBezTo>
                    <a:pt x="5443" y="11163"/>
                    <a:pt x="6163" y="10618"/>
                    <a:pt x="6883" y="10119"/>
                  </a:cubicBezTo>
                  <a:cubicBezTo>
                    <a:pt x="7603" y="9620"/>
                    <a:pt x="8323" y="9166"/>
                    <a:pt x="9583" y="9030"/>
                  </a:cubicBezTo>
                  <a:cubicBezTo>
                    <a:pt x="10843" y="8894"/>
                    <a:pt x="12643" y="9076"/>
                    <a:pt x="14623" y="9212"/>
                  </a:cubicBezTo>
                  <a:cubicBezTo>
                    <a:pt x="16603" y="9348"/>
                    <a:pt x="18763" y="9439"/>
                    <a:pt x="19303" y="9666"/>
                  </a:cubicBezTo>
                  <a:cubicBezTo>
                    <a:pt x="19843" y="9892"/>
                    <a:pt x="18763" y="10255"/>
                    <a:pt x="18583" y="11208"/>
                  </a:cubicBezTo>
                  <a:cubicBezTo>
                    <a:pt x="18403" y="12161"/>
                    <a:pt x="19123" y="13704"/>
                    <a:pt x="19843" y="15202"/>
                  </a:cubicBezTo>
                  <a:cubicBezTo>
                    <a:pt x="20563" y="16699"/>
                    <a:pt x="21283" y="18151"/>
                    <a:pt x="19483" y="19240"/>
                  </a:cubicBezTo>
                  <a:cubicBezTo>
                    <a:pt x="17683" y="20329"/>
                    <a:pt x="13363" y="21055"/>
                    <a:pt x="10303" y="21328"/>
                  </a:cubicBezTo>
                  <a:cubicBezTo>
                    <a:pt x="7243" y="21600"/>
                    <a:pt x="5443" y="21418"/>
                    <a:pt x="4183" y="21010"/>
                  </a:cubicBezTo>
                  <a:cubicBezTo>
                    <a:pt x="2923" y="20602"/>
                    <a:pt x="2203" y="19966"/>
                    <a:pt x="1483" y="19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9921220" y="6098166"/>
              <a:ext cx="268858" cy="39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213" fill="norm" stroke="1" extrusionOk="0">
                  <a:moveTo>
                    <a:pt x="12829" y="17383"/>
                  </a:moveTo>
                  <a:cubicBezTo>
                    <a:pt x="12323" y="16812"/>
                    <a:pt x="11816" y="16240"/>
                    <a:pt x="10213" y="15954"/>
                  </a:cubicBezTo>
                  <a:cubicBezTo>
                    <a:pt x="8610" y="15669"/>
                    <a:pt x="5910" y="15669"/>
                    <a:pt x="4054" y="16240"/>
                  </a:cubicBezTo>
                  <a:cubicBezTo>
                    <a:pt x="2197" y="16812"/>
                    <a:pt x="1185" y="17954"/>
                    <a:pt x="594" y="18869"/>
                  </a:cubicBezTo>
                  <a:cubicBezTo>
                    <a:pt x="4" y="19783"/>
                    <a:pt x="-165" y="20469"/>
                    <a:pt x="172" y="20869"/>
                  </a:cubicBezTo>
                  <a:cubicBezTo>
                    <a:pt x="510" y="21269"/>
                    <a:pt x="1354" y="21383"/>
                    <a:pt x="2535" y="20869"/>
                  </a:cubicBezTo>
                  <a:cubicBezTo>
                    <a:pt x="3716" y="20354"/>
                    <a:pt x="5235" y="19212"/>
                    <a:pt x="7513" y="16697"/>
                  </a:cubicBezTo>
                  <a:cubicBezTo>
                    <a:pt x="9791" y="14183"/>
                    <a:pt x="12829" y="10297"/>
                    <a:pt x="14769" y="7726"/>
                  </a:cubicBezTo>
                  <a:cubicBezTo>
                    <a:pt x="16710" y="5154"/>
                    <a:pt x="17554" y="3897"/>
                    <a:pt x="18229" y="2697"/>
                  </a:cubicBezTo>
                  <a:cubicBezTo>
                    <a:pt x="18904" y="1497"/>
                    <a:pt x="19410" y="354"/>
                    <a:pt x="19157" y="69"/>
                  </a:cubicBezTo>
                  <a:cubicBezTo>
                    <a:pt x="18904" y="-217"/>
                    <a:pt x="17891" y="354"/>
                    <a:pt x="16794" y="2412"/>
                  </a:cubicBezTo>
                  <a:cubicBezTo>
                    <a:pt x="15697" y="4469"/>
                    <a:pt x="14516" y="8012"/>
                    <a:pt x="13588" y="10869"/>
                  </a:cubicBezTo>
                  <a:cubicBezTo>
                    <a:pt x="12660" y="13726"/>
                    <a:pt x="11985" y="15897"/>
                    <a:pt x="11732" y="17269"/>
                  </a:cubicBezTo>
                  <a:cubicBezTo>
                    <a:pt x="11479" y="18640"/>
                    <a:pt x="11647" y="19212"/>
                    <a:pt x="12323" y="19497"/>
                  </a:cubicBezTo>
                  <a:cubicBezTo>
                    <a:pt x="12998" y="19783"/>
                    <a:pt x="14179" y="19783"/>
                    <a:pt x="15529" y="19440"/>
                  </a:cubicBezTo>
                  <a:cubicBezTo>
                    <a:pt x="16879" y="19097"/>
                    <a:pt x="18398" y="18412"/>
                    <a:pt x="19410" y="17783"/>
                  </a:cubicBezTo>
                  <a:cubicBezTo>
                    <a:pt x="20423" y="17154"/>
                    <a:pt x="20929" y="16583"/>
                    <a:pt x="21182" y="15897"/>
                  </a:cubicBezTo>
                  <a:cubicBezTo>
                    <a:pt x="21435" y="15212"/>
                    <a:pt x="21435" y="14412"/>
                    <a:pt x="21097" y="13840"/>
                  </a:cubicBezTo>
                  <a:cubicBezTo>
                    <a:pt x="20760" y="13269"/>
                    <a:pt x="20085" y="12926"/>
                    <a:pt x="19326" y="12869"/>
                  </a:cubicBezTo>
                  <a:cubicBezTo>
                    <a:pt x="18566" y="12812"/>
                    <a:pt x="17723" y="13040"/>
                    <a:pt x="16710" y="13954"/>
                  </a:cubicBezTo>
                  <a:cubicBezTo>
                    <a:pt x="15697" y="14869"/>
                    <a:pt x="14516" y="16469"/>
                    <a:pt x="13926" y="17554"/>
                  </a:cubicBezTo>
                  <a:cubicBezTo>
                    <a:pt x="13335" y="18640"/>
                    <a:pt x="13335" y="19212"/>
                    <a:pt x="13335" y="19783"/>
                  </a:cubicBezTo>
                  <a:cubicBezTo>
                    <a:pt x="13335" y="20354"/>
                    <a:pt x="13335" y="20926"/>
                    <a:pt x="14685" y="21097"/>
                  </a:cubicBezTo>
                  <a:cubicBezTo>
                    <a:pt x="16035" y="21269"/>
                    <a:pt x="18735" y="21040"/>
                    <a:pt x="21435" y="20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0136435" y="6230090"/>
              <a:ext cx="242907" cy="464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35" fill="norm" stroke="1" extrusionOk="0">
                  <a:moveTo>
                    <a:pt x="11981" y="7308"/>
                  </a:moveTo>
                  <a:cubicBezTo>
                    <a:pt x="11050" y="7504"/>
                    <a:pt x="10119" y="7699"/>
                    <a:pt x="9095" y="8872"/>
                  </a:cubicBezTo>
                  <a:cubicBezTo>
                    <a:pt x="8071" y="10045"/>
                    <a:pt x="6954" y="12195"/>
                    <a:pt x="5650" y="14296"/>
                  </a:cubicBezTo>
                  <a:cubicBezTo>
                    <a:pt x="4347" y="16398"/>
                    <a:pt x="2857" y="18450"/>
                    <a:pt x="1833" y="19721"/>
                  </a:cubicBezTo>
                  <a:cubicBezTo>
                    <a:pt x="809" y="20991"/>
                    <a:pt x="250" y="21480"/>
                    <a:pt x="64" y="21431"/>
                  </a:cubicBezTo>
                  <a:cubicBezTo>
                    <a:pt x="-122" y="21382"/>
                    <a:pt x="64" y="20796"/>
                    <a:pt x="1088" y="19134"/>
                  </a:cubicBezTo>
                  <a:cubicBezTo>
                    <a:pt x="2112" y="17473"/>
                    <a:pt x="3975" y="14736"/>
                    <a:pt x="6209" y="11755"/>
                  </a:cubicBezTo>
                  <a:cubicBezTo>
                    <a:pt x="8444" y="8774"/>
                    <a:pt x="11050" y="5549"/>
                    <a:pt x="13006" y="3594"/>
                  </a:cubicBezTo>
                  <a:cubicBezTo>
                    <a:pt x="14961" y="1639"/>
                    <a:pt x="16264" y="955"/>
                    <a:pt x="17381" y="515"/>
                  </a:cubicBezTo>
                  <a:cubicBezTo>
                    <a:pt x="18499" y="75"/>
                    <a:pt x="19430" y="-120"/>
                    <a:pt x="20081" y="75"/>
                  </a:cubicBezTo>
                  <a:cubicBezTo>
                    <a:pt x="20733" y="271"/>
                    <a:pt x="21106" y="857"/>
                    <a:pt x="21292" y="1884"/>
                  </a:cubicBezTo>
                  <a:cubicBezTo>
                    <a:pt x="21478" y="2910"/>
                    <a:pt x="21478" y="4376"/>
                    <a:pt x="19523" y="5793"/>
                  </a:cubicBezTo>
                  <a:cubicBezTo>
                    <a:pt x="17568" y="7210"/>
                    <a:pt x="13657" y="8579"/>
                    <a:pt x="9747" y="9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871577" y="6915414"/>
              <a:ext cx="20531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72" y="257"/>
                    <a:pt x="5344" y="514"/>
                    <a:pt x="8573" y="707"/>
                  </a:cubicBezTo>
                  <a:cubicBezTo>
                    <a:pt x="11802" y="900"/>
                    <a:pt x="15588" y="1029"/>
                    <a:pt x="18037" y="1029"/>
                  </a:cubicBezTo>
                  <a:cubicBezTo>
                    <a:pt x="20487" y="1029"/>
                    <a:pt x="21600" y="900"/>
                    <a:pt x="21600" y="771"/>
                  </a:cubicBezTo>
                  <a:cubicBezTo>
                    <a:pt x="21600" y="643"/>
                    <a:pt x="20487" y="514"/>
                    <a:pt x="18594" y="771"/>
                  </a:cubicBezTo>
                  <a:cubicBezTo>
                    <a:pt x="16701" y="1029"/>
                    <a:pt x="14029" y="1671"/>
                    <a:pt x="12025" y="2186"/>
                  </a:cubicBezTo>
                  <a:cubicBezTo>
                    <a:pt x="10021" y="2700"/>
                    <a:pt x="8685" y="3086"/>
                    <a:pt x="7794" y="3600"/>
                  </a:cubicBezTo>
                  <a:cubicBezTo>
                    <a:pt x="6903" y="4114"/>
                    <a:pt x="6458" y="4757"/>
                    <a:pt x="6792" y="5207"/>
                  </a:cubicBezTo>
                  <a:cubicBezTo>
                    <a:pt x="7126" y="5657"/>
                    <a:pt x="8239" y="5914"/>
                    <a:pt x="9353" y="6107"/>
                  </a:cubicBezTo>
                  <a:cubicBezTo>
                    <a:pt x="10466" y="6300"/>
                    <a:pt x="11579" y="6429"/>
                    <a:pt x="12693" y="6621"/>
                  </a:cubicBezTo>
                  <a:cubicBezTo>
                    <a:pt x="13806" y="6814"/>
                    <a:pt x="14920" y="7071"/>
                    <a:pt x="15142" y="7457"/>
                  </a:cubicBezTo>
                  <a:cubicBezTo>
                    <a:pt x="15365" y="7843"/>
                    <a:pt x="14697" y="8357"/>
                    <a:pt x="12581" y="9579"/>
                  </a:cubicBezTo>
                  <a:cubicBezTo>
                    <a:pt x="10466" y="10800"/>
                    <a:pt x="6903" y="12729"/>
                    <a:pt x="5233" y="14400"/>
                  </a:cubicBezTo>
                  <a:cubicBezTo>
                    <a:pt x="3563" y="16071"/>
                    <a:pt x="3786" y="17486"/>
                    <a:pt x="6124" y="18643"/>
                  </a:cubicBezTo>
                  <a:cubicBezTo>
                    <a:pt x="8462" y="19800"/>
                    <a:pt x="12915" y="20700"/>
                    <a:pt x="173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2315514" y="6864614"/>
              <a:ext cx="5136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600" fill="norm" stroke="1" extrusionOk="0">
                  <a:moveTo>
                    <a:pt x="20966" y="0"/>
                  </a:moveTo>
                  <a:cubicBezTo>
                    <a:pt x="16646" y="1600"/>
                    <a:pt x="12326" y="3200"/>
                    <a:pt x="8438" y="6057"/>
                  </a:cubicBezTo>
                  <a:cubicBezTo>
                    <a:pt x="4550" y="8914"/>
                    <a:pt x="1094" y="13029"/>
                    <a:pt x="230" y="15829"/>
                  </a:cubicBezTo>
                  <a:cubicBezTo>
                    <a:pt x="-634" y="18629"/>
                    <a:pt x="1094" y="20114"/>
                    <a:pt x="28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2404705" y="7047541"/>
              <a:ext cx="77908" cy="200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5" h="21364" fill="norm" stroke="1" extrusionOk="0">
                  <a:moveTo>
                    <a:pt x="13363" y="805"/>
                  </a:moveTo>
                  <a:cubicBezTo>
                    <a:pt x="10594" y="355"/>
                    <a:pt x="7825" y="-95"/>
                    <a:pt x="5055" y="18"/>
                  </a:cubicBezTo>
                  <a:cubicBezTo>
                    <a:pt x="2286" y="130"/>
                    <a:pt x="-483" y="805"/>
                    <a:pt x="71" y="2830"/>
                  </a:cubicBezTo>
                  <a:cubicBezTo>
                    <a:pt x="625" y="4855"/>
                    <a:pt x="4502" y="8230"/>
                    <a:pt x="8655" y="10930"/>
                  </a:cubicBezTo>
                  <a:cubicBezTo>
                    <a:pt x="12809" y="13630"/>
                    <a:pt x="17240" y="15655"/>
                    <a:pt x="19179" y="17230"/>
                  </a:cubicBezTo>
                  <a:cubicBezTo>
                    <a:pt x="21117" y="18805"/>
                    <a:pt x="20563" y="19930"/>
                    <a:pt x="18625" y="20605"/>
                  </a:cubicBezTo>
                  <a:cubicBezTo>
                    <a:pt x="16686" y="21280"/>
                    <a:pt x="13363" y="21505"/>
                    <a:pt x="10594" y="21280"/>
                  </a:cubicBezTo>
                  <a:cubicBezTo>
                    <a:pt x="7825" y="21055"/>
                    <a:pt x="5609" y="20380"/>
                    <a:pt x="3394" y="1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2592795" y="7066359"/>
              <a:ext cx="110633" cy="18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281" fill="norm" stroke="1" extrusionOk="0">
                  <a:moveTo>
                    <a:pt x="10107" y="8175"/>
                  </a:moveTo>
                  <a:cubicBezTo>
                    <a:pt x="11307" y="6962"/>
                    <a:pt x="12507" y="5748"/>
                    <a:pt x="14107" y="4292"/>
                  </a:cubicBezTo>
                  <a:cubicBezTo>
                    <a:pt x="15707" y="2836"/>
                    <a:pt x="17707" y="1137"/>
                    <a:pt x="17507" y="409"/>
                  </a:cubicBezTo>
                  <a:cubicBezTo>
                    <a:pt x="17307" y="-319"/>
                    <a:pt x="14907" y="-76"/>
                    <a:pt x="11507" y="1137"/>
                  </a:cubicBezTo>
                  <a:cubicBezTo>
                    <a:pt x="8107" y="2351"/>
                    <a:pt x="3707" y="4535"/>
                    <a:pt x="1507" y="7205"/>
                  </a:cubicBezTo>
                  <a:cubicBezTo>
                    <a:pt x="-693" y="9874"/>
                    <a:pt x="-693" y="13029"/>
                    <a:pt x="2907" y="15456"/>
                  </a:cubicBezTo>
                  <a:cubicBezTo>
                    <a:pt x="6507" y="17883"/>
                    <a:pt x="13707" y="19582"/>
                    <a:pt x="20907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3627077" y="6909064"/>
              <a:ext cx="161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12501" y="0"/>
                  </a:moveTo>
                  <a:cubicBezTo>
                    <a:pt x="7101" y="2400"/>
                    <a:pt x="1701" y="4800"/>
                    <a:pt x="351" y="7745"/>
                  </a:cubicBezTo>
                  <a:cubicBezTo>
                    <a:pt x="-999" y="10691"/>
                    <a:pt x="1701" y="14182"/>
                    <a:pt x="5751" y="16582"/>
                  </a:cubicBezTo>
                  <a:cubicBezTo>
                    <a:pt x="9801" y="18982"/>
                    <a:pt x="15201" y="20291"/>
                    <a:pt x="206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3757527" y="6970847"/>
              <a:ext cx="124985" cy="357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5" h="21449" fill="norm" stroke="1" extrusionOk="0">
                  <a:moveTo>
                    <a:pt x="0" y="7727"/>
                  </a:moveTo>
                  <a:cubicBezTo>
                    <a:pt x="3428" y="7473"/>
                    <a:pt x="6857" y="7218"/>
                    <a:pt x="10285" y="6265"/>
                  </a:cubicBezTo>
                  <a:cubicBezTo>
                    <a:pt x="13714" y="5313"/>
                    <a:pt x="17142" y="3661"/>
                    <a:pt x="18857" y="2517"/>
                  </a:cubicBezTo>
                  <a:cubicBezTo>
                    <a:pt x="20571" y="1374"/>
                    <a:pt x="20571" y="738"/>
                    <a:pt x="19542" y="357"/>
                  </a:cubicBezTo>
                  <a:cubicBezTo>
                    <a:pt x="18514" y="-24"/>
                    <a:pt x="16457" y="-151"/>
                    <a:pt x="13200" y="230"/>
                  </a:cubicBezTo>
                  <a:cubicBezTo>
                    <a:pt x="9942" y="611"/>
                    <a:pt x="5485" y="1501"/>
                    <a:pt x="2742" y="3089"/>
                  </a:cubicBezTo>
                  <a:cubicBezTo>
                    <a:pt x="0" y="4677"/>
                    <a:pt x="-1029" y="6964"/>
                    <a:pt x="1371" y="9251"/>
                  </a:cubicBezTo>
                  <a:cubicBezTo>
                    <a:pt x="3771" y="11538"/>
                    <a:pt x="9600" y="13825"/>
                    <a:pt x="13200" y="15287"/>
                  </a:cubicBezTo>
                  <a:cubicBezTo>
                    <a:pt x="16800" y="16748"/>
                    <a:pt x="18171" y="17383"/>
                    <a:pt x="18685" y="18018"/>
                  </a:cubicBezTo>
                  <a:cubicBezTo>
                    <a:pt x="19200" y="18654"/>
                    <a:pt x="18857" y="19289"/>
                    <a:pt x="16457" y="19861"/>
                  </a:cubicBezTo>
                  <a:cubicBezTo>
                    <a:pt x="14057" y="20433"/>
                    <a:pt x="9600" y="20941"/>
                    <a:pt x="5142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3903577" y="7264664"/>
              <a:ext cx="76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3922627" y="7245051"/>
              <a:ext cx="88901" cy="14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21600" y="1053"/>
                  </a:moveTo>
                  <a:cubicBezTo>
                    <a:pt x="19029" y="408"/>
                    <a:pt x="16457" y="-237"/>
                    <a:pt x="14143" y="85"/>
                  </a:cubicBezTo>
                  <a:cubicBezTo>
                    <a:pt x="11829" y="408"/>
                    <a:pt x="9771" y="1697"/>
                    <a:pt x="7457" y="5405"/>
                  </a:cubicBezTo>
                  <a:cubicBezTo>
                    <a:pt x="5143" y="9112"/>
                    <a:pt x="2571" y="15238"/>
                    <a:pt x="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4017877" y="7334514"/>
              <a:ext cx="44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4132177" y="7258314"/>
              <a:ext cx="69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4151227" y="7296414"/>
              <a:ext cx="825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3859127" y="6766608"/>
              <a:ext cx="152401" cy="16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14672"/>
                  </a:moveTo>
                  <a:cubicBezTo>
                    <a:pt x="1800" y="10464"/>
                    <a:pt x="3600" y="6256"/>
                    <a:pt x="5100" y="3731"/>
                  </a:cubicBezTo>
                  <a:cubicBezTo>
                    <a:pt x="6600" y="1207"/>
                    <a:pt x="7800" y="365"/>
                    <a:pt x="9150" y="85"/>
                  </a:cubicBezTo>
                  <a:cubicBezTo>
                    <a:pt x="10500" y="-196"/>
                    <a:pt x="12000" y="85"/>
                    <a:pt x="13650" y="3030"/>
                  </a:cubicBezTo>
                  <a:cubicBezTo>
                    <a:pt x="15300" y="5975"/>
                    <a:pt x="17100" y="11586"/>
                    <a:pt x="18450" y="15092"/>
                  </a:cubicBezTo>
                  <a:cubicBezTo>
                    <a:pt x="19800" y="18599"/>
                    <a:pt x="20700" y="20001"/>
                    <a:pt x="2160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4386177" y="6953514"/>
              <a:ext cx="635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09"/>
                    <a:pt x="7200" y="617"/>
                    <a:pt x="10080" y="2006"/>
                  </a:cubicBezTo>
                  <a:cubicBezTo>
                    <a:pt x="12960" y="3394"/>
                    <a:pt x="15120" y="5863"/>
                    <a:pt x="16560" y="8794"/>
                  </a:cubicBezTo>
                  <a:cubicBezTo>
                    <a:pt x="18000" y="11726"/>
                    <a:pt x="18720" y="15120"/>
                    <a:pt x="19440" y="17331"/>
                  </a:cubicBezTo>
                  <a:cubicBezTo>
                    <a:pt x="20160" y="19543"/>
                    <a:pt x="2088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4682188" y="7093214"/>
              <a:ext cx="211990" cy="21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18" fill="norm" stroke="1" extrusionOk="0">
                  <a:moveTo>
                    <a:pt x="17569" y="0"/>
                  </a:moveTo>
                  <a:cubicBezTo>
                    <a:pt x="14148" y="3636"/>
                    <a:pt x="10726" y="7271"/>
                    <a:pt x="8053" y="9945"/>
                  </a:cubicBezTo>
                  <a:cubicBezTo>
                    <a:pt x="5379" y="12618"/>
                    <a:pt x="3455" y="14329"/>
                    <a:pt x="2065" y="16040"/>
                  </a:cubicBezTo>
                  <a:cubicBezTo>
                    <a:pt x="674" y="17750"/>
                    <a:pt x="-181" y="19461"/>
                    <a:pt x="33" y="20424"/>
                  </a:cubicBezTo>
                  <a:cubicBezTo>
                    <a:pt x="247" y="21386"/>
                    <a:pt x="1530" y="21600"/>
                    <a:pt x="5272" y="21493"/>
                  </a:cubicBezTo>
                  <a:cubicBezTo>
                    <a:pt x="9015" y="21386"/>
                    <a:pt x="15217" y="20958"/>
                    <a:pt x="21419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4729077" y="7340864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5049752" y="7061464"/>
              <a:ext cx="155576" cy="200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079" fill="norm" stroke="1" extrusionOk="0">
                  <a:moveTo>
                    <a:pt x="20890" y="0"/>
                  </a:moveTo>
                  <a:cubicBezTo>
                    <a:pt x="17195" y="223"/>
                    <a:pt x="13500" y="445"/>
                    <a:pt x="9948" y="2895"/>
                  </a:cubicBezTo>
                  <a:cubicBezTo>
                    <a:pt x="6395" y="5344"/>
                    <a:pt x="2985" y="10021"/>
                    <a:pt x="1279" y="13361"/>
                  </a:cubicBezTo>
                  <a:cubicBezTo>
                    <a:pt x="-426" y="16701"/>
                    <a:pt x="-426" y="18705"/>
                    <a:pt x="1279" y="19930"/>
                  </a:cubicBezTo>
                  <a:cubicBezTo>
                    <a:pt x="2985" y="21155"/>
                    <a:pt x="6395" y="21600"/>
                    <a:pt x="10090" y="20264"/>
                  </a:cubicBezTo>
                  <a:cubicBezTo>
                    <a:pt x="13785" y="18928"/>
                    <a:pt x="17763" y="15810"/>
                    <a:pt x="19469" y="12581"/>
                  </a:cubicBezTo>
                  <a:cubicBezTo>
                    <a:pt x="21174" y="9353"/>
                    <a:pt x="20606" y="6012"/>
                    <a:pt x="19611" y="4454"/>
                  </a:cubicBezTo>
                  <a:cubicBezTo>
                    <a:pt x="18616" y="2895"/>
                    <a:pt x="17195" y="3118"/>
                    <a:pt x="15774" y="3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5262477" y="7163064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5376774" y="7024359"/>
              <a:ext cx="120654" cy="259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344" fill="norm" stroke="1" extrusionOk="0">
                  <a:moveTo>
                    <a:pt x="20868" y="441"/>
                  </a:moveTo>
                  <a:cubicBezTo>
                    <a:pt x="16841" y="92"/>
                    <a:pt x="12814" y="-256"/>
                    <a:pt x="8970" y="267"/>
                  </a:cubicBezTo>
                  <a:cubicBezTo>
                    <a:pt x="5126" y="789"/>
                    <a:pt x="1465" y="2183"/>
                    <a:pt x="366" y="3750"/>
                  </a:cubicBezTo>
                  <a:cubicBezTo>
                    <a:pt x="-732" y="5318"/>
                    <a:pt x="732" y="7060"/>
                    <a:pt x="3478" y="8715"/>
                  </a:cubicBezTo>
                  <a:cubicBezTo>
                    <a:pt x="6224" y="10370"/>
                    <a:pt x="10251" y="11938"/>
                    <a:pt x="13180" y="13418"/>
                  </a:cubicBezTo>
                  <a:cubicBezTo>
                    <a:pt x="16109" y="14899"/>
                    <a:pt x="17939" y="16292"/>
                    <a:pt x="17024" y="17599"/>
                  </a:cubicBezTo>
                  <a:cubicBezTo>
                    <a:pt x="16109" y="18905"/>
                    <a:pt x="12448" y="20125"/>
                    <a:pt x="8787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5325977" y="7023364"/>
              <a:ext cx="2413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84" y="15840"/>
                    <a:pt x="4168" y="10080"/>
                    <a:pt x="7768" y="6480"/>
                  </a:cubicBezTo>
                  <a:cubicBezTo>
                    <a:pt x="11368" y="2880"/>
                    <a:pt x="1648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5624427" y="7283714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6168325" y="7131042"/>
              <a:ext cx="160953" cy="204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038" fill="norm" stroke="1" extrusionOk="0">
                  <a:moveTo>
                    <a:pt x="15440" y="5265"/>
                  </a:moveTo>
                  <a:cubicBezTo>
                    <a:pt x="15160" y="4174"/>
                    <a:pt x="14879" y="3083"/>
                    <a:pt x="14178" y="1992"/>
                  </a:cubicBezTo>
                  <a:cubicBezTo>
                    <a:pt x="13476" y="901"/>
                    <a:pt x="12354" y="-190"/>
                    <a:pt x="10531" y="28"/>
                  </a:cubicBezTo>
                  <a:cubicBezTo>
                    <a:pt x="8708" y="246"/>
                    <a:pt x="6183" y="1774"/>
                    <a:pt x="4219" y="4501"/>
                  </a:cubicBezTo>
                  <a:cubicBezTo>
                    <a:pt x="2256" y="7228"/>
                    <a:pt x="853" y="11155"/>
                    <a:pt x="292" y="14210"/>
                  </a:cubicBezTo>
                  <a:cubicBezTo>
                    <a:pt x="-269" y="17265"/>
                    <a:pt x="12" y="19446"/>
                    <a:pt x="853" y="20428"/>
                  </a:cubicBezTo>
                  <a:cubicBezTo>
                    <a:pt x="1695" y="21410"/>
                    <a:pt x="3097" y="21192"/>
                    <a:pt x="4780" y="19883"/>
                  </a:cubicBezTo>
                  <a:cubicBezTo>
                    <a:pt x="6463" y="18574"/>
                    <a:pt x="8427" y="16174"/>
                    <a:pt x="9830" y="13992"/>
                  </a:cubicBezTo>
                  <a:cubicBezTo>
                    <a:pt x="11232" y="11810"/>
                    <a:pt x="12074" y="9846"/>
                    <a:pt x="12915" y="8428"/>
                  </a:cubicBezTo>
                  <a:cubicBezTo>
                    <a:pt x="13757" y="7010"/>
                    <a:pt x="14599" y="6137"/>
                    <a:pt x="15160" y="6246"/>
                  </a:cubicBezTo>
                  <a:cubicBezTo>
                    <a:pt x="15721" y="6355"/>
                    <a:pt x="16001" y="7446"/>
                    <a:pt x="16983" y="9410"/>
                  </a:cubicBezTo>
                  <a:cubicBezTo>
                    <a:pt x="17965" y="11374"/>
                    <a:pt x="19648" y="14210"/>
                    <a:pt x="21331" y="17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6391719" y="7130003"/>
              <a:ext cx="102659" cy="217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0916" fill="norm" stroke="1" extrusionOk="0">
                  <a:moveTo>
                    <a:pt x="20952" y="3794"/>
                  </a:moveTo>
                  <a:cubicBezTo>
                    <a:pt x="20520" y="2775"/>
                    <a:pt x="20088" y="1757"/>
                    <a:pt x="18792" y="941"/>
                  </a:cubicBezTo>
                  <a:cubicBezTo>
                    <a:pt x="17496" y="126"/>
                    <a:pt x="15336" y="-485"/>
                    <a:pt x="11880" y="534"/>
                  </a:cubicBezTo>
                  <a:cubicBezTo>
                    <a:pt x="8424" y="1553"/>
                    <a:pt x="3672" y="4202"/>
                    <a:pt x="1512" y="7462"/>
                  </a:cubicBezTo>
                  <a:cubicBezTo>
                    <a:pt x="-648" y="10723"/>
                    <a:pt x="-216" y="14594"/>
                    <a:pt x="1080" y="17040"/>
                  </a:cubicBezTo>
                  <a:cubicBezTo>
                    <a:pt x="2376" y="19485"/>
                    <a:pt x="4536" y="20504"/>
                    <a:pt x="6912" y="20809"/>
                  </a:cubicBezTo>
                  <a:cubicBezTo>
                    <a:pt x="9288" y="21115"/>
                    <a:pt x="11880" y="20707"/>
                    <a:pt x="14472" y="20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6554828" y="7142675"/>
              <a:ext cx="98300" cy="179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257" fill="norm" stroke="1" extrusionOk="0">
                  <a:moveTo>
                    <a:pt x="20898" y="159"/>
                  </a:moveTo>
                  <a:cubicBezTo>
                    <a:pt x="18198" y="-92"/>
                    <a:pt x="15498" y="-343"/>
                    <a:pt x="11898" y="1917"/>
                  </a:cubicBezTo>
                  <a:cubicBezTo>
                    <a:pt x="8298" y="4178"/>
                    <a:pt x="3798" y="8950"/>
                    <a:pt x="1548" y="11964"/>
                  </a:cubicBezTo>
                  <a:cubicBezTo>
                    <a:pt x="-702" y="14978"/>
                    <a:pt x="-702" y="16234"/>
                    <a:pt x="2898" y="17490"/>
                  </a:cubicBezTo>
                  <a:cubicBezTo>
                    <a:pt x="6498" y="18745"/>
                    <a:pt x="13698" y="20001"/>
                    <a:pt x="20898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6719306" y="7148487"/>
              <a:ext cx="72076" cy="230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1" h="21381" fill="norm" stroke="1" extrusionOk="0">
                  <a:moveTo>
                    <a:pt x="10041" y="7832"/>
                  </a:moveTo>
                  <a:cubicBezTo>
                    <a:pt x="13641" y="6065"/>
                    <a:pt x="17241" y="4297"/>
                    <a:pt x="19041" y="2923"/>
                  </a:cubicBezTo>
                  <a:cubicBezTo>
                    <a:pt x="20841" y="1548"/>
                    <a:pt x="20841" y="566"/>
                    <a:pt x="19341" y="174"/>
                  </a:cubicBezTo>
                  <a:cubicBezTo>
                    <a:pt x="17841" y="-219"/>
                    <a:pt x="14841" y="-23"/>
                    <a:pt x="10641" y="1548"/>
                  </a:cubicBezTo>
                  <a:cubicBezTo>
                    <a:pt x="6441" y="3119"/>
                    <a:pt x="1041" y="6065"/>
                    <a:pt x="141" y="9305"/>
                  </a:cubicBezTo>
                  <a:cubicBezTo>
                    <a:pt x="-759" y="12545"/>
                    <a:pt x="2841" y="16079"/>
                    <a:pt x="5841" y="18141"/>
                  </a:cubicBezTo>
                  <a:cubicBezTo>
                    <a:pt x="8841" y="20203"/>
                    <a:pt x="11241" y="20792"/>
                    <a:pt x="13641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6820344" y="7126805"/>
              <a:ext cx="187632" cy="394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278" fill="norm" stroke="1" extrusionOk="0">
                  <a:moveTo>
                    <a:pt x="6884" y="9158"/>
                  </a:moveTo>
                  <a:cubicBezTo>
                    <a:pt x="4985" y="10301"/>
                    <a:pt x="3086" y="11444"/>
                    <a:pt x="2018" y="12987"/>
                  </a:cubicBezTo>
                  <a:cubicBezTo>
                    <a:pt x="949" y="14530"/>
                    <a:pt x="712" y="16472"/>
                    <a:pt x="475" y="18072"/>
                  </a:cubicBezTo>
                  <a:cubicBezTo>
                    <a:pt x="237" y="19672"/>
                    <a:pt x="0" y="20930"/>
                    <a:pt x="0" y="21215"/>
                  </a:cubicBezTo>
                  <a:cubicBezTo>
                    <a:pt x="0" y="21501"/>
                    <a:pt x="237" y="20815"/>
                    <a:pt x="1187" y="19044"/>
                  </a:cubicBezTo>
                  <a:cubicBezTo>
                    <a:pt x="2136" y="17272"/>
                    <a:pt x="3798" y="14415"/>
                    <a:pt x="6053" y="11272"/>
                  </a:cubicBezTo>
                  <a:cubicBezTo>
                    <a:pt x="8308" y="8130"/>
                    <a:pt x="11156" y="4701"/>
                    <a:pt x="12936" y="2758"/>
                  </a:cubicBezTo>
                  <a:cubicBezTo>
                    <a:pt x="14716" y="815"/>
                    <a:pt x="15429" y="358"/>
                    <a:pt x="16378" y="130"/>
                  </a:cubicBezTo>
                  <a:cubicBezTo>
                    <a:pt x="17327" y="-99"/>
                    <a:pt x="18514" y="-99"/>
                    <a:pt x="19582" y="758"/>
                  </a:cubicBezTo>
                  <a:cubicBezTo>
                    <a:pt x="20651" y="1615"/>
                    <a:pt x="21600" y="3330"/>
                    <a:pt x="20651" y="4644"/>
                  </a:cubicBezTo>
                  <a:cubicBezTo>
                    <a:pt x="19701" y="5958"/>
                    <a:pt x="16853" y="6872"/>
                    <a:pt x="14716" y="7387"/>
                  </a:cubicBezTo>
                  <a:cubicBezTo>
                    <a:pt x="12580" y="7901"/>
                    <a:pt x="11156" y="8015"/>
                    <a:pt x="10325" y="7844"/>
                  </a:cubicBezTo>
                  <a:cubicBezTo>
                    <a:pt x="9495" y="7672"/>
                    <a:pt x="9257" y="7215"/>
                    <a:pt x="9020" y="6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7078062" y="6947164"/>
              <a:ext cx="76716" cy="35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506" fill="norm" stroke="1" extrusionOk="0">
                  <a:moveTo>
                    <a:pt x="21158" y="0"/>
                  </a:moveTo>
                  <a:cubicBezTo>
                    <a:pt x="14736" y="3323"/>
                    <a:pt x="8315" y="6646"/>
                    <a:pt x="4520" y="10033"/>
                  </a:cubicBezTo>
                  <a:cubicBezTo>
                    <a:pt x="726" y="13420"/>
                    <a:pt x="-442" y="16871"/>
                    <a:pt x="142" y="18852"/>
                  </a:cubicBezTo>
                  <a:cubicBezTo>
                    <a:pt x="726" y="20833"/>
                    <a:pt x="3061" y="21344"/>
                    <a:pt x="6855" y="21472"/>
                  </a:cubicBezTo>
                  <a:cubicBezTo>
                    <a:pt x="10650" y="21600"/>
                    <a:pt x="15904" y="21344"/>
                    <a:pt x="21158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7008475" y="7093214"/>
              <a:ext cx="26695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571" y="21600"/>
                  </a:moveTo>
                  <a:cubicBezTo>
                    <a:pt x="1381" y="19200"/>
                    <a:pt x="190" y="16800"/>
                    <a:pt x="20" y="14400"/>
                  </a:cubicBezTo>
                  <a:cubicBezTo>
                    <a:pt x="-150" y="12000"/>
                    <a:pt x="700" y="9600"/>
                    <a:pt x="4442" y="7200"/>
                  </a:cubicBezTo>
                  <a:cubicBezTo>
                    <a:pt x="8184" y="4800"/>
                    <a:pt x="14817" y="240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7549651" y="7034934"/>
              <a:ext cx="174511" cy="31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32" fill="norm" stroke="1" extrusionOk="0">
                  <a:moveTo>
                    <a:pt x="3760" y="78"/>
                  </a:moveTo>
                  <a:cubicBezTo>
                    <a:pt x="3239" y="4018"/>
                    <a:pt x="2719" y="7959"/>
                    <a:pt x="2328" y="10732"/>
                  </a:cubicBezTo>
                  <a:cubicBezTo>
                    <a:pt x="1938" y="13505"/>
                    <a:pt x="1678" y="15110"/>
                    <a:pt x="1548" y="16278"/>
                  </a:cubicBezTo>
                  <a:cubicBezTo>
                    <a:pt x="1417" y="17446"/>
                    <a:pt x="1417" y="18175"/>
                    <a:pt x="1157" y="18175"/>
                  </a:cubicBezTo>
                  <a:cubicBezTo>
                    <a:pt x="897" y="18175"/>
                    <a:pt x="376" y="17446"/>
                    <a:pt x="116" y="16278"/>
                  </a:cubicBezTo>
                  <a:cubicBezTo>
                    <a:pt x="-144" y="15110"/>
                    <a:pt x="-144" y="13505"/>
                    <a:pt x="2068" y="11535"/>
                  </a:cubicBezTo>
                  <a:cubicBezTo>
                    <a:pt x="4280" y="9564"/>
                    <a:pt x="8704" y="7229"/>
                    <a:pt x="11957" y="5551"/>
                  </a:cubicBezTo>
                  <a:cubicBezTo>
                    <a:pt x="15210" y="3873"/>
                    <a:pt x="17292" y="2851"/>
                    <a:pt x="18854" y="1902"/>
                  </a:cubicBezTo>
                  <a:cubicBezTo>
                    <a:pt x="20415" y="954"/>
                    <a:pt x="21456" y="78"/>
                    <a:pt x="21456" y="5"/>
                  </a:cubicBezTo>
                  <a:cubicBezTo>
                    <a:pt x="21456" y="-68"/>
                    <a:pt x="20415" y="662"/>
                    <a:pt x="19114" y="2705"/>
                  </a:cubicBezTo>
                  <a:cubicBezTo>
                    <a:pt x="17813" y="4748"/>
                    <a:pt x="16251" y="8105"/>
                    <a:pt x="15601" y="11462"/>
                  </a:cubicBezTo>
                  <a:cubicBezTo>
                    <a:pt x="14950" y="14818"/>
                    <a:pt x="15210" y="18175"/>
                    <a:pt x="1547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7714520" y="7271014"/>
              <a:ext cx="45711" cy="8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1" h="20865" fill="norm" stroke="1" extrusionOk="0">
                  <a:moveTo>
                    <a:pt x="19304" y="1580"/>
                  </a:moveTo>
                  <a:cubicBezTo>
                    <a:pt x="14608" y="2107"/>
                    <a:pt x="9912" y="2634"/>
                    <a:pt x="6156" y="3951"/>
                  </a:cubicBezTo>
                  <a:cubicBezTo>
                    <a:pt x="2399" y="5268"/>
                    <a:pt x="-418" y="7376"/>
                    <a:pt x="52" y="10537"/>
                  </a:cubicBezTo>
                  <a:cubicBezTo>
                    <a:pt x="521" y="13698"/>
                    <a:pt x="4278" y="17912"/>
                    <a:pt x="8504" y="19756"/>
                  </a:cubicBezTo>
                  <a:cubicBezTo>
                    <a:pt x="12730" y="21600"/>
                    <a:pt x="17425" y="21073"/>
                    <a:pt x="19304" y="18702"/>
                  </a:cubicBezTo>
                  <a:cubicBezTo>
                    <a:pt x="21182" y="16332"/>
                    <a:pt x="20243" y="12117"/>
                    <a:pt x="17425" y="8693"/>
                  </a:cubicBezTo>
                  <a:cubicBezTo>
                    <a:pt x="14608" y="5268"/>
                    <a:pt x="9912" y="2634"/>
                    <a:pt x="52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8043777" y="7194814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10" y="14400"/>
                    <a:pt x="10219" y="7200"/>
                    <a:pt x="13819" y="3600"/>
                  </a:cubicBezTo>
                  <a:cubicBezTo>
                    <a:pt x="17419" y="0"/>
                    <a:pt x="1951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8024727" y="7290064"/>
              <a:ext cx="273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8" y="16800"/>
                    <a:pt x="9377" y="12000"/>
                    <a:pt x="12977" y="8400"/>
                  </a:cubicBezTo>
                  <a:cubicBezTo>
                    <a:pt x="16577" y="4800"/>
                    <a:pt x="1908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8227927" y="7131314"/>
              <a:ext cx="129542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600" fill="norm" stroke="1" extrusionOk="0">
                  <a:moveTo>
                    <a:pt x="0" y="0"/>
                  </a:moveTo>
                  <a:cubicBezTo>
                    <a:pt x="6750" y="2400"/>
                    <a:pt x="13500" y="4800"/>
                    <a:pt x="17212" y="7200"/>
                  </a:cubicBezTo>
                  <a:cubicBezTo>
                    <a:pt x="20925" y="9600"/>
                    <a:pt x="21600" y="12000"/>
                    <a:pt x="19406" y="14400"/>
                  </a:cubicBezTo>
                  <a:cubicBezTo>
                    <a:pt x="17212" y="16800"/>
                    <a:pt x="12150" y="19200"/>
                    <a:pt x="70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8597387" y="7048764"/>
              <a:ext cx="278241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892" y="9441"/>
                  </a:moveTo>
                  <a:cubicBezTo>
                    <a:pt x="1383" y="10872"/>
                    <a:pt x="1874" y="12302"/>
                    <a:pt x="1955" y="14090"/>
                  </a:cubicBezTo>
                  <a:cubicBezTo>
                    <a:pt x="2037" y="15878"/>
                    <a:pt x="1710" y="18024"/>
                    <a:pt x="1301" y="19454"/>
                  </a:cubicBezTo>
                  <a:cubicBezTo>
                    <a:pt x="892" y="20885"/>
                    <a:pt x="401" y="21600"/>
                    <a:pt x="155" y="21600"/>
                  </a:cubicBezTo>
                  <a:cubicBezTo>
                    <a:pt x="-90" y="21600"/>
                    <a:pt x="-90" y="20885"/>
                    <a:pt x="483" y="18381"/>
                  </a:cubicBezTo>
                  <a:cubicBezTo>
                    <a:pt x="1055" y="15878"/>
                    <a:pt x="2201" y="11587"/>
                    <a:pt x="3265" y="9012"/>
                  </a:cubicBezTo>
                  <a:cubicBezTo>
                    <a:pt x="4328" y="6437"/>
                    <a:pt x="5310" y="5579"/>
                    <a:pt x="6046" y="5722"/>
                  </a:cubicBezTo>
                  <a:cubicBezTo>
                    <a:pt x="6783" y="5865"/>
                    <a:pt x="7274" y="7009"/>
                    <a:pt x="8337" y="9298"/>
                  </a:cubicBezTo>
                  <a:cubicBezTo>
                    <a:pt x="9401" y="11587"/>
                    <a:pt x="11037" y="15020"/>
                    <a:pt x="12183" y="17023"/>
                  </a:cubicBezTo>
                  <a:cubicBezTo>
                    <a:pt x="13328" y="19025"/>
                    <a:pt x="13983" y="19597"/>
                    <a:pt x="14474" y="19526"/>
                  </a:cubicBezTo>
                  <a:cubicBezTo>
                    <a:pt x="14965" y="19454"/>
                    <a:pt x="15292" y="18739"/>
                    <a:pt x="16028" y="16093"/>
                  </a:cubicBezTo>
                  <a:cubicBezTo>
                    <a:pt x="16765" y="13446"/>
                    <a:pt x="17910" y="8869"/>
                    <a:pt x="18892" y="5865"/>
                  </a:cubicBezTo>
                  <a:cubicBezTo>
                    <a:pt x="19874" y="2861"/>
                    <a:pt x="20692" y="1430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8871673" y="7153721"/>
              <a:ext cx="127870" cy="15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0835" fill="norm" stroke="1" extrusionOk="0">
                  <a:moveTo>
                    <a:pt x="13193" y="3915"/>
                  </a:moveTo>
                  <a:cubicBezTo>
                    <a:pt x="10406" y="3332"/>
                    <a:pt x="7619" y="2748"/>
                    <a:pt x="5180" y="3770"/>
                  </a:cubicBezTo>
                  <a:cubicBezTo>
                    <a:pt x="2741" y="4791"/>
                    <a:pt x="651" y="7418"/>
                    <a:pt x="129" y="10337"/>
                  </a:cubicBezTo>
                  <a:cubicBezTo>
                    <a:pt x="-394" y="13256"/>
                    <a:pt x="651" y="16467"/>
                    <a:pt x="3787" y="18510"/>
                  </a:cubicBezTo>
                  <a:cubicBezTo>
                    <a:pt x="6922" y="20553"/>
                    <a:pt x="12148" y="21429"/>
                    <a:pt x="15632" y="20407"/>
                  </a:cubicBezTo>
                  <a:cubicBezTo>
                    <a:pt x="19116" y="19386"/>
                    <a:pt x="20858" y="16467"/>
                    <a:pt x="21032" y="13110"/>
                  </a:cubicBezTo>
                  <a:cubicBezTo>
                    <a:pt x="21206" y="9753"/>
                    <a:pt x="19812" y="5959"/>
                    <a:pt x="18245" y="3624"/>
                  </a:cubicBezTo>
                  <a:cubicBezTo>
                    <a:pt x="16677" y="1288"/>
                    <a:pt x="14935" y="413"/>
                    <a:pt x="13890" y="121"/>
                  </a:cubicBezTo>
                  <a:cubicBezTo>
                    <a:pt x="12845" y="-171"/>
                    <a:pt x="12496" y="121"/>
                    <a:pt x="12148" y="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9072477" y="7124964"/>
              <a:ext cx="6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455"/>
                    <a:pt x="21600" y="10909"/>
                    <a:pt x="18000" y="14509"/>
                  </a:cubicBezTo>
                  <a:cubicBezTo>
                    <a:pt x="14400" y="18109"/>
                    <a:pt x="7200" y="198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8978774" y="7084420"/>
              <a:ext cx="252454" cy="8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55" fill="norm" stroke="1" extrusionOk="0">
                  <a:moveTo>
                    <a:pt x="1489" y="21155"/>
                  </a:moveTo>
                  <a:cubicBezTo>
                    <a:pt x="949" y="19048"/>
                    <a:pt x="409" y="16940"/>
                    <a:pt x="139" y="14570"/>
                  </a:cubicBezTo>
                  <a:cubicBezTo>
                    <a:pt x="-131" y="12199"/>
                    <a:pt x="-131" y="9565"/>
                    <a:pt x="1309" y="6931"/>
                  </a:cubicBezTo>
                  <a:cubicBezTo>
                    <a:pt x="2749" y="4296"/>
                    <a:pt x="5629" y="1662"/>
                    <a:pt x="9229" y="609"/>
                  </a:cubicBezTo>
                  <a:cubicBezTo>
                    <a:pt x="12829" y="-445"/>
                    <a:pt x="17149" y="82"/>
                    <a:pt x="21469" y="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9542377" y="7017014"/>
              <a:ext cx="2784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8514" y="0"/>
                  </a:moveTo>
                  <a:cubicBezTo>
                    <a:pt x="20057" y="4075"/>
                    <a:pt x="21600" y="8151"/>
                    <a:pt x="18514" y="11751"/>
                  </a:cubicBezTo>
                  <a:cubicBezTo>
                    <a:pt x="15429" y="15351"/>
                    <a:pt x="7714" y="18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9599527" y="7232914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9593177" y="7150364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9626451" y="7185287"/>
              <a:ext cx="151440" cy="14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0829" fill="norm" stroke="1" extrusionOk="0">
                  <a:moveTo>
                    <a:pt x="6001" y="1389"/>
                  </a:moveTo>
                  <a:cubicBezTo>
                    <a:pt x="5113" y="6635"/>
                    <a:pt x="4225" y="11880"/>
                    <a:pt x="3190" y="15275"/>
                  </a:cubicBezTo>
                  <a:cubicBezTo>
                    <a:pt x="2154" y="18669"/>
                    <a:pt x="971" y="20212"/>
                    <a:pt x="379" y="20212"/>
                  </a:cubicBezTo>
                  <a:cubicBezTo>
                    <a:pt x="-213" y="20212"/>
                    <a:pt x="-213" y="18669"/>
                    <a:pt x="1119" y="15120"/>
                  </a:cubicBezTo>
                  <a:cubicBezTo>
                    <a:pt x="2450" y="11572"/>
                    <a:pt x="5113" y="6018"/>
                    <a:pt x="8220" y="2932"/>
                  </a:cubicBezTo>
                  <a:cubicBezTo>
                    <a:pt x="11327" y="-154"/>
                    <a:pt x="14877" y="-771"/>
                    <a:pt x="17245" y="926"/>
                  </a:cubicBezTo>
                  <a:cubicBezTo>
                    <a:pt x="19612" y="2623"/>
                    <a:pt x="20795" y="6635"/>
                    <a:pt x="21091" y="10338"/>
                  </a:cubicBezTo>
                  <a:cubicBezTo>
                    <a:pt x="21387" y="14040"/>
                    <a:pt x="20795" y="17435"/>
                    <a:pt x="20203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9961477" y="6994676"/>
              <a:ext cx="150847" cy="36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290" fill="norm" stroke="1" extrusionOk="0">
                  <a:moveTo>
                    <a:pt x="18000" y="15373"/>
                  </a:moveTo>
                  <a:cubicBezTo>
                    <a:pt x="16800" y="14509"/>
                    <a:pt x="15600" y="13645"/>
                    <a:pt x="14250" y="13151"/>
                  </a:cubicBezTo>
                  <a:cubicBezTo>
                    <a:pt x="12900" y="12658"/>
                    <a:pt x="11400" y="12534"/>
                    <a:pt x="9000" y="13398"/>
                  </a:cubicBezTo>
                  <a:cubicBezTo>
                    <a:pt x="6600" y="14262"/>
                    <a:pt x="3300" y="16114"/>
                    <a:pt x="1650" y="17348"/>
                  </a:cubicBezTo>
                  <a:cubicBezTo>
                    <a:pt x="0" y="18582"/>
                    <a:pt x="0" y="19199"/>
                    <a:pt x="0" y="19816"/>
                  </a:cubicBezTo>
                  <a:cubicBezTo>
                    <a:pt x="0" y="20434"/>
                    <a:pt x="0" y="21051"/>
                    <a:pt x="750" y="21236"/>
                  </a:cubicBezTo>
                  <a:cubicBezTo>
                    <a:pt x="1500" y="21421"/>
                    <a:pt x="3000" y="21174"/>
                    <a:pt x="5550" y="19816"/>
                  </a:cubicBezTo>
                  <a:cubicBezTo>
                    <a:pt x="8100" y="18459"/>
                    <a:pt x="11700" y="15990"/>
                    <a:pt x="14550" y="12843"/>
                  </a:cubicBezTo>
                  <a:cubicBezTo>
                    <a:pt x="17400" y="9695"/>
                    <a:pt x="19500" y="5869"/>
                    <a:pt x="20550" y="3524"/>
                  </a:cubicBezTo>
                  <a:cubicBezTo>
                    <a:pt x="21600" y="1179"/>
                    <a:pt x="21600" y="315"/>
                    <a:pt x="20850" y="68"/>
                  </a:cubicBezTo>
                  <a:cubicBezTo>
                    <a:pt x="20100" y="-179"/>
                    <a:pt x="18600" y="191"/>
                    <a:pt x="17100" y="2043"/>
                  </a:cubicBezTo>
                  <a:cubicBezTo>
                    <a:pt x="15600" y="3894"/>
                    <a:pt x="14100" y="7227"/>
                    <a:pt x="13200" y="10004"/>
                  </a:cubicBezTo>
                  <a:cubicBezTo>
                    <a:pt x="12300" y="12781"/>
                    <a:pt x="12000" y="15003"/>
                    <a:pt x="12450" y="16607"/>
                  </a:cubicBezTo>
                  <a:cubicBezTo>
                    <a:pt x="12900" y="18212"/>
                    <a:pt x="14100" y="19199"/>
                    <a:pt x="15300" y="20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10109201" y="7209587"/>
              <a:ext cx="80861" cy="158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6" h="21322" fill="norm" stroke="1" extrusionOk="0">
                  <a:moveTo>
                    <a:pt x="7486" y="9954"/>
                  </a:moveTo>
                  <a:cubicBezTo>
                    <a:pt x="11174" y="7964"/>
                    <a:pt x="14862" y="5975"/>
                    <a:pt x="17233" y="4269"/>
                  </a:cubicBezTo>
                  <a:cubicBezTo>
                    <a:pt x="19603" y="2564"/>
                    <a:pt x="20657" y="1143"/>
                    <a:pt x="19867" y="433"/>
                  </a:cubicBezTo>
                  <a:cubicBezTo>
                    <a:pt x="19077" y="-278"/>
                    <a:pt x="16442" y="-278"/>
                    <a:pt x="12491" y="1711"/>
                  </a:cubicBezTo>
                  <a:cubicBezTo>
                    <a:pt x="8540" y="3701"/>
                    <a:pt x="3272" y="7680"/>
                    <a:pt x="1164" y="11090"/>
                  </a:cubicBezTo>
                  <a:cubicBezTo>
                    <a:pt x="-943" y="14501"/>
                    <a:pt x="111" y="17343"/>
                    <a:pt x="1955" y="19048"/>
                  </a:cubicBezTo>
                  <a:cubicBezTo>
                    <a:pt x="3798" y="20754"/>
                    <a:pt x="6433" y="21322"/>
                    <a:pt x="9067" y="21322"/>
                  </a:cubicBezTo>
                  <a:cubicBezTo>
                    <a:pt x="11701" y="21322"/>
                    <a:pt x="14335" y="20754"/>
                    <a:pt x="16969" y="20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10121510" y="7109410"/>
              <a:ext cx="218166" cy="479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538" fill="norm" stroke="1" extrusionOk="0">
                  <a:moveTo>
                    <a:pt x="7823" y="9834"/>
                  </a:moveTo>
                  <a:cubicBezTo>
                    <a:pt x="6397" y="12118"/>
                    <a:pt x="4970" y="14401"/>
                    <a:pt x="4053" y="16067"/>
                  </a:cubicBezTo>
                  <a:cubicBezTo>
                    <a:pt x="3136" y="17732"/>
                    <a:pt x="2729" y="18779"/>
                    <a:pt x="2118" y="19730"/>
                  </a:cubicBezTo>
                  <a:cubicBezTo>
                    <a:pt x="1506" y="20682"/>
                    <a:pt x="691" y="21538"/>
                    <a:pt x="284" y="21538"/>
                  </a:cubicBezTo>
                  <a:cubicBezTo>
                    <a:pt x="-124" y="21538"/>
                    <a:pt x="-124" y="20682"/>
                    <a:pt x="487" y="18588"/>
                  </a:cubicBezTo>
                  <a:cubicBezTo>
                    <a:pt x="1099" y="16495"/>
                    <a:pt x="2321" y="13164"/>
                    <a:pt x="3850" y="10310"/>
                  </a:cubicBezTo>
                  <a:cubicBezTo>
                    <a:pt x="5378" y="7455"/>
                    <a:pt x="7212" y="5076"/>
                    <a:pt x="8842" y="3459"/>
                  </a:cubicBezTo>
                  <a:cubicBezTo>
                    <a:pt x="10472" y="1841"/>
                    <a:pt x="11899" y="985"/>
                    <a:pt x="13223" y="509"/>
                  </a:cubicBezTo>
                  <a:cubicBezTo>
                    <a:pt x="14548" y="33"/>
                    <a:pt x="15770" y="-62"/>
                    <a:pt x="16789" y="33"/>
                  </a:cubicBezTo>
                  <a:cubicBezTo>
                    <a:pt x="17808" y="128"/>
                    <a:pt x="18623" y="414"/>
                    <a:pt x="19540" y="1270"/>
                  </a:cubicBezTo>
                  <a:cubicBezTo>
                    <a:pt x="20457" y="2127"/>
                    <a:pt x="21476" y="3554"/>
                    <a:pt x="20763" y="4791"/>
                  </a:cubicBezTo>
                  <a:cubicBezTo>
                    <a:pt x="20050" y="6028"/>
                    <a:pt x="17604" y="7075"/>
                    <a:pt x="15567" y="7645"/>
                  </a:cubicBezTo>
                  <a:cubicBezTo>
                    <a:pt x="13529" y="8216"/>
                    <a:pt x="11899" y="8312"/>
                    <a:pt x="10268" y="8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4710027" y="1795197"/>
              <a:ext cx="1752601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709"/>
                  </a:moveTo>
                  <a:cubicBezTo>
                    <a:pt x="887" y="17673"/>
                    <a:pt x="1774" y="19636"/>
                    <a:pt x="2739" y="20618"/>
                  </a:cubicBezTo>
                  <a:cubicBezTo>
                    <a:pt x="3704" y="21600"/>
                    <a:pt x="4748" y="21600"/>
                    <a:pt x="5765" y="20618"/>
                  </a:cubicBezTo>
                  <a:cubicBezTo>
                    <a:pt x="6783" y="19636"/>
                    <a:pt x="7774" y="17673"/>
                    <a:pt x="8765" y="15709"/>
                  </a:cubicBezTo>
                  <a:cubicBezTo>
                    <a:pt x="9757" y="13745"/>
                    <a:pt x="10748" y="11782"/>
                    <a:pt x="11726" y="9818"/>
                  </a:cubicBezTo>
                  <a:cubicBezTo>
                    <a:pt x="12704" y="7855"/>
                    <a:pt x="13670" y="5891"/>
                    <a:pt x="14713" y="3927"/>
                  </a:cubicBezTo>
                  <a:cubicBezTo>
                    <a:pt x="15757" y="1964"/>
                    <a:pt x="16878" y="0"/>
                    <a:pt x="17870" y="0"/>
                  </a:cubicBezTo>
                  <a:cubicBezTo>
                    <a:pt x="18861" y="0"/>
                    <a:pt x="19722" y="1964"/>
                    <a:pt x="20322" y="5891"/>
                  </a:cubicBezTo>
                  <a:cubicBezTo>
                    <a:pt x="20922" y="9818"/>
                    <a:pt x="21261" y="157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4710027" y="1886577"/>
              <a:ext cx="1206501" cy="7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21497"/>
                  </a:moveTo>
                  <a:cubicBezTo>
                    <a:pt x="1099" y="16697"/>
                    <a:pt x="2198" y="11897"/>
                    <a:pt x="3562" y="8597"/>
                  </a:cubicBezTo>
                  <a:cubicBezTo>
                    <a:pt x="4926" y="5297"/>
                    <a:pt x="6556" y="3497"/>
                    <a:pt x="8147" y="2297"/>
                  </a:cubicBezTo>
                  <a:cubicBezTo>
                    <a:pt x="9739" y="1097"/>
                    <a:pt x="11293" y="497"/>
                    <a:pt x="12808" y="197"/>
                  </a:cubicBezTo>
                  <a:cubicBezTo>
                    <a:pt x="14324" y="-103"/>
                    <a:pt x="15802" y="-103"/>
                    <a:pt x="17261" y="497"/>
                  </a:cubicBezTo>
                  <a:cubicBezTo>
                    <a:pt x="18720" y="1097"/>
                    <a:pt x="20160" y="2297"/>
                    <a:pt x="21600" y="3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7638228" y="972765"/>
              <a:ext cx="138850" cy="35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42" fill="norm" stroke="1" extrusionOk="0">
                  <a:moveTo>
                    <a:pt x="21468" y="1099"/>
                  </a:moveTo>
                  <a:cubicBezTo>
                    <a:pt x="20486" y="585"/>
                    <a:pt x="19504" y="71"/>
                    <a:pt x="18195" y="6"/>
                  </a:cubicBezTo>
                  <a:cubicBezTo>
                    <a:pt x="16886" y="-58"/>
                    <a:pt x="15250" y="328"/>
                    <a:pt x="12468" y="2192"/>
                  </a:cubicBezTo>
                  <a:cubicBezTo>
                    <a:pt x="9686" y="4056"/>
                    <a:pt x="5759" y="7399"/>
                    <a:pt x="3468" y="10292"/>
                  </a:cubicBezTo>
                  <a:cubicBezTo>
                    <a:pt x="1177" y="13185"/>
                    <a:pt x="523" y="15628"/>
                    <a:pt x="195" y="17235"/>
                  </a:cubicBezTo>
                  <a:cubicBezTo>
                    <a:pt x="-132" y="18842"/>
                    <a:pt x="-132" y="19613"/>
                    <a:pt x="850" y="20192"/>
                  </a:cubicBezTo>
                  <a:cubicBezTo>
                    <a:pt x="1832" y="20771"/>
                    <a:pt x="3795" y="21156"/>
                    <a:pt x="5759" y="215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7825327" y="1136914"/>
              <a:ext cx="65616" cy="16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0" h="21346" fill="norm" stroke="1" extrusionOk="0">
                  <a:moveTo>
                    <a:pt x="16497" y="0"/>
                  </a:moveTo>
                  <a:cubicBezTo>
                    <a:pt x="13224" y="0"/>
                    <a:pt x="9952" y="0"/>
                    <a:pt x="7006" y="1543"/>
                  </a:cubicBezTo>
                  <a:cubicBezTo>
                    <a:pt x="4061" y="3086"/>
                    <a:pt x="1443" y="6171"/>
                    <a:pt x="461" y="9257"/>
                  </a:cubicBezTo>
                  <a:cubicBezTo>
                    <a:pt x="-521" y="12343"/>
                    <a:pt x="134" y="15429"/>
                    <a:pt x="1770" y="17532"/>
                  </a:cubicBezTo>
                  <a:cubicBezTo>
                    <a:pt x="3406" y="19636"/>
                    <a:pt x="6024" y="20758"/>
                    <a:pt x="8970" y="21179"/>
                  </a:cubicBezTo>
                  <a:cubicBezTo>
                    <a:pt x="11915" y="21600"/>
                    <a:pt x="15188" y="21319"/>
                    <a:pt x="17479" y="19216"/>
                  </a:cubicBezTo>
                  <a:cubicBezTo>
                    <a:pt x="19770" y="17112"/>
                    <a:pt x="21079" y="13184"/>
                    <a:pt x="19770" y="10519"/>
                  </a:cubicBezTo>
                  <a:cubicBezTo>
                    <a:pt x="18461" y="7855"/>
                    <a:pt x="14534" y="6452"/>
                    <a:pt x="10606" y="50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7954877" y="1136914"/>
              <a:ext cx="88901" cy="165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0"/>
                  </a:moveTo>
                  <a:cubicBezTo>
                    <a:pt x="4629" y="3008"/>
                    <a:pt x="9257" y="6015"/>
                    <a:pt x="11829" y="8613"/>
                  </a:cubicBezTo>
                  <a:cubicBezTo>
                    <a:pt x="14400" y="11210"/>
                    <a:pt x="14914" y="13397"/>
                    <a:pt x="15171" y="15311"/>
                  </a:cubicBezTo>
                  <a:cubicBezTo>
                    <a:pt x="15429" y="17225"/>
                    <a:pt x="15429" y="18866"/>
                    <a:pt x="14143" y="19959"/>
                  </a:cubicBezTo>
                  <a:cubicBezTo>
                    <a:pt x="12857" y="21053"/>
                    <a:pt x="10286" y="21600"/>
                    <a:pt x="8743" y="21190"/>
                  </a:cubicBezTo>
                  <a:cubicBezTo>
                    <a:pt x="7200" y="20780"/>
                    <a:pt x="6686" y="19413"/>
                    <a:pt x="7457" y="16678"/>
                  </a:cubicBezTo>
                  <a:cubicBezTo>
                    <a:pt x="8229" y="13944"/>
                    <a:pt x="10286" y="9843"/>
                    <a:pt x="12857" y="7246"/>
                  </a:cubicBezTo>
                  <a:cubicBezTo>
                    <a:pt x="15429" y="4648"/>
                    <a:pt x="18514" y="3554"/>
                    <a:pt x="21600" y="24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8069819" y="1003306"/>
              <a:ext cx="107309" cy="313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00" fill="norm" stroke="1" extrusionOk="0">
                  <a:moveTo>
                    <a:pt x="13848" y="12978"/>
                  </a:moveTo>
                  <a:cubicBezTo>
                    <a:pt x="12578" y="12402"/>
                    <a:pt x="11307" y="11826"/>
                    <a:pt x="9613" y="11610"/>
                  </a:cubicBezTo>
                  <a:cubicBezTo>
                    <a:pt x="7919" y="11394"/>
                    <a:pt x="5801" y="11538"/>
                    <a:pt x="4107" y="12546"/>
                  </a:cubicBezTo>
                  <a:cubicBezTo>
                    <a:pt x="2413" y="13554"/>
                    <a:pt x="1143" y="15426"/>
                    <a:pt x="507" y="16722"/>
                  </a:cubicBezTo>
                  <a:cubicBezTo>
                    <a:pt x="-128" y="18018"/>
                    <a:pt x="-128" y="18738"/>
                    <a:pt x="296" y="19458"/>
                  </a:cubicBezTo>
                  <a:cubicBezTo>
                    <a:pt x="719" y="20178"/>
                    <a:pt x="1566" y="20898"/>
                    <a:pt x="3048" y="21186"/>
                  </a:cubicBezTo>
                  <a:cubicBezTo>
                    <a:pt x="4531" y="21474"/>
                    <a:pt x="6648" y="21330"/>
                    <a:pt x="9190" y="19458"/>
                  </a:cubicBezTo>
                  <a:cubicBezTo>
                    <a:pt x="11731" y="17586"/>
                    <a:pt x="14696" y="13986"/>
                    <a:pt x="16390" y="10818"/>
                  </a:cubicBezTo>
                  <a:cubicBezTo>
                    <a:pt x="18084" y="7650"/>
                    <a:pt x="18507" y="4914"/>
                    <a:pt x="18719" y="3042"/>
                  </a:cubicBezTo>
                  <a:cubicBezTo>
                    <a:pt x="18931" y="1170"/>
                    <a:pt x="18931" y="162"/>
                    <a:pt x="18296" y="18"/>
                  </a:cubicBezTo>
                  <a:cubicBezTo>
                    <a:pt x="17660" y="-126"/>
                    <a:pt x="16390" y="594"/>
                    <a:pt x="15543" y="3042"/>
                  </a:cubicBezTo>
                  <a:cubicBezTo>
                    <a:pt x="14696" y="5490"/>
                    <a:pt x="14272" y="9666"/>
                    <a:pt x="15331" y="12762"/>
                  </a:cubicBezTo>
                  <a:cubicBezTo>
                    <a:pt x="16390" y="15858"/>
                    <a:pt x="18931" y="17874"/>
                    <a:pt x="21472" y="198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8244775" y="1105164"/>
              <a:ext cx="249853" cy="179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01" fill="norm" stroke="1" extrusionOk="0">
                  <a:moveTo>
                    <a:pt x="189" y="12056"/>
                  </a:moveTo>
                  <a:cubicBezTo>
                    <a:pt x="915" y="11051"/>
                    <a:pt x="1641" y="10047"/>
                    <a:pt x="2367" y="8665"/>
                  </a:cubicBezTo>
                  <a:cubicBezTo>
                    <a:pt x="3093" y="7284"/>
                    <a:pt x="3819" y="5526"/>
                    <a:pt x="3819" y="5023"/>
                  </a:cubicBezTo>
                  <a:cubicBezTo>
                    <a:pt x="3819" y="4521"/>
                    <a:pt x="3093" y="5274"/>
                    <a:pt x="2276" y="7535"/>
                  </a:cubicBezTo>
                  <a:cubicBezTo>
                    <a:pt x="1460" y="9795"/>
                    <a:pt x="552" y="13563"/>
                    <a:pt x="189" y="16074"/>
                  </a:cubicBezTo>
                  <a:cubicBezTo>
                    <a:pt x="-174" y="18586"/>
                    <a:pt x="8" y="19842"/>
                    <a:pt x="552" y="20595"/>
                  </a:cubicBezTo>
                  <a:cubicBezTo>
                    <a:pt x="1097" y="21349"/>
                    <a:pt x="2004" y="21600"/>
                    <a:pt x="3184" y="20847"/>
                  </a:cubicBezTo>
                  <a:cubicBezTo>
                    <a:pt x="4364" y="20093"/>
                    <a:pt x="5816" y="18335"/>
                    <a:pt x="6814" y="16326"/>
                  </a:cubicBezTo>
                  <a:cubicBezTo>
                    <a:pt x="7813" y="14316"/>
                    <a:pt x="8357" y="12056"/>
                    <a:pt x="8811" y="10298"/>
                  </a:cubicBezTo>
                  <a:cubicBezTo>
                    <a:pt x="9265" y="8540"/>
                    <a:pt x="9628" y="7284"/>
                    <a:pt x="10172" y="7158"/>
                  </a:cubicBezTo>
                  <a:cubicBezTo>
                    <a:pt x="10717" y="7033"/>
                    <a:pt x="11443" y="8037"/>
                    <a:pt x="12260" y="9670"/>
                  </a:cubicBezTo>
                  <a:cubicBezTo>
                    <a:pt x="13076" y="11302"/>
                    <a:pt x="13984" y="13563"/>
                    <a:pt x="14438" y="15572"/>
                  </a:cubicBezTo>
                  <a:cubicBezTo>
                    <a:pt x="14892" y="17581"/>
                    <a:pt x="14892" y="19340"/>
                    <a:pt x="14529" y="19716"/>
                  </a:cubicBezTo>
                  <a:cubicBezTo>
                    <a:pt x="14165" y="20093"/>
                    <a:pt x="13439" y="19088"/>
                    <a:pt x="12986" y="17205"/>
                  </a:cubicBezTo>
                  <a:cubicBezTo>
                    <a:pt x="12532" y="15321"/>
                    <a:pt x="12350" y="12558"/>
                    <a:pt x="13802" y="9544"/>
                  </a:cubicBezTo>
                  <a:cubicBezTo>
                    <a:pt x="15255" y="6530"/>
                    <a:pt x="18340" y="3265"/>
                    <a:pt x="2142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8712011" y="909184"/>
              <a:ext cx="296967" cy="591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18" fill="norm" stroke="1" extrusionOk="0">
                  <a:moveTo>
                    <a:pt x="7246" y="9390"/>
                  </a:moveTo>
                  <a:cubicBezTo>
                    <a:pt x="6787" y="9007"/>
                    <a:pt x="6327" y="8624"/>
                    <a:pt x="5331" y="8432"/>
                  </a:cubicBezTo>
                  <a:cubicBezTo>
                    <a:pt x="4336" y="8241"/>
                    <a:pt x="2804" y="8241"/>
                    <a:pt x="1808" y="8432"/>
                  </a:cubicBezTo>
                  <a:cubicBezTo>
                    <a:pt x="812" y="8624"/>
                    <a:pt x="353" y="9007"/>
                    <a:pt x="123" y="9543"/>
                  </a:cubicBezTo>
                  <a:cubicBezTo>
                    <a:pt x="-107" y="10079"/>
                    <a:pt x="-107" y="10769"/>
                    <a:pt x="965" y="10998"/>
                  </a:cubicBezTo>
                  <a:cubicBezTo>
                    <a:pt x="2038" y="11228"/>
                    <a:pt x="4182" y="10998"/>
                    <a:pt x="5331" y="10156"/>
                  </a:cubicBezTo>
                  <a:cubicBezTo>
                    <a:pt x="6480" y="9313"/>
                    <a:pt x="6633" y="7858"/>
                    <a:pt x="7093" y="6364"/>
                  </a:cubicBezTo>
                  <a:cubicBezTo>
                    <a:pt x="7553" y="4871"/>
                    <a:pt x="8319" y="3339"/>
                    <a:pt x="9161" y="2305"/>
                  </a:cubicBezTo>
                  <a:cubicBezTo>
                    <a:pt x="10004" y="1271"/>
                    <a:pt x="10923" y="735"/>
                    <a:pt x="11765" y="390"/>
                  </a:cubicBezTo>
                  <a:cubicBezTo>
                    <a:pt x="12608" y="45"/>
                    <a:pt x="13374" y="-108"/>
                    <a:pt x="13757" y="83"/>
                  </a:cubicBezTo>
                  <a:cubicBezTo>
                    <a:pt x="14140" y="275"/>
                    <a:pt x="14140" y="811"/>
                    <a:pt x="13527" y="2190"/>
                  </a:cubicBezTo>
                  <a:cubicBezTo>
                    <a:pt x="12914" y="3569"/>
                    <a:pt x="11689" y="5790"/>
                    <a:pt x="10157" y="8432"/>
                  </a:cubicBezTo>
                  <a:cubicBezTo>
                    <a:pt x="8625" y="11075"/>
                    <a:pt x="6787" y="14139"/>
                    <a:pt x="5714" y="16245"/>
                  </a:cubicBezTo>
                  <a:cubicBezTo>
                    <a:pt x="4642" y="18352"/>
                    <a:pt x="4336" y="19501"/>
                    <a:pt x="4412" y="20228"/>
                  </a:cubicBezTo>
                  <a:cubicBezTo>
                    <a:pt x="4489" y="20956"/>
                    <a:pt x="4948" y="21262"/>
                    <a:pt x="5561" y="21377"/>
                  </a:cubicBezTo>
                  <a:cubicBezTo>
                    <a:pt x="6174" y="21492"/>
                    <a:pt x="6940" y="21415"/>
                    <a:pt x="8242" y="20496"/>
                  </a:cubicBezTo>
                  <a:cubicBezTo>
                    <a:pt x="9544" y="19577"/>
                    <a:pt x="11382" y="17815"/>
                    <a:pt x="12378" y="16705"/>
                  </a:cubicBezTo>
                  <a:cubicBezTo>
                    <a:pt x="13374" y="15594"/>
                    <a:pt x="13527" y="15135"/>
                    <a:pt x="13374" y="14752"/>
                  </a:cubicBezTo>
                  <a:cubicBezTo>
                    <a:pt x="13221" y="14369"/>
                    <a:pt x="12761" y="14062"/>
                    <a:pt x="12991" y="13871"/>
                  </a:cubicBezTo>
                  <a:cubicBezTo>
                    <a:pt x="13221" y="13679"/>
                    <a:pt x="14140" y="13603"/>
                    <a:pt x="15672" y="13335"/>
                  </a:cubicBezTo>
                  <a:cubicBezTo>
                    <a:pt x="17204" y="13066"/>
                    <a:pt x="19348" y="12607"/>
                    <a:pt x="21493" y="121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9239203" y="1109797"/>
              <a:ext cx="144425" cy="115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960" fill="norm" stroke="1" extrusionOk="0">
                  <a:moveTo>
                    <a:pt x="3517" y="14199"/>
                  </a:moveTo>
                  <a:cubicBezTo>
                    <a:pt x="1951" y="13428"/>
                    <a:pt x="386" y="12656"/>
                    <a:pt x="699" y="12271"/>
                  </a:cubicBezTo>
                  <a:cubicBezTo>
                    <a:pt x="1012" y="11885"/>
                    <a:pt x="3203" y="11885"/>
                    <a:pt x="5708" y="10921"/>
                  </a:cubicBezTo>
                  <a:cubicBezTo>
                    <a:pt x="8212" y="9956"/>
                    <a:pt x="11030" y="8028"/>
                    <a:pt x="12595" y="6099"/>
                  </a:cubicBezTo>
                  <a:cubicBezTo>
                    <a:pt x="14160" y="4171"/>
                    <a:pt x="14473" y="2242"/>
                    <a:pt x="13847" y="1085"/>
                  </a:cubicBezTo>
                  <a:cubicBezTo>
                    <a:pt x="13221" y="-72"/>
                    <a:pt x="11656" y="-458"/>
                    <a:pt x="9621" y="699"/>
                  </a:cubicBezTo>
                  <a:cubicBezTo>
                    <a:pt x="7586" y="1856"/>
                    <a:pt x="5082" y="4556"/>
                    <a:pt x="3360" y="7256"/>
                  </a:cubicBezTo>
                  <a:cubicBezTo>
                    <a:pt x="1638" y="9956"/>
                    <a:pt x="699" y="12656"/>
                    <a:pt x="230" y="15356"/>
                  </a:cubicBezTo>
                  <a:cubicBezTo>
                    <a:pt x="-240" y="18056"/>
                    <a:pt x="-240" y="20756"/>
                    <a:pt x="2734" y="20949"/>
                  </a:cubicBezTo>
                  <a:cubicBezTo>
                    <a:pt x="5708" y="21142"/>
                    <a:pt x="11656" y="18828"/>
                    <a:pt x="15256" y="16706"/>
                  </a:cubicBezTo>
                  <a:cubicBezTo>
                    <a:pt x="18856" y="14585"/>
                    <a:pt x="20108" y="12656"/>
                    <a:pt x="21360" y="107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9414155" y="895614"/>
              <a:ext cx="13923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972"/>
                    <a:pt x="1783" y="7945"/>
                    <a:pt x="240" y="11545"/>
                  </a:cubicBezTo>
                  <a:cubicBezTo>
                    <a:pt x="-1303" y="15145"/>
                    <a:pt x="4868" y="18372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9469850" y="1082851"/>
              <a:ext cx="288428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71" fill="norm" stroke="1" extrusionOk="0">
                  <a:moveTo>
                    <a:pt x="199" y="8006"/>
                  </a:moveTo>
                  <a:cubicBezTo>
                    <a:pt x="42" y="9409"/>
                    <a:pt x="-116" y="10811"/>
                    <a:pt x="120" y="11933"/>
                  </a:cubicBezTo>
                  <a:cubicBezTo>
                    <a:pt x="357" y="13055"/>
                    <a:pt x="988" y="13897"/>
                    <a:pt x="1697" y="14037"/>
                  </a:cubicBezTo>
                  <a:cubicBezTo>
                    <a:pt x="2407" y="14177"/>
                    <a:pt x="3195" y="13616"/>
                    <a:pt x="3983" y="11513"/>
                  </a:cubicBezTo>
                  <a:cubicBezTo>
                    <a:pt x="4772" y="9409"/>
                    <a:pt x="5560" y="5762"/>
                    <a:pt x="5718" y="3377"/>
                  </a:cubicBezTo>
                  <a:cubicBezTo>
                    <a:pt x="5875" y="993"/>
                    <a:pt x="5402" y="-129"/>
                    <a:pt x="4614" y="11"/>
                  </a:cubicBezTo>
                  <a:cubicBezTo>
                    <a:pt x="3826" y="152"/>
                    <a:pt x="2722" y="1554"/>
                    <a:pt x="1855" y="4219"/>
                  </a:cubicBezTo>
                  <a:cubicBezTo>
                    <a:pt x="988" y="6884"/>
                    <a:pt x="357" y="10811"/>
                    <a:pt x="357" y="14177"/>
                  </a:cubicBezTo>
                  <a:cubicBezTo>
                    <a:pt x="357" y="17544"/>
                    <a:pt x="988" y="20349"/>
                    <a:pt x="2328" y="20910"/>
                  </a:cubicBezTo>
                  <a:cubicBezTo>
                    <a:pt x="3668" y="21471"/>
                    <a:pt x="5718" y="19788"/>
                    <a:pt x="7137" y="17263"/>
                  </a:cubicBezTo>
                  <a:cubicBezTo>
                    <a:pt x="8556" y="14739"/>
                    <a:pt x="9344" y="11372"/>
                    <a:pt x="9896" y="8988"/>
                  </a:cubicBezTo>
                  <a:cubicBezTo>
                    <a:pt x="10448" y="6603"/>
                    <a:pt x="10763" y="5201"/>
                    <a:pt x="10842" y="5201"/>
                  </a:cubicBezTo>
                  <a:cubicBezTo>
                    <a:pt x="10920" y="5201"/>
                    <a:pt x="10763" y="6603"/>
                    <a:pt x="10526" y="8287"/>
                  </a:cubicBezTo>
                  <a:cubicBezTo>
                    <a:pt x="10290" y="9970"/>
                    <a:pt x="9975" y="11933"/>
                    <a:pt x="9738" y="13757"/>
                  </a:cubicBezTo>
                  <a:cubicBezTo>
                    <a:pt x="9502" y="15580"/>
                    <a:pt x="9344" y="17263"/>
                    <a:pt x="9344" y="17263"/>
                  </a:cubicBezTo>
                  <a:cubicBezTo>
                    <a:pt x="9344" y="17263"/>
                    <a:pt x="9502" y="15580"/>
                    <a:pt x="9975" y="12915"/>
                  </a:cubicBezTo>
                  <a:cubicBezTo>
                    <a:pt x="10448" y="10250"/>
                    <a:pt x="11236" y="6603"/>
                    <a:pt x="11945" y="4359"/>
                  </a:cubicBezTo>
                  <a:cubicBezTo>
                    <a:pt x="12655" y="2115"/>
                    <a:pt x="13285" y="1274"/>
                    <a:pt x="13837" y="1554"/>
                  </a:cubicBezTo>
                  <a:cubicBezTo>
                    <a:pt x="14389" y="1835"/>
                    <a:pt x="14862" y="3237"/>
                    <a:pt x="15099" y="5481"/>
                  </a:cubicBezTo>
                  <a:cubicBezTo>
                    <a:pt x="15335" y="7726"/>
                    <a:pt x="15335" y="10811"/>
                    <a:pt x="15335" y="13055"/>
                  </a:cubicBezTo>
                  <a:cubicBezTo>
                    <a:pt x="15335" y="15300"/>
                    <a:pt x="15335" y="16702"/>
                    <a:pt x="15414" y="16562"/>
                  </a:cubicBezTo>
                  <a:cubicBezTo>
                    <a:pt x="15493" y="16422"/>
                    <a:pt x="15650" y="14739"/>
                    <a:pt x="16045" y="12635"/>
                  </a:cubicBezTo>
                  <a:cubicBezTo>
                    <a:pt x="16439" y="10531"/>
                    <a:pt x="17069" y="8006"/>
                    <a:pt x="17700" y="6323"/>
                  </a:cubicBezTo>
                  <a:cubicBezTo>
                    <a:pt x="18331" y="4640"/>
                    <a:pt x="18961" y="3798"/>
                    <a:pt x="19434" y="4219"/>
                  </a:cubicBezTo>
                  <a:cubicBezTo>
                    <a:pt x="19907" y="4640"/>
                    <a:pt x="20223" y="6323"/>
                    <a:pt x="20538" y="9409"/>
                  </a:cubicBezTo>
                  <a:cubicBezTo>
                    <a:pt x="20853" y="12494"/>
                    <a:pt x="21169" y="16983"/>
                    <a:pt x="21484" y="21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9791480" y="1075152"/>
              <a:ext cx="223258" cy="185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0540" fill="norm" stroke="1" extrusionOk="0">
                  <a:moveTo>
                    <a:pt x="4100" y="8964"/>
                  </a:moveTo>
                  <a:cubicBezTo>
                    <a:pt x="5311" y="6850"/>
                    <a:pt x="6523" y="4737"/>
                    <a:pt x="7229" y="3094"/>
                  </a:cubicBezTo>
                  <a:cubicBezTo>
                    <a:pt x="7936" y="1450"/>
                    <a:pt x="8138" y="277"/>
                    <a:pt x="7633" y="42"/>
                  </a:cubicBezTo>
                  <a:cubicBezTo>
                    <a:pt x="7128" y="-193"/>
                    <a:pt x="5917" y="511"/>
                    <a:pt x="4504" y="3329"/>
                  </a:cubicBezTo>
                  <a:cubicBezTo>
                    <a:pt x="3091" y="6146"/>
                    <a:pt x="1476" y="11077"/>
                    <a:pt x="668" y="14129"/>
                  </a:cubicBezTo>
                  <a:cubicBezTo>
                    <a:pt x="-139" y="17181"/>
                    <a:pt x="-139" y="18355"/>
                    <a:pt x="265" y="19411"/>
                  </a:cubicBezTo>
                  <a:cubicBezTo>
                    <a:pt x="668" y="20468"/>
                    <a:pt x="1476" y="21407"/>
                    <a:pt x="3596" y="19177"/>
                  </a:cubicBezTo>
                  <a:cubicBezTo>
                    <a:pt x="5715" y="16946"/>
                    <a:pt x="9147" y="11546"/>
                    <a:pt x="11065" y="8259"/>
                  </a:cubicBezTo>
                  <a:cubicBezTo>
                    <a:pt x="12982" y="4972"/>
                    <a:pt x="13386" y="3798"/>
                    <a:pt x="13386" y="3798"/>
                  </a:cubicBezTo>
                  <a:cubicBezTo>
                    <a:pt x="13386" y="3798"/>
                    <a:pt x="12982" y="4972"/>
                    <a:pt x="12579" y="7085"/>
                  </a:cubicBezTo>
                  <a:cubicBezTo>
                    <a:pt x="12175" y="9198"/>
                    <a:pt x="11771" y="12250"/>
                    <a:pt x="11468" y="14364"/>
                  </a:cubicBezTo>
                  <a:cubicBezTo>
                    <a:pt x="11166" y="16477"/>
                    <a:pt x="10964" y="17650"/>
                    <a:pt x="10964" y="17650"/>
                  </a:cubicBezTo>
                  <a:cubicBezTo>
                    <a:pt x="10964" y="17650"/>
                    <a:pt x="11166" y="16477"/>
                    <a:pt x="12175" y="14246"/>
                  </a:cubicBezTo>
                  <a:cubicBezTo>
                    <a:pt x="13184" y="12016"/>
                    <a:pt x="15001" y="8729"/>
                    <a:pt x="16616" y="6616"/>
                  </a:cubicBezTo>
                  <a:cubicBezTo>
                    <a:pt x="18231" y="4503"/>
                    <a:pt x="19644" y="3564"/>
                    <a:pt x="20452" y="3681"/>
                  </a:cubicBezTo>
                  <a:cubicBezTo>
                    <a:pt x="21259" y="3798"/>
                    <a:pt x="21461" y="4972"/>
                    <a:pt x="21158" y="7672"/>
                  </a:cubicBezTo>
                  <a:cubicBezTo>
                    <a:pt x="20855" y="10372"/>
                    <a:pt x="20048" y="14598"/>
                    <a:pt x="19240" y="188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10083307" y="800364"/>
              <a:ext cx="121911" cy="443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446" fill="norm" stroke="1" extrusionOk="0">
                  <a:moveTo>
                    <a:pt x="10779" y="0"/>
                  </a:moveTo>
                  <a:cubicBezTo>
                    <a:pt x="8582" y="3071"/>
                    <a:pt x="6386" y="6142"/>
                    <a:pt x="4555" y="9418"/>
                  </a:cubicBezTo>
                  <a:cubicBezTo>
                    <a:pt x="2725" y="12694"/>
                    <a:pt x="1260" y="16174"/>
                    <a:pt x="528" y="18273"/>
                  </a:cubicBezTo>
                  <a:cubicBezTo>
                    <a:pt x="-204" y="20372"/>
                    <a:pt x="-204" y="21088"/>
                    <a:pt x="711" y="21344"/>
                  </a:cubicBezTo>
                  <a:cubicBezTo>
                    <a:pt x="1627" y="21600"/>
                    <a:pt x="3457" y="21395"/>
                    <a:pt x="5288" y="20474"/>
                  </a:cubicBezTo>
                  <a:cubicBezTo>
                    <a:pt x="7118" y="19553"/>
                    <a:pt x="8949" y="17915"/>
                    <a:pt x="9498" y="16533"/>
                  </a:cubicBezTo>
                  <a:cubicBezTo>
                    <a:pt x="10047" y="15151"/>
                    <a:pt x="9315" y="14025"/>
                    <a:pt x="7850" y="13359"/>
                  </a:cubicBezTo>
                  <a:cubicBezTo>
                    <a:pt x="6386" y="12694"/>
                    <a:pt x="4189" y="12489"/>
                    <a:pt x="4006" y="12387"/>
                  </a:cubicBezTo>
                  <a:cubicBezTo>
                    <a:pt x="3823" y="12284"/>
                    <a:pt x="5654" y="12284"/>
                    <a:pt x="7667" y="12233"/>
                  </a:cubicBezTo>
                  <a:cubicBezTo>
                    <a:pt x="9681" y="12182"/>
                    <a:pt x="11877" y="12080"/>
                    <a:pt x="12427" y="12233"/>
                  </a:cubicBezTo>
                  <a:cubicBezTo>
                    <a:pt x="12976" y="12387"/>
                    <a:pt x="11877" y="12796"/>
                    <a:pt x="10962" y="13257"/>
                  </a:cubicBezTo>
                  <a:cubicBezTo>
                    <a:pt x="10047" y="13718"/>
                    <a:pt x="9315" y="14229"/>
                    <a:pt x="10596" y="14792"/>
                  </a:cubicBezTo>
                  <a:cubicBezTo>
                    <a:pt x="11877" y="15355"/>
                    <a:pt x="15172" y="15970"/>
                    <a:pt x="17552" y="16533"/>
                  </a:cubicBezTo>
                  <a:cubicBezTo>
                    <a:pt x="19932" y="17096"/>
                    <a:pt x="21396" y="17608"/>
                    <a:pt x="21030" y="18324"/>
                  </a:cubicBezTo>
                  <a:cubicBezTo>
                    <a:pt x="20664" y="19041"/>
                    <a:pt x="18467" y="19962"/>
                    <a:pt x="16271" y="208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10425027" y="1111514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143"/>
                    <a:pt x="3600" y="10286"/>
                    <a:pt x="7200" y="13886"/>
                  </a:cubicBezTo>
                  <a:cubicBezTo>
                    <a:pt x="10800" y="17486"/>
                    <a:pt x="162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10444077" y="1028964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10483661" y="1049072"/>
              <a:ext cx="88956" cy="173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1372" fill="norm" stroke="1" extrusionOk="0">
                  <a:moveTo>
                    <a:pt x="17329" y="2993"/>
                  </a:moveTo>
                  <a:cubicBezTo>
                    <a:pt x="15365" y="1952"/>
                    <a:pt x="13401" y="911"/>
                    <a:pt x="11192" y="390"/>
                  </a:cubicBezTo>
                  <a:cubicBezTo>
                    <a:pt x="8983" y="-130"/>
                    <a:pt x="6529" y="-130"/>
                    <a:pt x="4565" y="390"/>
                  </a:cubicBezTo>
                  <a:cubicBezTo>
                    <a:pt x="2601" y="911"/>
                    <a:pt x="1129" y="1952"/>
                    <a:pt x="392" y="3123"/>
                  </a:cubicBezTo>
                  <a:cubicBezTo>
                    <a:pt x="-344" y="4294"/>
                    <a:pt x="-344" y="5595"/>
                    <a:pt x="3092" y="7807"/>
                  </a:cubicBezTo>
                  <a:cubicBezTo>
                    <a:pt x="6529" y="10019"/>
                    <a:pt x="13401" y="13142"/>
                    <a:pt x="17083" y="15354"/>
                  </a:cubicBezTo>
                  <a:cubicBezTo>
                    <a:pt x="20765" y="17566"/>
                    <a:pt x="21256" y="18868"/>
                    <a:pt x="20029" y="19778"/>
                  </a:cubicBezTo>
                  <a:cubicBezTo>
                    <a:pt x="18801" y="20689"/>
                    <a:pt x="15856" y="21210"/>
                    <a:pt x="13156" y="21340"/>
                  </a:cubicBezTo>
                  <a:cubicBezTo>
                    <a:pt x="10456" y="21470"/>
                    <a:pt x="8001" y="21210"/>
                    <a:pt x="7020" y="20429"/>
                  </a:cubicBezTo>
                  <a:cubicBezTo>
                    <a:pt x="6038" y="19648"/>
                    <a:pt x="6529" y="18347"/>
                    <a:pt x="7020" y="170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10894927" y="1130564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10888577" y="1041664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10952607" y="1084133"/>
              <a:ext cx="74729" cy="141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262" fill="norm" stroke="1" extrusionOk="0">
                  <a:moveTo>
                    <a:pt x="1650" y="6015"/>
                  </a:moveTo>
                  <a:cubicBezTo>
                    <a:pt x="2250" y="9509"/>
                    <a:pt x="2850" y="13003"/>
                    <a:pt x="2550" y="15544"/>
                  </a:cubicBezTo>
                  <a:cubicBezTo>
                    <a:pt x="2250" y="18086"/>
                    <a:pt x="1050" y="19674"/>
                    <a:pt x="450" y="19515"/>
                  </a:cubicBezTo>
                  <a:cubicBezTo>
                    <a:pt x="-150" y="19356"/>
                    <a:pt x="-150" y="17450"/>
                    <a:pt x="450" y="14591"/>
                  </a:cubicBezTo>
                  <a:cubicBezTo>
                    <a:pt x="1050" y="11733"/>
                    <a:pt x="2250" y="7921"/>
                    <a:pt x="3450" y="5221"/>
                  </a:cubicBezTo>
                  <a:cubicBezTo>
                    <a:pt x="4650" y="2521"/>
                    <a:pt x="5850" y="933"/>
                    <a:pt x="7950" y="297"/>
                  </a:cubicBezTo>
                  <a:cubicBezTo>
                    <a:pt x="10050" y="-338"/>
                    <a:pt x="13050" y="-20"/>
                    <a:pt x="15750" y="1886"/>
                  </a:cubicBezTo>
                  <a:cubicBezTo>
                    <a:pt x="18450" y="3791"/>
                    <a:pt x="20850" y="7286"/>
                    <a:pt x="21150" y="10780"/>
                  </a:cubicBezTo>
                  <a:cubicBezTo>
                    <a:pt x="21450" y="14274"/>
                    <a:pt x="19650" y="17768"/>
                    <a:pt x="17850" y="212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11028277" y="1102191"/>
              <a:ext cx="77424" cy="16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890" fill="norm" stroke="1" extrusionOk="0">
                  <a:moveTo>
                    <a:pt x="0" y="8586"/>
                  </a:moveTo>
                  <a:cubicBezTo>
                    <a:pt x="0" y="7219"/>
                    <a:pt x="0" y="5852"/>
                    <a:pt x="876" y="4485"/>
                  </a:cubicBezTo>
                  <a:cubicBezTo>
                    <a:pt x="1751" y="3118"/>
                    <a:pt x="3503" y="1751"/>
                    <a:pt x="6422" y="794"/>
                  </a:cubicBezTo>
                  <a:cubicBezTo>
                    <a:pt x="9341" y="-163"/>
                    <a:pt x="13427" y="-710"/>
                    <a:pt x="16346" y="1887"/>
                  </a:cubicBezTo>
                  <a:cubicBezTo>
                    <a:pt x="19265" y="4485"/>
                    <a:pt x="21016" y="10227"/>
                    <a:pt x="21308" y="13918"/>
                  </a:cubicBezTo>
                  <a:cubicBezTo>
                    <a:pt x="21600" y="17609"/>
                    <a:pt x="20432" y="19249"/>
                    <a:pt x="19265" y="208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11174327" y="1049072"/>
              <a:ext cx="102467" cy="375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539" fill="norm" stroke="1" extrusionOk="0">
                  <a:moveTo>
                    <a:pt x="9072" y="5036"/>
                  </a:moveTo>
                  <a:cubicBezTo>
                    <a:pt x="8208" y="9040"/>
                    <a:pt x="7344" y="13045"/>
                    <a:pt x="6912" y="15593"/>
                  </a:cubicBezTo>
                  <a:cubicBezTo>
                    <a:pt x="6480" y="18141"/>
                    <a:pt x="6480" y="19233"/>
                    <a:pt x="5832" y="20083"/>
                  </a:cubicBezTo>
                  <a:cubicBezTo>
                    <a:pt x="5184" y="20932"/>
                    <a:pt x="3888" y="21539"/>
                    <a:pt x="3024" y="21539"/>
                  </a:cubicBezTo>
                  <a:cubicBezTo>
                    <a:pt x="2160" y="21539"/>
                    <a:pt x="1728" y="20932"/>
                    <a:pt x="1512" y="18505"/>
                  </a:cubicBezTo>
                  <a:cubicBezTo>
                    <a:pt x="1296" y="16078"/>
                    <a:pt x="1296" y="11831"/>
                    <a:pt x="2160" y="8676"/>
                  </a:cubicBezTo>
                  <a:cubicBezTo>
                    <a:pt x="3024" y="5521"/>
                    <a:pt x="4752" y="3458"/>
                    <a:pt x="6264" y="2184"/>
                  </a:cubicBezTo>
                  <a:cubicBezTo>
                    <a:pt x="7776" y="910"/>
                    <a:pt x="9072" y="424"/>
                    <a:pt x="10800" y="182"/>
                  </a:cubicBezTo>
                  <a:cubicBezTo>
                    <a:pt x="12528" y="-61"/>
                    <a:pt x="14688" y="-61"/>
                    <a:pt x="16416" y="182"/>
                  </a:cubicBezTo>
                  <a:cubicBezTo>
                    <a:pt x="18144" y="424"/>
                    <a:pt x="19440" y="910"/>
                    <a:pt x="20304" y="2123"/>
                  </a:cubicBezTo>
                  <a:cubicBezTo>
                    <a:pt x="21168" y="3337"/>
                    <a:pt x="21600" y="5278"/>
                    <a:pt x="18144" y="7099"/>
                  </a:cubicBezTo>
                  <a:cubicBezTo>
                    <a:pt x="14688" y="8919"/>
                    <a:pt x="7344" y="10618"/>
                    <a:pt x="0" y="123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8245037" y="1608137"/>
              <a:ext cx="222483" cy="216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259" fill="norm" stroke="1" extrusionOk="0">
                  <a:moveTo>
                    <a:pt x="7452" y="9216"/>
                  </a:moveTo>
                  <a:cubicBezTo>
                    <a:pt x="7250" y="8178"/>
                    <a:pt x="7048" y="7139"/>
                    <a:pt x="6846" y="5997"/>
                  </a:cubicBezTo>
                  <a:cubicBezTo>
                    <a:pt x="6645" y="4855"/>
                    <a:pt x="6443" y="3608"/>
                    <a:pt x="5837" y="2778"/>
                  </a:cubicBezTo>
                  <a:cubicBezTo>
                    <a:pt x="5231" y="1947"/>
                    <a:pt x="4222" y="1532"/>
                    <a:pt x="3112" y="3816"/>
                  </a:cubicBezTo>
                  <a:cubicBezTo>
                    <a:pt x="2002" y="6101"/>
                    <a:pt x="790" y="11085"/>
                    <a:pt x="286" y="14408"/>
                  </a:cubicBezTo>
                  <a:cubicBezTo>
                    <a:pt x="-219" y="17732"/>
                    <a:pt x="-17" y="19393"/>
                    <a:pt x="588" y="20328"/>
                  </a:cubicBezTo>
                  <a:cubicBezTo>
                    <a:pt x="1194" y="21262"/>
                    <a:pt x="2203" y="21470"/>
                    <a:pt x="3011" y="21055"/>
                  </a:cubicBezTo>
                  <a:cubicBezTo>
                    <a:pt x="3818" y="20639"/>
                    <a:pt x="4424" y="19601"/>
                    <a:pt x="5131" y="17212"/>
                  </a:cubicBezTo>
                  <a:cubicBezTo>
                    <a:pt x="5837" y="14824"/>
                    <a:pt x="6645" y="11085"/>
                    <a:pt x="7149" y="8697"/>
                  </a:cubicBezTo>
                  <a:cubicBezTo>
                    <a:pt x="7654" y="6308"/>
                    <a:pt x="7856" y="5270"/>
                    <a:pt x="7957" y="5374"/>
                  </a:cubicBezTo>
                  <a:cubicBezTo>
                    <a:pt x="8058" y="5478"/>
                    <a:pt x="8058" y="6724"/>
                    <a:pt x="8360" y="8489"/>
                  </a:cubicBezTo>
                  <a:cubicBezTo>
                    <a:pt x="8663" y="10255"/>
                    <a:pt x="9269" y="12539"/>
                    <a:pt x="10278" y="13785"/>
                  </a:cubicBezTo>
                  <a:cubicBezTo>
                    <a:pt x="11288" y="15032"/>
                    <a:pt x="12701" y="15239"/>
                    <a:pt x="14013" y="13785"/>
                  </a:cubicBezTo>
                  <a:cubicBezTo>
                    <a:pt x="15325" y="12332"/>
                    <a:pt x="16536" y="9216"/>
                    <a:pt x="17142" y="7139"/>
                  </a:cubicBezTo>
                  <a:cubicBezTo>
                    <a:pt x="17747" y="5062"/>
                    <a:pt x="17747" y="4024"/>
                    <a:pt x="17646" y="2985"/>
                  </a:cubicBezTo>
                  <a:cubicBezTo>
                    <a:pt x="17545" y="1947"/>
                    <a:pt x="17344" y="908"/>
                    <a:pt x="16738" y="389"/>
                  </a:cubicBezTo>
                  <a:cubicBezTo>
                    <a:pt x="16132" y="-130"/>
                    <a:pt x="15123" y="-130"/>
                    <a:pt x="14316" y="389"/>
                  </a:cubicBezTo>
                  <a:cubicBezTo>
                    <a:pt x="13508" y="908"/>
                    <a:pt x="12902" y="1947"/>
                    <a:pt x="13710" y="3712"/>
                  </a:cubicBezTo>
                  <a:cubicBezTo>
                    <a:pt x="14517" y="5478"/>
                    <a:pt x="16738" y="7970"/>
                    <a:pt x="18353" y="10047"/>
                  </a:cubicBezTo>
                  <a:cubicBezTo>
                    <a:pt x="19968" y="12124"/>
                    <a:pt x="20977" y="13785"/>
                    <a:pt x="21179" y="15135"/>
                  </a:cubicBezTo>
                  <a:cubicBezTo>
                    <a:pt x="21381" y="16485"/>
                    <a:pt x="20775" y="17524"/>
                    <a:pt x="19867" y="18043"/>
                  </a:cubicBezTo>
                  <a:cubicBezTo>
                    <a:pt x="18959" y="18562"/>
                    <a:pt x="17747" y="18562"/>
                    <a:pt x="16940" y="18043"/>
                  </a:cubicBezTo>
                  <a:cubicBezTo>
                    <a:pt x="16132" y="17524"/>
                    <a:pt x="15729" y="16485"/>
                    <a:pt x="15325" y="154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8786727" y="1638564"/>
              <a:ext cx="1968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81" y="3825"/>
                    <a:pt x="8361" y="7650"/>
                    <a:pt x="11961" y="11250"/>
                  </a:cubicBezTo>
                  <a:cubicBezTo>
                    <a:pt x="15561" y="14850"/>
                    <a:pt x="18581" y="182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8881977" y="1600464"/>
              <a:ext cx="1016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171"/>
                    <a:pt x="17100" y="343"/>
                    <a:pt x="14175" y="1714"/>
                  </a:cubicBezTo>
                  <a:cubicBezTo>
                    <a:pt x="11250" y="3086"/>
                    <a:pt x="7650" y="5657"/>
                    <a:pt x="5175" y="9171"/>
                  </a:cubicBezTo>
                  <a:cubicBezTo>
                    <a:pt x="2700" y="12686"/>
                    <a:pt x="1350" y="171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9028027" y="1778264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9047077" y="1657614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0" y="15840"/>
                    <a:pt x="21600" y="10080"/>
                    <a:pt x="21600" y="6480"/>
                  </a:cubicBezTo>
                  <a:cubicBezTo>
                    <a:pt x="21600" y="2880"/>
                    <a:pt x="10800" y="144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9374833" y="1695714"/>
              <a:ext cx="135795" cy="11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258" fill="norm" stroke="1" extrusionOk="0">
                  <a:moveTo>
                    <a:pt x="384" y="2356"/>
                  </a:moveTo>
                  <a:cubicBezTo>
                    <a:pt x="51" y="6676"/>
                    <a:pt x="-281" y="10996"/>
                    <a:pt x="384" y="14531"/>
                  </a:cubicBezTo>
                  <a:cubicBezTo>
                    <a:pt x="1048" y="18065"/>
                    <a:pt x="2710" y="20815"/>
                    <a:pt x="3707" y="21207"/>
                  </a:cubicBezTo>
                  <a:cubicBezTo>
                    <a:pt x="4704" y="21600"/>
                    <a:pt x="5036" y="19636"/>
                    <a:pt x="5368" y="17673"/>
                  </a:cubicBezTo>
                  <a:cubicBezTo>
                    <a:pt x="5701" y="15709"/>
                    <a:pt x="6033" y="13745"/>
                    <a:pt x="6199" y="13745"/>
                  </a:cubicBezTo>
                  <a:cubicBezTo>
                    <a:pt x="6365" y="13745"/>
                    <a:pt x="6365" y="15709"/>
                    <a:pt x="7030" y="17280"/>
                  </a:cubicBezTo>
                  <a:cubicBezTo>
                    <a:pt x="7694" y="18851"/>
                    <a:pt x="9024" y="20029"/>
                    <a:pt x="10851" y="19636"/>
                  </a:cubicBezTo>
                  <a:cubicBezTo>
                    <a:pt x="12679" y="19244"/>
                    <a:pt x="15005" y="17280"/>
                    <a:pt x="16833" y="13745"/>
                  </a:cubicBezTo>
                  <a:cubicBezTo>
                    <a:pt x="18661" y="10211"/>
                    <a:pt x="19990" y="5105"/>
                    <a:pt x="2131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9574127" y="1733814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9567777" y="1657614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9624927" y="1556014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382"/>
                    <a:pt x="14400" y="12764"/>
                    <a:pt x="10800" y="16364"/>
                  </a:cubicBezTo>
                  <a:cubicBezTo>
                    <a:pt x="7200" y="19964"/>
                    <a:pt x="3600" y="20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9688427" y="1562364"/>
              <a:ext cx="254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9917027" y="1556014"/>
              <a:ext cx="95802" cy="237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38" fill="norm" stroke="1" extrusionOk="0">
                  <a:moveTo>
                    <a:pt x="8452" y="0"/>
                  </a:moveTo>
                  <a:cubicBezTo>
                    <a:pt x="7513" y="6308"/>
                    <a:pt x="6574" y="12616"/>
                    <a:pt x="6104" y="16343"/>
                  </a:cubicBezTo>
                  <a:cubicBezTo>
                    <a:pt x="5635" y="20071"/>
                    <a:pt x="5635" y="21218"/>
                    <a:pt x="4930" y="21409"/>
                  </a:cubicBezTo>
                  <a:cubicBezTo>
                    <a:pt x="4226" y="21600"/>
                    <a:pt x="2817" y="20835"/>
                    <a:pt x="2583" y="19115"/>
                  </a:cubicBezTo>
                  <a:cubicBezTo>
                    <a:pt x="2348" y="17395"/>
                    <a:pt x="3287" y="14719"/>
                    <a:pt x="4226" y="12903"/>
                  </a:cubicBezTo>
                  <a:cubicBezTo>
                    <a:pt x="5165" y="11087"/>
                    <a:pt x="6104" y="10131"/>
                    <a:pt x="7748" y="9462"/>
                  </a:cubicBezTo>
                  <a:cubicBezTo>
                    <a:pt x="9391" y="8793"/>
                    <a:pt x="11739" y="8411"/>
                    <a:pt x="13852" y="8793"/>
                  </a:cubicBezTo>
                  <a:cubicBezTo>
                    <a:pt x="15965" y="9175"/>
                    <a:pt x="17843" y="10322"/>
                    <a:pt x="19252" y="12234"/>
                  </a:cubicBezTo>
                  <a:cubicBezTo>
                    <a:pt x="20661" y="14145"/>
                    <a:pt x="21600" y="16821"/>
                    <a:pt x="21130" y="18446"/>
                  </a:cubicBezTo>
                  <a:cubicBezTo>
                    <a:pt x="20661" y="20071"/>
                    <a:pt x="18783" y="20644"/>
                    <a:pt x="15026" y="20549"/>
                  </a:cubicBezTo>
                  <a:cubicBezTo>
                    <a:pt x="11270" y="20453"/>
                    <a:pt x="5635" y="19688"/>
                    <a:pt x="0" y="189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0048261" y="1661885"/>
              <a:ext cx="135467" cy="98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0952" fill="norm" stroke="1" extrusionOk="0">
                  <a:moveTo>
                    <a:pt x="1330" y="11242"/>
                  </a:moveTo>
                  <a:cubicBezTo>
                    <a:pt x="2991" y="11242"/>
                    <a:pt x="4653" y="11242"/>
                    <a:pt x="5982" y="10342"/>
                  </a:cubicBezTo>
                  <a:cubicBezTo>
                    <a:pt x="7311" y="9442"/>
                    <a:pt x="8308" y="7642"/>
                    <a:pt x="9305" y="5617"/>
                  </a:cubicBezTo>
                  <a:cubicBezTo>
                    <a:pt x="10302" y="3592"/>
                    <a:pt x="11299" y="1342"/>
                    <a:pt x="10966" y="442"/>
                  </a:cubicBezTo>
                  <a:cubicBezTo>
                    <a:pt x="10634" y="-458"/>
                    <a:pt x="8973" y="-8"/>
                    <a:pt x="6979" y="2017"/>
                  </a:cubicBezTo>
                  <a:cubicBezTo>
                    <a:pt x="4985" y="4042"/>
                    <a:pt x="2659" y="7642"/>
                    <a:pt x="1330" y="10567"/>
                  </a:cubicBezTo>
                  <a:cubicBezTo>
                    <a:pt x="0" y="13492"/>
                    <a:pt x="-332" y="15742"/>
                    <a:pt x="333" y="17542"/>
                  </a:cubicBezTo>
                  <a:cubicBezTo>
                    <a:pt x="997" y="19342"/>
                    <a:pt x="2659" y="20692"/>
                    <a:pt x="6314" y="20917"/>
                  </a:cubicBezTo>
                  <a:cubicBezTo>
                    <a:pt x="9970" y="21142"/>
                    <a:pt x="15619" y="20242"/>
                    <a:pt x="21268" y="193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0404756" y="1597151"/>
              <a:ext cx="89126" cy="340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348" fill="norm" stroke="1" extrusionOk="0">
                  <a:moveTo>
                    <a:pt x="1797" y="7761"/>
                  </a:moveTo>
                  <a:cubicBezTo>
                    <a:pt x="2300" y="11736"/>
                    <a:pt x="2802" y="15712"/>
                    <a:pt x="3053" y="18097"/>
                  </a:cubicBezTo>
                  <a:cubicBezTo>
                    <a:pt x="3304" y="20482"/>
                    <a:pt x="3304" y="21277"/>
                    <a:pt x="2551" y="21344"/>
                  </a:cubicBezTo>
                  <a:cubicBezTo>
                    <a:pt x="1797" y="21410"/>
                    <a:pt x="290" y="20747"/>
                    <a:pt x="39" y="18627"/>
                  </a:cubicBezTo>
                  <a:cubicBezTo>
                    <a:pt x="-212" y="16507"/>
                    <a:pt x="793" y="12929"/>
                    <a:pt x="2048" y="9947"/>
                  </a:cubicBezTo>
                  <a:cubicBezTo>
                    <a:pt x="3304" y="6966"/>
                    <a:pt x="4811" y="4581"/>
                    <a:pt x="6067" y="2924"/>
                  </a:cubicBezTo>
                  <a:cubicBezTo>
                    <a:pt x="7323" y="1268"/>
                    <a:pt x="8328" y="340"/>
                    <a:pt x="9835" y="75"/>
                  </a:cubicBezTo>
                  <a:cubicBezTo>
                    <a:pt x="11341" y="-190"/>
                    <a:pt x="13351" y="208"/>
                    <a:pt x="15862" y="1930"/>
                  </a:cubicBezTo>
                  <a:cubicBezTo>
                    <a:pt x="18374" y="3653"/>
                    <a:pt x="21388" y="6701"/>
                    <a:pt x="21137" y="8821"/>
                  </a:cubicBezTo>
                  <a:cubicBezTo>
                    <a:pt x="20886" y="10941"/>
                    <a:pt x="17369" y="12134"/>
                    <a:pt x="14104" y="12730"/>
                  </a:cubicBezTo>
                  <a:cubicBezTo>
                    <a:pt x="10839" y="13327"/>
                    <a:pt x="7825" y="13327"/>
                    <a:pt x="6318" y="12730"/>
                  </a:cubicBezTo>
                  <a:cubicBezTo>
                    <a:pt x="4811" y="12134"/>
                    <a:pt x="4811" y="10941"/>
                    <a:pt x="4811" y="97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0503588" y="1636120"/>
              <a:ext cx="99240" cy="13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0772" fill="norm" stroke="1" extrusionOk="0">
                  <a:moveTo>
                    <a:pt x="19748" y="390"/>
                  </a:moveTo>
                  <a:cubicBezTo>
                    <a:pt x="17498" y="52"/>
                    <a:pt x="15248" y="-285"/>
                    <a:pt x="12323" y="390"/>
                  </a:cubicBezTo>
                  <a:cubicBezTo>
                    <a:pt x="9398" y="1065"/>
                    <a:pt x="5798" y="2752"/>
                    <a:pt x="3323" y="6296"/>
                  </a:cubicBezTo>
                  <a:cubicBezTo>
                    <a:pt x="848" y="9840"/>
                    <a:pt x="-502" y="15240"/>
                    <a:pt x="173" y="18109"/>
                  </a:cubicBezTo>
                  <a:cubicBezTo>
                    <a:pt x="848" y="20977"/>
                    <a:pt x="3548" y="21315"/>
                    <a:pt x="6473" y="20134"/>
                  </a:cubicBezTo>
                  <a:cubicBezTo>
                    <a:pt x="9398" y="18952"/>
                    <a:pt x="12548" y="16253"/>
                    <a:pt x="14573" y="14059"/>
                  </a:cubicBezTo>
                  <a:cubicBezTo>
                    <a:pt x="16598" y="11865"/>
                    <a:pt x="17498" y="10178"/>
                    <a:pt x="18398" y="8490"/>
                  </a:cubicBezTo>
                  <a:cubicBezTo>
                    <a:pt x="19298" y="6802"/>
                    <a:pt x="20198" y="5115"/>
                    <a:pt x="20423" y="5790"/>
                  </a:cubicBezTo>
                  <a:cubicBezTo>
                    <a:pt x="20648" y="6465"/>
                    <a:pt x="20198" y="9502"/>
                    <a:pt x="20198" y="11865"/>
                  </a:cubicBezTo>
                  <a:cubicBezTo>
                    <a:pt x="20198" y="14228"/>
                    <a:pt x="20648" y="15915"/>
                    <a:pt x="21098" y="176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10659977" y="1670314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10656521" y="1567222"/>
              <a:ext cx="9807" cy="45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384" fill="norm" stroke="1" extrusionOk="0">
                  <a:moveTo>
                    <a:pt x="7055" y="20384"/>
                  </a:moveTo>
                  <a:cubicBezTo>
                    <a:pt x="2735" y="10993"/>
                    <a:pt x="-1585" y="1601"/>
                    <a:pt x="575" y="193"/>
                  </a:cubicBezTo>
                  <a:cubicBezTo>
                    <a:pt x="2735" y="-1216"/>
                    <a:pt x="11375" y="5358"/>
                    <a:pt x="20015" y="119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10710777" y="1425754"/>
              <a:ext cx="291190" cy="320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35" fill="norm" stroke="1" extrusionOk="0">
                  <a:moveTo>
                    <a:pt x="0" y="13861"/>
                  </a:moveTo>
                  <a:cubicBezTo>
                    <a:pt x="783" y="14146"/>
                    <a:pt x="1565" y="14430"/>
                    <a:pt x="2113" y="14927"/>
                  </a:cubicBezTo>
                  <a:cubicBezTo>
                    <a:pt x="2661" y="15424"/>
                    <a:pt x="2974" y="16135"/>
                    <a:pt x="3209" y="16988"/>
                  </a:cubicBezTo>
                  <a:cubicBezTo>
                    <a:pt x="3443" y="17840"/>
                    <a:pt x="3600" y="18835"/>
                    <a:pt x="3365" y="19617"/>
                  </a:cubicBezTo>
                  <a:cubicBezTo>
                    <a:pt x="3130" y="20398"/>
                    <a:pt x="2504" y="20967"/>
                    <a:pt x="2035" y="20896"/>
                  </a:cubicBezTo>
                  <a:cubicBezTo>
                    <a:pt x="1565" y="20824"/>
                    <a:pt x="1252" y="20114"/>
                    <a:pt x="1252" y="19048"/>
                  </a:cubicBezTo>
                  <a:cubicBezTo>
                    <a:pt x="1252" y="17982"/>
                    <a:pt x="1565" y="16561"/>
                    <a:pt x="2426" y="15567"/>
                  </a:cubicBezTo>
                  <a:cubicBezTo>
                    <a:pt x="3287" y="14572"/>
                    <a:pt x="4696" y="14003"/>
                    <a:pt x="6104" y="13932"/>
                  </a:cubicBezTo>
                  <a:cubicBezTo>
                    <a:pt x="7513" y="13861"/>
                    <a:pt x="8922" y="14288"/>
                    <a:pt x="10017" y="14501"/>
                  </a:cubicBezTo>
                  <a:cubicBezTo>
                    <a:pt x="11113" y="14714"/>
                    <a:pt x="11896" y="14714"/>
                    <a:pt x="12287" y="14359"/>
                  </a:cubicBezTo>
                  <a:cubicBezTo>
                    <a:pt x="12678" y="14003"/>
                    <a:pt x="12678" y="13293"/>
                    <a:pt x="12287" y="12938"/>
                  </a:cubicBezTo>
                  <a:cubicBezTo>
                    <a:pt x="11896" y="12582"/>
                    <a:pt x="11113" y="12582"/>
                    <a:pt x="10487" y="12867"/>
                  </a:cubicBezTo>
                  <a:cubicBezTo>
                    <a:pt x="9861" y="13151"/>
                    <a:pt x="9391" y="13719"/>
                    <a:pt x="9078" y="14714"/>
                  </a:cubicBezTo>
                  <a:cubicBezTo>
                    <a:pt x="8765" y="15709"/>
                    <a:pt x="8609" y="17130"/>
                    <a:pt x="9235" y="18124"/>
                  </a:cubicBezTo>
                  <a:cubicBezTo>
                    <a:pt x="9861" y="19119"/>
                    <a:pt x="11270" y="19688"/>
                    <a:pt x="12443" y="19830"/>
                  </a:cubicBezTo>
                  <a:cubicBezTo>
                    <a:pt x="13617" y="19972"/>
                    <a:pt x="14557" y="19688"/>
                    <a:pt x="15339" y="19261"/>
                  </a:cubicBezTo>
                  <a:cubicBezTo>
                    <a:pt x="16122" y="18835"/>
                    <a:pt x="16748" y="18267"/>
                    <a:pt x="16670" y="18053"/>
                  </a:cubicBezTo>
                  <a:cubicBezTo>
                    <a:pt x="16591" y="17840"/>
                    <a:pt x="15809" y="17982"/>
                    <a:pt x="15339" y="18622"/>
                  </a:cubicBezTo>
                  <a:cubicBezTo>
                    <a:pt x="14870" y="19261"/>
                    <a:pt x="14713" y="20398"/>
                    <a:pt x="15026" y="20753"/>
                  </a:cubicBezTo>
                  <a:cubicBezTo>
                    <a:pt x="15339" y="21109"/>
                    <a:pt x="16122" y="20682"/>
                    <a:pt x="16983" y="18977"/>
                  </a:cubicBezTo>
                  <a:cubicBezTo>
                    <a:pt x="17843" y="17272"/>
                    <a:pt x="18783" y="14288"/>
                    <a:pt x="19565" y="11161"/>
                  </a:cubicBezTo>
                  <a:cubicBezTo>
                    <a:pt x="20348" y="8035"/>
                    <a:pt x="20974" y="4767"/>
                    <a:pt x="21287" y="2777"/>
                  </a:cubicBezTo>
                  <a:cubicBezTo>
                    <a:pt x="21600" y="788"/>
                    <a:pt x="21600" y="77"/>
                    <a:pt x="21365" y="6"/>
                  </a:cubicBezTo>
                  <a:cubicBezTo>
                    <a:pt x="21130" y="-65"/>
                    <a:pt x="20661" y="503"/>
                    <a:pt x="19800" y="3132"/>
                  </a:cubicBezTo>
                  <a:cubicBezTo>
                    <a:pt x="18939" y="5761"/>
                    <a:pt x="17687" y="10451"/>
                    <a:pt x="17452" y="13861"/>
                  </a:cubicBezTo>
                  <a:cubicBezTo>
                    <a:pt x="17217" y="17272"/>
                    <a:pt x="18000" y="19403"/>
                    <a:pt x="18783" y="215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11168986" y="1632214"/>
              <a:ext cx="151392" cy="106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25" fill="norm" stroke="1" extrusionOk="0">
                  <a:moveTo>
                    <a:pt x="2557" y="0"/>
                  </a:moveTo>
                  <a:cubicBezTo>
                    <a:pt x="1657" y="4235"/>
                    <a:pt x="757" y="8471"/>
                    <a:pt x="307" y="12071"/>
                  </a:cubicBezTo>
                  <a:cubicBezTo>
                    <a:pt x="-143" y="15671"/>
                    <a:pt x="-143" y="18635"/>
                    <a:pt x="607" y="20118"/>
                  </a:cubicBezTo>
                  <a:cubicBezTo>
                    <a:pt x="1357" y="21600"/>
                    <a:pt x="2857" y="21600"/>
                    <a:pt x="4207" y="20753"/>
                  </a:cubicBezTo>
                  <a:cubicBezTo>
                    <a:pt x="5557" y="19906"/>
                    <a:pt x="6757" y="18212"/>
                    <a:pt x="7657" y="16306"/>
                  </a:cubicBezTo>
                  <a:cubicBezTo>
                    <a:pt x="8557" y="14400"/>
                    <a:pt x="9157" y="12282"/>
                    <a:pt x="9307" y="12282"/>
                  </a:cubicBezTo>
                  <a:cubicBezTo>
                    <a:pt x="9457" y="12282"/>
                    <a:pt x="9157" y="14400"/>
                    <a:pt x="9607" y="16094"/>
                  </a:cubicBezTo>
                  <a:cubicBezTo>
                    <a:pt x="10057" y="17788"/>
                    <a:pt x="11257" y="19059"/>
                    <a:pt x="12607" y="19482"/>
                  </a:cubicBezTo>
                  <a:cubicBezTo>
                    <a:pt x="13957" y="19906"/>
                    <a:pt x="15457" y="19482"/>
                    <a:pt x="16957" y="16941"/>
                  </a:cubicBezTo>
                  <a:cubicBezTo>
                    <a:pt x="18457" y="14400"/>
                    <a:pt x="19957" y="9741"/>
                    <a:pt x="21457" y="50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11349450" y="1683014"/>
              <a:ext cx="21728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19977" fill="norm" stroke="1" extrusionOk="0">
                  <a:moveTo>
                    <a:pt x="2484" y="0"/>
                  </a:moveTo>
                  <a:cubicBezTo>
                    <a:pt x="521" y="8400"/>
                    <a:pt x="-1443" y="16800"/>
                    <a:pt x="1502" y="19200"/>
                  </a:cubicBezTo>
                  <a:cubicBezTo>
                    <a:pt x="4448" y="21600"/>
                    <a:pt x="12302" y="18000"/>
                    <a:pt x="20157" y="14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11377527" y="1473464"/>
              <a:ext cx="571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560"/>
                    <a:pt x="4800" y="11520"/>
                    <a:pt x="8400" y="7920"/>
                  </a:cubicBezTo>
                  <a:cubicBezTo>
                    <a:pt x="12000" y="4320"/>
                    <a:pt x="168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11388111" y="1505214"/>
              <a:ext cx="173062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8166" y="0"/>
                  </a:moveTo>
                  <a:cubicBezTo>
                    <a:pt x="6322" y="4062"/>
                    <a:pt x="4478" y="8123"/>
                    <a:pt x="3556" y="11169"/>
                  </a:cubicBezTo>
                  <a:cubicBezTo>
                    <a:pt x="2634" y="14215"/>
                    <a:pt x="2634" y="16246"/>
                    <a:pt x="2898" y="17723"/>
                  </a:cubicBezTo>
                  <a:cubicBezTo>
                    <a:pt x="3161" y="19200"/>
                    <a:pt x="3688" y="20123"/>
                    <a:pt x="4610" y="20400"/>
                  </a:cubicBezTo>
                  <a:cubicBezTo>
                    <a:pt x="5532" y="20677"/>
                    <a:pt x="6849" y="20308"/>
                    <a:pt x="7639" y="19662"/>
                  </a:cubicBezTo>
                  <a:cubicBezTo>
                    <a:pt x="8429" y="19015"/>
                    <a:pt x="8693" y="18092"/>
                    <a:pt x="8429" y="16431"/>
                  </a:cubicBezTo>
                  <a:cubicBezTo>
                    <a:pt x="8166" y="14769"/>
                    <a:pt x="7376" y="12369"/>
                    <a:pt x="6322" y="11077"/>
                  </a:cubicBezTo>
                  <a:cubicBezTo>
                    <a:pt x="5268" y="9785"/>
                    <a:pt x="3951" y="9600"/>
                    <a:pt x="2634" y="9323"/>
                  </a:cubicBezTo>
                  <a:cubicBezTo>
                    <a:pt x="1317" y="9046"/>
                    <a:pt x="0" y="8677"/>
                    <a:pt x="0" y="8031"/>
                  </a:cubicBezTo>
                  <a:cubicBezTo>
                    <a:pt x="0" y="7385"/>
                    <a:pt x="1317" y="6462"/>
                    <a:pt x="3029" y="5446"/>
                  </a:cubicBezTo>
                  <a:cubicBezTo>
                    <a:pt x="4741" y="4431"/>
                    <a:pt x="6849" y="3323"/>
                    <a:pt x="8693" y="2677"/>
                  </a:cubicBezTo>
                  <a:cubicBezTo>
                    <a:pt x="10537" y="2031"/>
                    <a:pt x="12117" y="1846"/>
                    <a:pt x="13171" y="3138"/>
                  </a:cubicBezTo>
                  <a:cubicBezTo>
                    <a:pt x="14224" y="4431"/>
                    <a:pt x="14751" y="7200"/>
                    <a:pt x="14356" y="9692"/>
                  </a:cubicBezTo>
                  <a:cubicBezTo>
                    <a:pt x="13961" y="12185"/>
                    <a:pt x="12644" y="14400"/>
                    <a:pt x="11722" y="15969"/>
                  </a:cubicBezTo>
                  <a:cubicBezTo>
                    <a:pt x="10800" y="17538"/>
                    <a:pt x="10273" y="18462"/>
                    <a:pt x="10668" y="18000"/>
                  </a:cubicBezTo>
                  <a:cubicBezTo>
                    <a:pt x="11063" y="17538"/>
                    <a:pt x="12380" y="15692"/>
                    <a:pt x="13698" y="14215"/>
                  </a:cubicBezTo>
                  <a:cubicBezTo>
                    <a:pt x="15015" y="12738"/>
                    <a:pt x="16332" y="11631"/>
                    <a:pt x="17649" y="10985"/>
                  </a:cubicBezTo>
                  <a:cubicBezTo>
                    <a:pt x="18966" y="10338"/>
                    <a:pt x="20283" y="10154"/>
                    <a:pt x="20941" y="10523"/>
                  </a:cubicBezTo>
                  <a:cubicBezTo>
                    <a:pt x="21600" y="10892"/>
                    <a:pt x="21600" y="11815"/>
                    <a:pt x="21468" y="13754"/>
                  </a:cubicBezTo>
                  <a:cubicBezTo>
                    <a:pt x="21337" y="15692"/>
                    <a:pt x="21073" y="18646"/>
                    <a:pt x="2081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1707727" y="1524264"/>
              <a:ext cx="50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5760"/>
                    <a:pt x="5400" y="11520"/>
                    <a:pt x="9000" y="15120"/>
                  </a:cubicBezTo>
                  <a:cubicBezTo>
                    <a:pt x="12600" y="18720"/>
                    <a:pt x="171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11715019" y="1558373"/>
              <a:ext cx="100659" cy="219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169" fill="norm" stroke="1" extrusionOk="0">
                  <a:moveTo>
                    <a:pt x="21400" y="384"/>
                  </a:moveTo>
                  <a:cubicBezTo>
                    <a:pt x="19150" y="-23"/>
                    <a:pt x="16900" y="-431"/>
                    <a:pt x="13975" y="995"/>
                  </a:cubicBezTo>
                  <a:cubicBezTo>
                    <a:pt x="11050" y="2422"/>
                    <a:pt x="7450" y="5682"/>
                    <a:pt x="4750" y="8535"/>
                  </a:cubicBezTo>
                  <a:cubicBezTo>
                    <a:pt x="2050" y="11388"/>
                    <a:pt x="250" y="13833"/>
                    <a:pt x="25" y="15871"/>
                  </a:cubicBezTo>
                  <a:cubicBezTo>
                    <a:pt x="-200" y="17909"/>
                    <a:pt x="1150" y="19539"/>
                    <a:pt x="2500" y="211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11790277" y="1733814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11828377" y="1676664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1714077" y="1562364"/>
              <a:ext cx="222876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600" fill="norm" stroke="1" extrusionOk="0">
                  <a:moveTo>
                    <a:pt x="19200" y="0"/>
                  </a:moveTo>
                  <a:cubicBezTo>
                    <a:pt x="20400" y="2640"/>
                    <a:pt x="21600" y="5280"/>
                    <a:pt x="20800" y="8280"/>
                  </a:cubicBezTo>
                  <a:cubicBezTo>
                    <a:pt x="20000" y="11280"/>
                    <a:pt x="17200" y="14640"/>
                    <a:pt x="13400" y="16920"/>
                  </a:cubicBezTo>
                  <a:cubicBezTo>
                    <a:pt x="9600" y="19200"/>
                    <a:pt x="48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79" name="Drawing"/>
          <p:cNvGrpSpPr/>
          <p:nvPr/>
        </p:nvGrpSpPr>
        <p:grpSpPr>
          <a:xfrm>
            <a:off x="6902428" y="1601946"/>
            <a:ext cx="4108472" cy="759460"/>
            <a:chOff x="0" y="0"/>
            <a:chExt cx="4108471" cy="759459"/>
          </a:xfrm>
        </p:grpSpPr>
        <p:sp>
          <p:nvSpPr>
            <p:cNvPr id="1757" name="Line"/>
            <p:cNvSpPr/>
            <p:nvPr/>
          </p:nvSpPr>
          <p:spPr>
            <a:xfrm>
              <a:off x="0" y="201049"/>
              <a:ext cx="240559" cy="514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441" fill="norm" stroke="1" extrusionOk="0">
                  <a:moveTo>
                    <a:pt x="2748" y="4514"/>
                  </a:moveTo>
                  <a:cubicBezTo>
                    <a:pt x="3297" y="7335"/>
                    <a:pt x="3846" y="10156"/>
                    <a:pt x="4212" y="12537"/>
                  </a:cubicBezTo>
                  <a:cubicBezTo>
                    <a:pt x="4578" y="14917"/>
                    <a:pt x="4761" y="16857"/>
                    <a:pt x="4853" y="18047"/>
                  </a:cubicBezTo>
                  <a:cubicBezTo>
                    <a:pt x="4944" y="19237"/>
                    <a:pt x="4944" y="19678"/>
                    <a:pt x="4578" y="19766"/>
                  </a:cubicBezTo>
                  <a:cubicBezTo>
                    <a:pt x="4212" y="19854"/>
                    <a:pt x="3480" y="19590"/>
                    <a:pt x="2748" y="18443"/>
                  </a:cubicBezTo>
                  <a:cubicBezTo>
                    <a:pt x="2016" y="17297"/>
                    <a:pt x="1283" y="15270"/>
                    <a:pt x="734" y="12889"/>
                  </a:cubicBezTo>
                  <a:cubicBezTo>
                    <a:pt x="185" y="10509"/>
                    <a:pt x="-181" y="7776"/>
                    <a:pt x="94" y="5572"/>
                  </a:cubicBezTo>
                  <a:cubicBezTo>
                    <a:pt x="368" y="3368"/>
                    <a:pt x="1283" y="1692"/>
                    <a:pt x="2199" y="811"/>
                  </a:cubicBezTo>
                  <a:cubicBezTo>
                    <a:pt x="3114" y="-71"/>
                    <a:pt x="4029" y="-159"/>
                    <a:pt x="5311" y="194"/>
                  </a:cubicBezTo>
                  <a:cubicBezTo>
                    <a:pt x="6592" y="546"/>
                    <a:pt x="8239" y="1340"/>
                    <a:pt x="10802" y="2794"/>
                  </a:cubicBezTo>
                  <a:cubicBezTo>
                    <a:pt x="13365" y="4249"/>
                    <a:pt x="16843" y="6365"/>
                    <a:pt x="18856" y="8834"/>
                  </a:cubicBezTo>
                  <a:cubicBezTo>
                    <a:pt x="20870" y="11302"/>
                    <a:pt x="21419" y="14123"/>
                    <a:pt x="20046" y="16283"/>
                  </a:cubicBezTo>
                  <a:cubicBezTo>
                    <a:pt x="18673" y="18443"/>
                    <a:pt x="15378" y="19942"/>
                    <a:pt x="12083" y="20692"/>
                  </a:cubicBezTo>
                  <a:cubicBezTo>
                    <a:pt x="8788" y="21441"/>
                    <a:pt x="5494" y="21441"/>
                    <a:pt x="2199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285771" y="626903"/>
              <a:ext cx="95251" cy="132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0"/>
                  </a:moveTo>
                  <a:cubicBezTo>
                    <a:pt x="2400" y="0"/>
                    <a:pt x="4800" y="0"/>
                    <a:pt x="6720" y="686"/>
                  </a:cubicBezTo>
                  <a:cubicBezTo>
                    <a:pt x="8640" y="1371"/>
                    <a:pt x="10080" y="2743"/>
                    <a:pt x="9360" y="5486"/>
                  </a:cubicBezTo>
                  <a:cubicBezTo>
                    <a:pt x="8640" y="8229"/>
                    <a:pt x="5760" y="12343"/>
                    <a:pt x="3840" y="15257"/>
                  </a:cubicBezTo>
                  <a:cubicBezTo>
                    <a:pt x="1920" y="18171"/>
                    <a:pt x="960" y="19886"/>
                    <a:pt x="1680" y="20743"/>
                  </a:cubicBezTo>
                  <a:cubicBezTo>
                    <a:pt x="2400" y="21600"/>
                    <a:pt x="4800" y="21600"/>
                    <a:pt x="8400" y="21257"/>
                  </a:cubicBezTo>
                  <a:cubicBezTo>
                    <a:pt x="12000" y="20914"/>
                    <a:pt x="16800" y="20229"/>
                    <a:pt x="21600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546121" y="404653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577871" y="538003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969690" y="155908"/>
              <a:ext cx="173332" cy="498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89" fill="norm" stroke="1" extrusionOk="0">
                  <a:moveTo>
                    <a:pt x="21311" y="3041"/>
                  </a:moveTo>
                  <a:cubicBezTo>
                    <a:pt x="19750" y="2225"/>
                    <a:pt x="18188" y="1408"/>
                    <a:pt x="16366" y="818"/>
                  </a:cubicBezTo>
                  <a:cubicBezTo>
                    <a:pt x="14545" y="228"/>
                    <a:pt x="12463" y="-135"/>
                    <a:pt x="9991" y="47"/>
                  </a:cubicBezTo>
                  <a:cubicBezTo>
                    <a:pt x="7518" y="228"/>
                    <a:pt x="4656" y="954"/>
                    <a:pt x="3094" y="1544"/>
                  </a:cubicBezTo>
                  <a:cubicBezTo>
                    <a:pt x="1533" y="2134"/>
                    <a:pt x="1272" y="2588"/>
                    <a:pt x="2053" y="3359"/>
                  </a:cubicBezTo>
                  <a:cubicBezTo>
                    <a:pt x="2834" y="4131"/>
                    <a:pt x="4656" y="5220"/>
                    <a:pt x="5957" y="6309"/>
                  </a:cubicBezTo>
                  <a:cubicBezTo>
                    <a:pt x="7258" y="7398"/>
                    <a:pt x="8039" y="8487"/>
                    <a:pt x="8299" y="9258"/>
                  </a:cubicBezTo>
                  <a:cubicBezTo>
                    <a:pt x="8559" y="10030"/>
                    <a:pt x="8299" y="10483"/>
                    <a:pt x="7518" y="10937"/>
                  </a:cubicBezTo>
                  <a:cubicBezTo>
                    <a:pt x="6738" y="11391"/>
                    <a:pt x="5436" y="11845"/>
                    <a:pt x="4135" y="12072"/>
                  </a:cubicBezTo>
                  <a:cubicBezTo>
                    <a:pt x="2834" y="12299"/>
                    <a:pt x="1533" y="12299"/>
                    <a:pt x="1533" y="12253"/>
                  </a:cubicBezTo>
                  <a:cubicBezTo>
                    <a:pt x="1533" y="12208"/>
                    <a:pt x="2834" y="12117"/>
                    <a:pt x="3615" y="12299"/>
                  </a:cubicBezTo>
                  <a:cubicBezTo>
                    <a:pt x="4395" y="12480"/>
                    <a:pt x="4656" y="12934"/>
                    <a:pt x="4786" y="13887"/>
                  </a:cubicBezTo>
                  <a:cubicBezTo>
                    <a:pt x="4916" y="14840"/>
                    <a:pt x="4916" y="16292"/>
                    <a:pt x="4135" y="17426"/>
                  </a:cubicBezTo>
                  <a:cubicBezTo>
                    <a:pt x="3354" y="18561"/>
                    <a:pt x="1793" y="19378"/>
                    <a:pt x="882" y="20013"/>
                  </a:cubicBezTo>
                  <a:cubicBezTo>
                    <a:pt x="-29" y="20648"/>
                    <a:pt x="-289" y="21102"/>
                    <a:pt x="362" y="21283"/>
                  </a:cubicBezTo>
                  <a:cubicBezTo>
                    <a:pt x="1012" y="21465"/>
                    <a:pt x="2574" y="21374"/>
                    <a:pt x="4135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1257321" y="264953"/>
              <a:ext cx="1778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86" y="4645"/>
                    <a:pt x="9771" y="9290"/>
                    <a:pt x="13371" y="12890"/>
                  </a:cubicBezTo>
                  <a:cubicBezTo>
                    <a:pt x="16971" y="16490"/>
                    <a:pt x="19286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1358921" y="271303"/>
              <a:ext cx="1206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26" y="1516"/>
                    <a:pt x="17053" y="3032"/>
                    <a:pt x="14779" y="5305"/>
                  </a:cubicBezTo>
                  <a:cubicBezTo>
                    <a:pt x="12505" y="7579"/>
                    <a:pt x="10232" y="10611"/>
                    <a:pt x="7768" y="13453"/>
                  </a:cubicBezTo>
                  <a:cubicBezTo>
                    <a:pt x="5305" y="16295"/>
                    <a:pt x="2653" y="189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1492271" y="531653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676421" y="576103"/>
              <a:ext cx="69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1981221" y="550703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2413021" y="228980"/>
              <a:ext cx="254001" cy="258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8253"/>
                  </a:moveTo>
                  <a:cubicBezTo>
                    <a:pt x="540" y="6322"/>
                    <a:pt x="1080" y="4390"/>
                    <a:pt x="1710" y="2985"/>
                  </a:cubicBezTo>
                  <a:cubicBezTo>
                    <a:pt x="2340" y="1580"/>
                    <a:pt x="3060" y="702"/>
                    <a:pt x="3870" y="263"/>
                  </a:cubicBezTo>
                  <a:cubicBezTo>
                    <a:pt x="4680" y="-176"/>
                    <a:pt x="5580" y="-176"/>
                    <a:pt x="7200" y="1141"/>
                  </a:cubicBezTo>
                  <a:cubicBezTo>
                    <a:pt x="8820" y="2458"/>
                    <a:pt x="11160" y="5092"/>
                    <a:pt x="13680" y="8692"/>
                  </a:cubicBezTo>
                  <a:cubicBezTo>
                    <a:pt x="16200" y="12292"/>
                    <a:pt x="18900" y="16858"/>
                    <a:pt x="2160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2565421" y="264953"/>
              <a:ext cx="1206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11" y="3323"/>
                    <a:pt x="14021" y="6646"/>
                    <a:pt x="10421" y="9637"/>
                  </a:cubicBezTo>
                  <a:cubicBezTo>
                    <a:pt x="6821" y="12628"/>
                    <a:pt x="3411" y="15286"/>
                    <a:pt x="1705" y="17225"/>
                  </a:cubicBezTo>
                  <a:cubicBezTo>
                    <a:pt x="0" y="19163"/>
                    <a:pt x="0" y="20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2698231" y="556539"/>
              <a:ext cx="116958" cy="146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065" fill="norm" stroke="1" extrusionOk="0">
                  <a:moveTo>
                    <a:pt x="4727" y="4637"/>
                  </a:moveTo>
                  <a:cubicBezTo>
                    <a:pt x="4342" y="6158"/>
                    <a:pt x="3956" y="7679"/>
                    <a:pt x="2992" y="10113"/>
                  </a:cubicBezTo>
                  <a:cubicBezTo>
                    <a:pt x="2027" y="12547"/>
                    <a:pt x="484" y="15893"/>
                    <a:pt x="99" y="15893"/>
                  </a:cubicBezTo>
                  <a:cubicBezTo>
                    <a:pt x="-287" y="15893"/>
                    <a:pt x="484" y="12547"/>
                    <a:pt x="2027" y="9352"/>
                  </a:cubicBezTo>
                  <a:cubicBezTo>
                    <a:pt x="3570" y="6158"/>
                    <a:pt x="5884" y="3116"/>
                    <a:pt x="8970" y="1442"/>
                  </a:cubicBezTo>
                  <a:cubicBezTo>
                    <a:pt x="12056" y="-231"/>
                    <a:pt x="15913" y="-535"/>
                    <a:pt x="18227" y="986"/>
                  </a:cubicBezTo>
                  <a:cubicBezTo>
                    <a:pt x="20542" y="2507"/>
                    <a:pt x="21313" y="5854"/>
                    <a:pt x="21313" y="9504"/>
                  </a:cubicBezTo>
                  <a:cubicBezTo>
                    <a:pt x="21313" y="13155"/>
                    <a:pt x="20542" y="17110"/>
                    <a:pt x="19770" y="21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2914671" y="199712"/>
              <a:ext cx="84350" cy="55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503" fill="norm" stroke="1" extrusionOk="0">
                  <a:moveTo>
                    <a:pt x="9483" y="560"/>
                  </a:moveTo>
                  <a:cubicBezTo>
                    <a:pt x="11063" y="232"/>
                    <a:pt x="12644" y="-97"/>
                    <a:pt x="14488" y="26"/>
                  </a:cubicBezTo>
                  <a:cubicBezTo>
                    <a:pt x="16332" y="149"/>
                    <a:pt x="18439" y="724"/>
                    <a:pt x="19756" y="1956"/>
                  </a:cubicBezTo>
                  <a:cubicBezTo>
                    <a:pt x="21073" y="3188"/>
                    <a:pt x="21600" y="5077"/>
                    <a:pt x="20020" y="6350"/>
                  </a:cubicBezTo>
                  <a:cubicBezTo>
                    <a:pt x="18439" y="7623"/>
                    <a:pt x="14751" y="8280"/>
                    <a:pt x="12117" y="8773"/>
                  </a:cubicBezTo>
                  <a:cubicBezTo>
                    <a:pt x="9483" y="9266"/>
                    <a:pt x="7902" y="9594"/>
                    <a:pt x="7376" y="9964"/>
                  </a:cubicBezTo>
                  <a:cubicBezTo>
                    <a:pt x="6849" y="10333"/>
                    <a:pt x="7376" y="10744"/>
                    <a:pt x="10273" y="11935"/>
                  </a:cubicBezTo>
                  <a:cubicBezTo>
                    <a:pt x="13171" y="13126"/>
                    <a:pt x="18439" y="15097"/>
                    <a:pt x="19756" y="16657"/>
                  </a:cubicBezTo>
                  <a:cubicBezTo>
                    <a:pt x="21073" y="18218"/>
                    <a:pt x="18439" y="19368"/>
                    <a:pt x="14488" y="20107"/>
                  </a:cubicBezTo>
                  <a:cubicBezTo>
                    <a:pt x="10537" y="20846"/>
                    <a:pt x="5268" y="21174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3266783" y="463781"/>
              <a:ext cx="257489" cy="112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26" fill="norm" stroke="1" extrusionOk="0">
                  <a:moveTo>
                    <a:pt x="817" y="21226"/>
                  </a:moveTo>
                  <a:cubicBezTo>
                    <a:pt x="290" y="16826"/>
                    <a:pt x="-237" y="12426"/>
                    <a:pt x="114" y="8826"/>
                  </a:cubicBezTo>
                  <a:cubicBezTo>
                    <a:pt x="465" y="5226"/>
                    <a:pt x="1695" y="2426"/>
                    <a:pt x="3275" y="1026"/>
                  </a:cubicBezTo>
                  <a:cubicBezTo>
                    <a:pt x="4856" y="-374"/>
                    <a:pt x="6787" y="-374"/>
                    <a:pt x="8368" y="1226"/>
                  </a:cubicBezTo>
                  <a:cubicBezTo>
                    <a:pt x="9948" y="2826"/>
                    <a:pt x="11178" y="6026"/>
                    <a:pt x="11968" y="8826"/>
                  </a:cubicBezTo>
                  <a:cubicBezTo>
                    <a:pt x="12758" y="11626"/>
                    <a:pt x="13109" y="14026"/>
                    <a:pt x="13636" y="15826"/>
                  </a:cubicBezTo>
                  <a:cubicBezTo>
                    <a:pt x="14163" y="17626"/>
                    <a:pt x="14865" y="18826"/>
                    <a:pt x="15480" y="18626"/>
                  </a:cubicBezTo>
                  <a:cubicBezTo>
                    <a:pt x="16095" y="18426"/>
                    <a:pt x="16622" y="16826"/>
                    <a:pt x="17587" y="14026"/>
                  </a:cubicBezTo>
                  <a:cubicBezTo>
                    <a:pt x="18553" y="11226"/>
                    <a:pt x="19958" y="7226"/>
                    <a:pt x="21363" y="3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3295671" y="271303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3289321" y="188753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3359171" y="290353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3390921" y="226853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3416397" y="-1"/>
              <a:ext cx="145504" cy="396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04" fill="norm" stroke="1" extrusionOk="0">
                  <a:moveTo>
                    <a:pt x="18503" y="14992"/>
                  </a:moveTo>
                  <a:cubicBezTo>
                    <a:pt x="17269" y="14306"/>
                    <a:pt x="16034" y="13620"/>
                    <a:pt x="13566" y="13449"/>
                  </a:cubicBezTo>
                  <a:cubicBezTo>
                    <a:pt x="11097" y="13277"/>
                    <a:pt x="7394" y="13620"/>
                    <a:pt x="4771" y="14820"/>
                  </a:cubicBezTo>
                  <a:cubicBezTo>
                    <a:pt x="2149" y="16020"/>
                    <a:pt x="606" y="18077"/>
                    <a:pt x="143" y="19449"/>
                  </a:cubicBezTo>
                  <a:cubicBezTo>
                    <a:pt x="-320" y="20820"/>
                    <a:pt x="297" y="21506"/>
                    <a:pt x="2611" y="21392"/>
                  </a:cubicBezTo>
                  <a:cubicBezTo>
                    <a:pt x="4926" y="21277"/>
                    <a:pt x="8937" y="20363"/>
                    <a:pt x="12177" y="18020"/>
                  </a:cubicBezTo>
                  <a:cubicBezTo>
                    <a:pt x="15417" y="15677"/>
                    <a:pt x="17886" y="11906"/>
                    <a:pt x="19274" y="8877"/>
                  </a:cubicBezTo>
                  <a:cubicBezTo>
                    <a:pt x="20663" y="5849"/>
                    <a:pt x="20971" y="3563"/>
                    <a:pt x="21126" y="2135"/>
                  </a:cubicBezTo>
                  <a:cubicBezTo>
                    <a:pt x="21280" y="706"/>
                    <a:pt x="21280" y="135"/>
                    <a:pt x="20663" y="20"/>
                  </a:cubicBezTo>
                  <a:cubicBezTo>
                    <a:pt x="20046" y="-94"/>
                    <a:pt x="18811" y="249"/>
                    <a:pt x="17886" y="1906"/>
                  </a:cubicBezTo>
                  <a:cubicBezTo>
                    <a:pt x="16960" y="3563"/>
                    <a:pt x="16343" y="6535"/>
                    <a:pt x="16651" y="9506"/>
                  </a:cubicBezTo>
                  <a:cubicBezTo>
                    <a:pt x="16960" y="12477"/>
                    <a:pt x="18194" y="15449"/>
                    <a:pt x="19429" y="18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3879871" y="220503"/>
              <a:ext cx="1270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3600"/>
                    <a:pt x="7920" y="7200"/>
                    <a:pt x="11520" y="10800"/>
                  </a:cubicBezTo>
                  <a:cubicBezTo>
                    <a:pt x="15120" y="14400"/>
                    <a:pt x="1836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3898921" y="271303"/>
              <a:ext cx="2095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997"/>
                    <a:pt x="18982" y="1994"/>
                    <a:pt x="16800" y="4265"/>
                  </a:cubicBezTo>
                  <a:cubicBezTo>
                    <a:pt x="14618" y="6535"/>
                    <a:pt x="11564" y="10080"/>
                    <a:pt x="8618" y="12849"/>
                  </a:cubicBezTo>
                  <a:cubicBezTo>
                    <a:pt x="5673" y="15618"/>
                    <a:pt x="2836" y="17612"/>
                    <a:pt x="1418" y="18942"/>
                  </a:cubicBezTo>
                  <a:cubicBezTo>
                    <a:pt x="0" y="20271"/>
                    <a:pt x="0" y="20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