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21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22"/>
          </p:nvPr>
        </p:nvSpPr>
        <p:spPr>
          <a:xfrm>
            <a:off x="1270000" y="4267111"/>
            <a:ext cx="10464800" cy="609778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-949853" y="0"/>
            <a:ext cx="14904506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21"/>
          </p:nvPr>
        </p:nvSpPr>
        <p:spPr>
          <a:xfrm>
            <a:off x="1622088" y="289099"/>
            <a:ext cx="9753603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2263775" y="613833"/>
            <a:ext cx="12401550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21"/>
          </p:nvPr>
        </p:nvSpPr>
        <p:spPr>
          <a:xfrm>
            <a:off x="4086225" y="2586566"/>
            <a:ext cx="9429750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6680200" y="5029200"/>
            <a:ext cx="6054748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6502400" y="889000"/>
            <a:ext cx="5867400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2374900" y="889000"/>
            <a:ext cx="11982450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8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Drawing"/>
          <p:cNvGrpSpPr/>
          <p:nvPr/>
        </p:nvGrpSpPr>
        <p:grpSpPr>
          <a:xfrm>
            <a:off x="6457950" y="1577885"/>
            <a:ext cx="6051551" cy="8175716"/>
            <a:chOff x="0" y="0"/>
            <a:chExt cx="6051550" cy="8175714"/>
          </a:xfrm>
        </p:grpSpPr>
        <p:sp>
          <p:nvSpPr>
            <p:cNvPr id="119" name="Line"/>
            <p:cNvSpPr/>
            <p:nvPr/>
          </p:nvSpPr>
          <p:spPr>
            <a:xfrm>
              <a:off x="0" y="0"/>
              <a:ext cx="149507" cy="81757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8" h="21597" fill="norm" stroke="1" extrusionOk="0">
                  <a:moveTo>
                    <a:pt x="0" y="42"/>
                  </a:moveTo>
                  <a:cubicBezTo>
                    <a:pt x="913" y="19"/>
                    <a:pt x="1825" y="-3"/>
                    <a:pt x="2434" y="0"/>
                  </a:cubicBezTo>
                  <a:cubicBezTo>
                    <a:pt x="3042" y="3"/>
                    <a:pt x="3346" y="31"/>
                    <a:pt x="3499" y="151"/>
                  </a:cubicBezTo>
                  <a:cubicBezTo>
                    <a:pt x="3651" y="271"/>
                    <a:pt x="3651" y="483"/>
                    <a:pt x="3651" y="699"/>
                  </a:cubicBezTo>
                  <a:cubicBezTo>
                    <a:pt x="3651" y="914"/>
                    <a:pt x="3651" y="1132"/>
                    <a:pt x="3955" y="1339"/>
                  </a:cubicBezTo>
                  <a:cubicBezTo>
                    <a:pt x="4259" y="1546"/>
                    <a:pt x="4868" y="1742"/>
                    <a:pt x="5628" y="1932"/>
                  </a:cubicBezTo>
                  <a:cubicBezTo>
                    <a:pt x="6389" y="2122"/>
                    <a:pt x="7301" y="2306"/>
                    <a:pt x="8214" y="2502"/>
                  </a:cubicBezTo>
                  <a:cubicBezTo>
                    <a:pt x="9127" y="2698"/>
                    <a:pt x="10039" y="2905"/>
                    <a:pt x="10648" y="3123"/>
                  </a:cubicBezTo>
                  <a:cubicBezTo>
                    <a:pt x="11256" y="3341"/>
                    <a:pt x="11561" y="3570"/>
                    <a:pt x="11865" y="3799"/>
                  </a:cubicBezTo>
                  <a:cubicBezTo>
                    <a:pt x="12169" y="4028"/>
                    <a:pt x="12473" y="4258"/>
                    <a:pt x="12625" y="4473"/>
                  </a:cubicBezTo>
                  <a:cubicBezTo>
                    <a:pt x="12777" y="4688"/>
                    <a:pt x="12777" y="4890"/>
                    <a:pt x="12930" y="5099"/>
                  </a:cubicBezTo>
                  <a:cubicBezTo>
                    <a:pt x="13082" y="5309"/>
                    <a:pt x="13386" y="5527"/>
                    <a:pt x="13690" y="5753"/>
                  </a:cubicBezTo>
                  <a:cubicBezTo>
                    <a:pt x="13994" y="5980"/>
                    <a:pt x="14299" y="6215"/>
                    <a:pt x="14603" y="6455"/>
                  </a:cubicBezTo>
                  <a:cubicBezTo>
                    <a:pt x="14907" y="6696"/>
                    <a:pt x="15211" y="6942"/>
                    <a:pt x="15515" y="7163"/>
                  </a:cubicBezTo>
                  <a:cubicBezTo>
                    <a:pt x="15820" y="7383"/>
                    <a:pt x="16124" y="7579"/>
                    <a:pt x="16276" y="7769"/>
                  </a:cubicBezTo>
                  <a:cubicBezTo>
                    <a:pt x="16428" y="7959"/>
                    <a:pt x="16428" y="8144"/>
                    <a:pt x="16580" y="8337"/>
                  </a:cubicBezTo>
                  <a:cubicBezTo>
                    <a:pt x="16732" y="8530"/>
                    <a:pt x="17037" y="8731"/>
                    <a:pt x="17189" y="8927"/>
                  </a:cubicBezTo>
                  <a:cubicBezTo>
                    <a:pt x="17341" y="9122"/>
                    <a:pt x="17341" y="9312"/>
                    <a:pt x="17493" y="9505"/>
                  </a:cubicBezTo>
                  <a:cubicBezTo>
                    <a:pt x="17645" y="9698"/>
                    <a:pt x="17949" y="9894"/>
                    <a:pt x="18101" y="10087"/>
                  </a:cubicBezTo>
                  <a:cubicBezTo>
                    <a:pt x="18254" y="10280"/>
                    <a:pt x="18254" y="10470"/>
                    <a:pt x="18406" y="10671"/>
                  </a:cubicBezTo>
                  <a:cubicBezTo>
                    <a:pt x="18558" y="10872"/>
                    <a:pt x="18862" y="11085"/>
                    <a:pt x="19014" y="11295"/>
                  </a:cubicBezTo>
                  <a:cubicBezTo>
                    <a:pt x="19166" y="11504"/>
                    <a:pt x="19166" y="11711"/>
                    <a:pt x="19014" y="11926"/>
                  </a:cubicBezTo>
                  <a:cubicBezTo>
                    <a:pt x="18862" y="12142"/>
                    <a:pt x="18558" y="12365"/>
                    <a:pt x="18101" y="12586"/>
                  </a:cubicBezTo>
                  <a:cubicBezTo>
                    <a:pt x="17645" y="12807"/>
                    <a:pt x="17037" y="13025"/>
                    <a:pt x="16580" y="13246"/>
                  </a:cubicBezTo>
                  <a:cubicBezTo>
                    <a:pt x="16124" y="13467"/>
                    <a:pt x="15820" y="13691"/>
                    <a:pt x="15515" y="13909"/>
                  </a:cubicBezTo>
                  <a:cubicBezTo>
                    <a:pt x="15211" y="14127"/>
                    <a:pt x="14907" y="14339"/>
                    <a:pt x="14603" y="14557"/>
                  </a:cubicBezTo>
                  <a:cubicBezTo>
                    <a:pt x="14299" y="14775"/>
                    <a:pt x="13994" y="14999"/>
                    <a:pt x="13690" y="15209"/>
                  </a:cubicBezTo>
                  <a:cubicBezTo>
                    <a:pt x="13386" y="15418"/>
                    <a:pt x="13082" y="15614"/>
                    <a:pt x="12930" y="15818"/>
                  </a:cubicBezTo>
                  <a:cubicBezTo>
                    <a:pt x="12777" y="16022"/>
                    <a:pt x="12777" y="16235"/>
                    <a:pt x="12930" y="16439"/>
                  </a:cubicBezTo>
                  <a:cubicBezTo>
                    <a:pt x="13082" y="16643"/>
                    <a:pt x="13386" y="16839"/>
                    <a:pt x="13842" y="17032"/>
                  </a:cubicBezTo>
                  <a:cubicBezTo>
                    <a:pt x="14299" y="17224"/>
                    <a:pt x="14907" y="17415"/>
                    <a:pt x="15515" y="17602"/>
                  </a:cubicBezTo>
                  <a:cubicBezTo>
                    <a:pt x="16124" y="17789"/>
                    <a:pt x="16732" y="17974"/>
                    <a:pt x="17493" y="18164"/>
                  </a:cubicBezTo>
                  <a:cubicBezTo>
                    <a:pt x="18254" y="18354"/>
                    <a:pt x="19166" y="18550"/>
                    <a:pt x="19775" y="18768"/>
                  </a:cubicBezTo>
                  <a:cubicBezTo>
                    <a:pt x="20383" y="18986"/>
                    <a:pt x="20687" y="19226"/>
                    <a:pt x="20992" y="19464"/>
                  </a:cubicBezTo>
                  <a:cubicBezTo>
                    <a:pt x="21296" y="19701"/>
                    <a:pt x="21600" y="19936"/>
                    <a:pt x="21448" y="20177"/>
                  </a:cubicBezTo>
                  <a:cubicBezTo>
                    <a:pt x="21296" y="20417"/>
                    <a:pt x="20687" y="20663"/>
                    <a:pt x="19927" y="20901"/>
                  </a:cubicBezTo>
                  <a:cubicBezTo>
                    <a:pt x="19166" y="21138"/>
                    <a:pt x="18254" y="21368"/>
                    <a:pt x="17341" y="215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" name="Line"/>
            <p:cNvSpPr/>
            <p:nvPr/>
          </p:nvSpPr>
          <p:spPr>
            <a:xfrm>
              <a:off x="1786083" y="293248"/>
              <a:ext cx="393821" cy="4310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7" h="21560" fill="norm" stroke="1" extrusionOk="0">
                  <a:moveTo>
                    <a:pt x="9902" y="2329"/>
                  </a:moveTo>
                  <a:cubicBezTo>
                    <a:pt x="11740" y="1694"/>
                    <a:pt x="13578" y="1059"/>
                    <a:pt x="15244" y="635"/>
                  </a:cubicBezTo>
                  <a:cubicBezTo>
                    <a:pt x="16910" y="212"/>
                    <a:pt x="18404" y="0"/>
                    <a:pt x="19438" y="0"/>
                  </a:cubicBezTo>
                  <a:cubicBezTo>
                    <a:pt x="20472" y="0"/>
                    <a:pt x="21046" y="212"/>
                    <a:pt x="21276" y="582"/>
                  </a:cubicBezTo>
                  <a:cubicBezTo>
                    <a:pt x="21506" y="953"/>
                    <a:pt x="21391" y="1482"/>
                    <a:pt x="20415" y="2700"/>
                  </a:cubicBezTo>
                  <a:cubicBezTo>
                    <a:pt x="19438" y="3918"/>
                    <a:pt x="17600" y="5824"/>
                    <a:pt x="15187" y="8100"/>
                  </a:cubicBezTo>
                  <a:cubicBezTo>
                    <a:pt x="12774" y="10376"/>
                    <a:pt x="9787" y="13024"/>
                    <a:pt x="7259" y="15088"/>
                  </a:cubicBezTo>
                  <a:cubicBezTo>
                    <a:pt x="4732" y="17153"/>
                    <a:pt x="2663" y="18635"/>
                    <a:pt x="1457" y="19588"/>
                  </a:cubicBezTo>
                  <a:cubicBezTo>
                    <a:pt x="251" y="20541"/>
                    <a:pt x="-94" y="20965"/>
                    <a:pt x="21" y="21229"/>
                  </a:cubicBezTo>
                  <a:cubicBezTo>
                    <a:pt x="136" y="21494"/>
                    <a:pt x="710" y="21600"/>
                    <a:pt x="2606" y="21547"/>
                  </a:cubicBezTo>
                  <a:cubicBezTo>
                    <a:pt x="4502" y="21494"/>
                    <a:pt x="7719" y="21282"/>
                    <a:pt x="10361" y="21071"/>
                  </a:cubicBezTo>
                  <a:cubicBezTo>
                    <a:pt x="13004" y="20859"/>
                    <a:pt x="15072" y="20647"/>
                    <a:pt x="17140" y="204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" name="Line"/>
            <p:cNvSpPr/>
            <p:nvPr/>
          </p:nvSpPr>
          <p:spPr>
            <a:xfrm>
              <a:off x="2254250" y="619214"/>
              <a:ext cx="12065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" name="Line"/>
            <p:cNvSpPr/>
            <p:nvPr/>
          </p:nvSpPr>
          <p:spPr>
            <a:xfrm>
              <a:off x="2664512" y="257264"/>
              <a:ext cx="91388" cy="4178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5" h="21428" fill="norm" stroke="1" extrusionOk="0">
                  <a:moveTo>
                    <a:pt x="21195" y="0"/>
                  </a:moveTo>
                  <a:cubicBezTo>
                    <a:pt x="17268" y="977"/>
                    <a:pt x="13340" y="1954"/>
                    <a:pt x="9904" y="4125"/>
                  </a:cubicBezTo>
                  <a:cubicBezTo>
                    <a:pt x="6468" y="6295"/>
                    <a:pt x="3522" y="9660"/>
                    <a:pt x="1804" y="12320"/>
                  </a:cubicBezTo>
                  <a:cubicBezTo>
                    <a:pt x="86" y="14979"/>
                    <a:pt x="-405" y="16933"/>
                    <a:pt x="331" y="18398"/>
                  </a:cubicBezTo>
                  <a:cubicBezTo>
                    <a:pt x="1068" y="19863"/>
                    <a:pt x="3031" y="20840"/>
                    <a:pt x="5240" y="21220"/>
                  </a:cubicBezTo>
                  <a:cubicBezTo>
                    <a:pt x="7450" y="21600"/>
                    <a:pt x="9904" y="21383"/>
                    <a:pt x="12359" y="211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" name="Line"/>
            <p:cNvSpPr/>
            <p:nvPr/>
          </p:nvSpPr>
          <p:spPr>
            <a:xfrm>
              <a:off x="2557923" y="511264"/>
              <a:ext cx="255127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0" h="21600" fill="norm" stroke="1" extrusionOk="0">
                  <a:moveTo>
                    <a:pt x="1156" y="21600"/>
                  </a:moveTo>
                  <a:cubicBezTo>
                    <a:pt x="448" y="18514"/>
                    <a:pt x="-260" y="15429"/>
                    <a:pt x="94" y="12343"/>
                  </a:cubicBezTo>
                  <a:cubicBezTo>
                    <a:pt x="448" y="9257"/>
                    <a:pt x="1865" y="6171"/>
                    <a:pt x="5583" y="4114"/>
                  </a:cubicBezTo>
                  <a:cubicBezTo>
                    <a:pt x="9301" y="2057"/>
                    <a:pt x="15320" y="1029"/>
                    <a:pt x="2134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" name="Line"/>
            <p:cNvSpPr/>
            <p:nvPr/>
          </p:nvSpPr>
          <p:spPr>
            <a:xfrm>
              <a:off x="2783491" y="465339"/>
              <a:ext cx="311889" cy="2127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8" h="20477" fill="norm" stroke="1" extrusionOk="0">
                  <a:moveTo>
                    <a:pt x="4573" y="6256"/>
                  </a:moveTo>
                  <a:cubicBezTo>
                    <a:pt x="5002" y="5237"/>
                    <a:pt x="5431" y="4218"/>
                    <a:pt x="5645" y="3097"/>
                  </a:cubicBezTo>
                  <a:cubicBezTo>
                    <a:pt x="5860" y="1977"/>
                    <a:pt x="5860" y="754"/>
                    <a:pt x="5502" y="244"/>
                  </a:cubicBezTo>
                  <a:cubicBezTo>
                    <a:pt x="5145" y="-265"/>
                    <a:pt x="4430" y="-61"/>
                    <a:pt x="3357" y="1671"/>
                  </a:cubicBezTo>
                  <a:cubicBezTo>
                    <a:pt x="2284" y="3403"/>
                    <a:pt x="853" y="6663"/>
                    <a:pt x="281" y="9924"/>
                  </a:cubicBezTo>
                  <a:cubicBezTo>
                    <a:pt x="-291" y="13184"/>
                    <a:pt x="-5" y="16444"/>
                    <a:pt x="1283" y="18482"/>
                  </a:cubicBezTo>
                  <a:cubicBezTo>
                    <a:pt x="2570" y="20520"/>
                    <a:pt x="4859" y="21335"/>
                    <a:pt x="7362" y="19297"/>
                  </a:cubicBezTo>
                  <a:cubicBezTo>
                    <a:pt x="9865" y="17260"/>
                    <a:pt x="12583" y="12369"/>
                    <a:pt x="14085" y="9312"/>
                  </a:cubicBezTo>
                  <a:cubicBezTo>
                    <a:pt x="15587" y="6256"/>
                    <a:pt x="15873" y="5033"/>
                    <a:pt x="16016" y="3912"/>
                  </a:cubicBezTo>
                  <a:cubicBezTo>
                    <a:pt x="16159" y="2792"/>
                    <a:pt x="16159" y="1773"/>
                    <a:pt x="15802" y="1365"/>
                  </a:cubicBezTo>
                  <a:cubicBezTo>
                    <a:pt x="15444" y="958"/>
                    <a:pt x="14729" y="1161"/>
                    <a:pt x="14300" y="1773"/>
                  </a:cubicBezTo>
                  <a:cubicBezTo>
                    <a:pt x="13871" y="2384"/>
                    <a:pt x="13728" y="3403"/>
                    <a:pt x="14157" y="4931"/>
                  </a:cubicBezTo>
                  <a:cubicBezTo>
                    <a:pt x="14586" y="6460"/>
                    <a:pt x="15587" y="8497"/>
                    <a:pt x="16732" y="10433"/>
                  </a:cubicBezTo>
                  <a:cubicBezTo>
                    <a:pt x="17876" y="12369"/>
                    <a:pt x="19163" y="14203"/>
                    <a:pt x="20022" y="15731"/>
                  </a:cubicBezTo>
                  <a:cubicBezTo>
                    <a:pt x="20880" y="17260"/>
                    <a:pt x="21309" y="18482"/>
                    <a:pt x="20951" y="19195"/>
                  </a:cubicBezTo>
                  <a:cubicBezTo>
                    <a:pt x="20594" y="19909"/>
                    <a:pt x="19449" y="20112"/>
                    <a:pt x="18520" y="19297"/>
                  </a:cubicBezTo>
                  <a:cubicBezTo>
                    <a:pt x="17590" y="18482"/>
                    <a:pt x="16875" y="16648"/>
                    <a:pt x="16588" y="14814"/>
                  </a:cubicBezTo>
                  <a:cubicBezTo>
                    <a:pt x="16302" y="12980"/>
                    <a:pt x="16445" y="11146"/>
                    <a:pt x="16588" y="93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" name="Line"/>
            <p:cNvSpPr/>
            <p:nvPr/>
          </p:nvSpPr>
          <p:spPr>
            <a:xfrm>
              <a:off x="3154734" y="250914"/>
              <a:ext cx="121867" cy="4593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1" h="21600" fill="norm" stroke="1" extrusionOk="0">
                  <a:moveTo>
                    <a:pt x="21441" y="0"/>
                  </a:moveTo>
                  <a:cubicBezTo>
                    <a:pt x="19579" y="0"/>
                    <a:pt x="17717" y="0"/>
                    <a:pt x="16041" y="547"/>
                  </a:cubicBezTo>
                  <a:cubicBezTo>
                    <a:pt x="14365" y="1095"/>
                    <a:pt x="12875" y="2190"/>
                    <a:pt x="10455" y="4479"/>
                  </a:cubicBezTo>
                  <a:cubicBezTo>
                    <a:pt x="8034" y="6769"/>
                    <a:pt x="4682" y="10253"/>
                    <a:pt x="2634" y="13139"/>
                  </a:cubicBezTo>
                  <a:cubicBezTo>
                    <a:pt x="586" y="16026"/>
                    <a:pt x="-159" y="18315"/>
                    <a:pt x="27" y="19709"/>
                  </a:cubicBezTo>
                  <a:cubicBezTo>
                    <a:pt x="213" y="21102"/>
                    <a:pt x="1331" y="21600"/>
                    <a:pt x="4124" y="21600"/>
                  </a:cubicBezTo>
                  <a:cubicBezTo>
                    <a:pt x="6917" y="21600"/>
                    <a:pt x="11386" y="21102"/>
                    <a:pt x="15855" y="206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" name="Line"/>
            <p:cNvSpPr/>
            <p:nvPr/>
          </p:nvSpPr>
          <p:spPr>
            <a:xfrm>
              <a:off x="3111500" y="492214"/>
              <a:ext cx="2222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760" y="0"/>
                    <a:pt x="11520" y="0"/>
                    <a:pt x="15120" y="3600"/>
                  </a:cubicBezTo>
                  <a:cubicBezTo>
                    <a:pt x="18720" y="7200"/>
                    <a:pt x="2016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" name="Line"/>
            <p:cNvSpPr/>
            <p:nvPr/>
          </p:nvSpPr>
          <p:spPr>
            <a:xfrm>
              <a:off x="1809750" y="907081"/>
              <a:ext cx="1320800" cy="8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800"/>
                  </a:moveTo>
                  <a:cubicBezTo>
                    <a:pt x="1281" y="16200"/>
                    <a:pt x="2562" y="21600"/>
                    <a:pt x="3929" y="21600"/>
                  </a:cubicBezTo>
                  <a:cubicBezTo>
                    <a:pt x="5296" y="21600"/>
                    <a:pt x="6750" y="16200"/>
                    <a:pt x="8204" y="10800"/>
                  </a:cubicBezTo>
                  <a:cubicBezTo>
                    <a:pt x="9658" y="5400"/>
                    <a:pt x="11112" y="0"/>
                    <a:pt x="12496" y="0"/>
                  </a:cubicBezTo>
                  <a:cubicBezTo>
                    <a:pt x="13881" y="0"/>
                    <a:pt x="15196" y="5400"/>
                    <a:pt x="16460" y="10800"/>
                  </a:cubicBezTo>
                  <a:cubicBezTo>
                    <a:pt x="17723" y="16200"/>
                    <a:pt x="18935" y="21600"/>
                    <a:pt x="19783" y="21600"/>
                  </a:cubicBezTo>
                  <a:cubicBezTo>
                    <a:pt x="20631" y="21600"/>
                    <a:pt x="21115" y="16200"/>
                    <a:pt x="21600" y="108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" name="Line"/>
            <p:cNvSpPr/>
            <p:nvPr/>
          </p:nvSpPr>
          <p:spPr>
            <a:xfrm>
              <a:off x="794909" y="1234101"/>
              <a:ext cx="217259" cy="3789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8" h="21367" fill="norm" stroke="1" extrusionOk="0">
                  <a:moveTo>
                    <a:pt x="2378" y="2208"/>
                  </a:moveTo>
                  <a:cubicBezTo>
                    <a:pt x="2378" y="1372"/>
                    <a:pt x="2378" y="537"/>
                    <a:pt x="2586" y="477"/>
                  </a:cubicBezTo>
                  <a:cubicBezTo>
                    <a:pt x="2794" y="418"/>
                    <a:pt x="3209" y="1134"/>
                    <a:pt x="3313" y="3520"/>
                  </a:cubicBezTo>
                  <a:cubicBezTo>
                    <a:pt x="3417" y="5907"/>
                    <a:pt x="3209" y="9965"/>
                    <a:pt x="3105" y="13008"/>
                  </a:cubicBezTo>
                  <a:cubicBezTo>
                    <a:pt x="3001" y="16051"/>
                    <a:pt x="3001" y="18080"/>
                    <a:pt x="2794" y="19392"/>
                  </a:cubicBezTo>
                  <a:cubicBezTo>
                    <a:pt x="2586" y="20705"/>
                    <a:pt x="2171" y="21302"/>
                    <a:pt x="1651" y="21361"/>
                  </a:cubicBezTo>
                  <a:cubicBezTo>
                    <a:pt x="1132" y="21421"/>
                    <a:pt x="509" y="20944"/>
                    <a:pt x="198" y="20049"/>
                  </a:cubicBezTo>
                  <a:cubicBezTo>
                    <a:pt x="-114" y="19154"/>
                    <a:pt x="-114" y="17841"/>
                    <a:pt x="613" y="16648"/>
                  </a:cubicBezTo>
                  <a:cubicBezTo>
                    <a:pt x="1340" y="15454"/>
                    <a:pt x="2794" y="14380"/>
                    <a:pt x="5078" y="12650"/>
                  </a:cubicBezTo>
                  <a:cubicBezTo>
                    <a:pt x="7363" y="10919"/>
                    <a:pt x="10478" y="8533"/>
                    <a:pt x="12971" y="6444"/>
                  </a:cubicBezTo>
                  <a:cubicBezTo>
                    <a:pt x="15463" y="4356"/>
                    <a:pt x="17332" y="2566"/>
                    <a:pt x="18682" y="1432"/>
                  </a:cubicBezTo>
                  <a:cubicBezTo>
                    <a:pt x="20032" y="298"/>
                    <a:pt x="20863" y="-179"/>
                    <a:pt x="21174" y="60"/>
                  </a:cubicBezTo>
                  <a:cubicBezTo>
                    <a:pt x="21486" y="298"/>
                    <a:pt x="21278" y="1253"/>
                    <a:pt x="20655" y="3759"/>
                  </a:cubicBezTo>
                  <a:cubicBezTo>
                    <a:pt x="20032" y="6265"/>
                    <a:pt x="18994" y="10323"/>
                    <a:pt x="18474" y="13425"/>
                  </a:cubicBezTo>
                  <a:cubicBezTo>
                    <a:pt x="17955" y="16528"/>
                    <a:pt x="17955" y="18676"/>
                    <a:pt x="17955" y="208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" name="Line"/>
            <p:cNvSpPr/>
            <p:nvPr/>
          </p:nvSpPr>
          <p:spPr>
            <a:xfrm>
              <a:off x="1048220" y="1527264"/>
              <a:ext cx="48624" cy="109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74" h="21159" fill="norm" stroke="1" extrusionOk="0">
                  <a:moveTo>
                    <a:pt x="10600" y="4891"/>
                  </a:moveTo>
                  <a:cubicBezTo>
                    <a:pt x="7000" y="6113"/>
                    <a:pt x="3400" y="7336"/>
                    <a:pt x="1600" y="8966"/>
                  </a:cubicBezTo>
                  <a:cubicBezTo>
                    <a:pt x="-200" y="10596"/>
                    <a:pt x="-200" y="12634"/>
                    <a:pt x="250" y="14672"/>
                  </a:cubicBezTo>
                  <a:cubicBezTo>
                    <a:pt x="700" y="16709"/>
                    <a:pt x="1600" y="18747"/>
                    <a:pt x="4300" y="19970"/>
                  </a:cubicBezTo>
                  <a:cubicBezTo>
                    <a:pt x="7000" y="21192"/>
                    <a:pt x="11500" y="21600"/>
                    <a:pt x="15100" y="20581"/>
                  </a:cubicBezTo>
                  <a:cubicBezTo>
                    <a:pt x="18700" y="19562"/>
                    <a:pt x="21400" y="17117"/>
                    <a:pt x="20500" y="13449"/>
                  </a:cubicBezTo>
                  <a:cubicBezTo>
                    <a:pt x="19600" y="9781"/>
                    <a:pt x="15100" y="4891"/>
                    <a:pt x="10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" name="Line"/>
            <p:cNvSpPr/>
            <p:nvPr/>
          </p:nvSpPr>
          <p:spPr>
            <a:xfrm>
              <a:off x="1263650" y="1343114"/>
              <a:ext cx="127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" name="Line"/>
            <p:cNvSpPr/>
            <p:nvPr/>
          </p:nvSpPr>
          <p:spPr>
            <a:xfrm>
              <a:off x="1282700" y="1552664"/>
              <a:ext cx="190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" name="Line"/>
            <p:cNvSpPr/>
            <p:nvPr/>
          </p:nvSpPr>
          <p:spPr>
            <a:xfrm>
              <a:off x="1422400" y="1349197"/>
              <a:ext cx="349250" cy="330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0" fill="norm" stroke="1" extrusionOk="0">
                  <a:moveTo>
                    <a:pt x="0" y="21480"/>
                  </a:moveTo>
                  <a:cubicBezTo>
                    <a:pt x="916" y="19416"/>
                    <a:pt x="1833" y="17353"/>
                    <a:pt x="3011" y="14876"/>
                  </a:cubicBezTo>
                  <a:cubicBezTo>
                    <a:pt x="4189" y="12400"/>
                    <a:pt x="5629" y="9511"/>
                    <a:pt x="6742" y="7172"/>
                  </a:cubicBezTo>
                  <a:cubicBezTo>
                    <a:pt x="7855" y="4833"/>
                    <a:pt x="8640" y="3044"/>
                    <a:pt x="9098" y="1806"/>
                  </a:cubicBezTo>
                  <a:cubicBezTo>
                    <a:pt x="9556" y="568"/>
                    <a:pt x="9687" y="-120"/>
                    <a:pt x="9556" y="18"/>
                  </a:cubicBezTo>
                  <a:cubicBezTo>
                    <a:pt x="9425" y="155"/>
                    <a:pt x="9033" y="1118"/>
                    <a:pt x="8640" y="3388"/>
                  </a:cubicBezTo>
                  <a:cubicBezTo>
                    <a:pt x="8247" y="5658"/>
                    <a:pt x="7855" y="9235"/>
                    <a:pt x="7789" y="11437"/>
                  </a:cubicBezTo>
                  <a:cubicBezTo>
                    <a:pt x="7724" y="13638"/>
                    <a:pt x="7985" y="14463"/>
                    <a:pt x="8444" y="14807"/>
                  </a:cubicBezTo>
                  <a:cubicBezTo>
                    <a:pt x="8902" y="15151"/>
                    <a:pt x="9556" y="15014"/>
                    <a:pt x="10800" y="13707"/>
                  </a:cubicBezTo>
                  <a:cubicBezTo>
                    <a:pt x="12044" y="12400"/>
                    <a:pt x="13876" y="9923"/>
                    <a:pt x="15120" y="7997"/>
                  </a:cubicBezTo>
                  <a:cubicBezTo>
                    <a:pt x="16364" y="6071"/>
                    <a:pt x="17018" y="4695"/>
                    <a:pt x="17607" y="3526"/>
                  </a:cubicBezTo>
                  <a:cubicBezTo>
                    <a:pt x="18196" y="2356"/>
                    <a:pt x="18720" y="1393"/>
                    <a:pt x="18916" y="1462"/>
                  </a:cubicBezTo>
                  <a:cubicBezTo>
                    <a:pt x="19113" y="1531"/>
                    <a:pt x="18982" y="2632"/>
                    <a:pt x="18851" y="4351"/>
                  </a:cubicBezTo>
                  <a:cubicBezTo>
                    <a:pt x="18720" y="6071"/>
                    <a:pt x="18589" y="8410"/>
                    <a:pt x="18720" y="9855"/>
                  </a:cubicBezTo>
                  <a:cubicBezTo>
                    <a:pt x="18851" y="11299"/>
                    <a:pt x="19244" y="11849"/>
                    <a:pt x="19767" y="12056"/>
                  </a:cubicBezTo>
                  <a:cubicBezTo>
                    <a:pt x="20291" y="12262"/>
                    <a:pt x="20945" y="12125"/>
                    <a:pt x="21600" y="119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" name="Line"/>
            <p:cNvSpPr/>
            <p:nvPr/>
          </p:nvSpPr>
          <p:spPr>
            <a:xfrm>
              <a:off x="1892300" y="1425664"/>
              <a:ext cx="1270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" name="Line"/>
            <p:cNvSpPr/>
            <p:nvPr/>
          </p:nvSpPr>
          <p:spPr>
            <a:xfrm>
              <a:off x="1905000" y="1539964"/>
              <a:ext cx="12065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" name="Line"/>
            <p:cNvSpPr/>
            <p:nvPr/>
          </p:nvSpPr>
          <p:spPr>
            <a:xfrm>
              <a:off x="2152650" y="1354684"/>
              <a:ext cx="319617" cy="2614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9" fill="norm" stroke="1" extrusionOk="0">
                  <a:moveTo>
                    <a:pt x="0" y="21519"/>
                  </a:moveTo>
                  <a:cubicBezTo>
                    <a:pt x="2003" y="17687"/>
                    <a:pt x="4005" y="13854"/>
                    <a:pt x="5650" y="10545"/>
                  </a:cubicBezTo>
                  <a:cubicBezTo>
                    <a:pt x="7295" y="7235"/>
                    <a:pt x="8583" y="4448"/>
                    <a:pt x="9370" y="2619"/>
                  </a:cubicBezTo>
                  <a:cubicBezTo>
                    <a:pt x="10156" y="790"/>
                    <a:pt x="10442" y="-81"/>
                    <a:pt x="10442" y="6"/>
                  </a:cubicBezTo>
                  <a:cubicBezTo>
                    <a:pt x="10442" y="93"/>
                    <a:pt x="10156" y="1138"/>
                    <a:pt x="9513" y="3751"/>
                  </a:cubicBezTo>
                  <a:cubicBezTo>
                    <a:pt x="8869" y="6364"/>
                    <a:pt x="7868" y="10545"/>
                    <a:pt x="7367" y="13419"/>
                  </a:cubicBezTo>
                  <a:cubicBezTo>
                    <a:pt x="6866" y="16293"/>
                    <a:pt x="6866" y="17861"/>
                    <a:pt x="7224" y="18645"/>
                  </a:cubicBezTo>
                  <a:cubicBezTo>
                    <a:pt x="7581" y="19429"/>
                    <a:pt x="8297" y="19429"/>
                    <a:pt x="9656" y="18296"/>
                  </a:cubicBezTo>
                  <a:cubicBezTo>
                    <a:pt x="11015" y="17164"/>
                    <a:pt x="13017" y="14900"/>
                    <a:pt x="15020" y="11938"/>
                  </a:cubicBezTo>
                  <a:cubicBezTo>
                    <a:pt x="17023" y="8977"/>
                    <a:pt x="19025" y="5319"/>
                    <a:pt x="20170" y="3054"/>
                  </a:cubicBezTo>
                  <a:cubicBezTo>
                    <a:pt x="21314" y="790"/>
                    <a:pt x="21600" y="-81"/>
                    <a:pt x="21600" y="180"/>
                  </a:cubicBezTo>
                  <a:cubicBezTo>
                    <a:pt x="21600" y="442"/>
                    <a:pt x="21314" y="1835"/>
                    <a:pt x="20956" y="4361"/>
                  </a:cubicBezTo>
                  <a:cubicBezTo>
                    <a:pt x="20599" y="6887"/>
                    <a:pt x="20170" y="10545"/>
                    <a:pt x="20098" y="12896"/>
                  </a:cubicBezTo>
                  <a:cubicBezTo>
                    <a:pt x="20026" y="15248"/>
                    <a:pt x="20313" y="16293"/>
                    <a:pt x="20599" y="173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" name="Line"/>
            <p:cNvSpPr/>
            <p:nvPr/>
          </p:nvSpPr>
          <p:spPr>
            <a:xfrm>
              <a:off x="2531447" y="1546314"/>
              <a:ext cx="91104" cy="625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9" h="21290" fill="norm" stroke="1" extrusionOk="0">
                  <a:moveTo>
                    <a:pt x="7874" y="2160"/>
                  </a:moveTo>
                  <a:cubicBezTo>
                    <a:pt x="5420" y="2880"/>
                    <a:pt x="2965" y="3600"/>
                    <a:pt x="1493" y="5760"/>
                  </a:cubicBezTo>
                  <a:cubicBezTo>
                    <a:pt x="20" y="7920"/>
                    <a:pt x="-471" y="11520"/>
                    <a:pt x="511" y="14400"/>
                  </a:cubicBezTo>
                  <a:cubicBezTo>
                    <a:pt x="1493" y="17280"/>
                    <a:pt x="3947" y="19440"/>
                    <a:pt x="7138" y="20520"/>
                  </a:cubicBezTo>
                  <a:cubicBezTo>
                    <a:pt x="10329" y="21600"/>
                    <a:pt x="14256" y="21600"/>
                    <a:pt x="16956" y="20160"/>
                  </a:cubicBezTo>
                  <a:cubicBezTo>
                    <a:pt x="19656" y="18720"/>
                    <a:pt x="21129" y="15840"/>
                    <a:pt x="21129" y="12960"/>
                  </a:cubicBezTo>
                  <a:cubicBezTo>
                    <a:pt x="21129" y="10080"/>
                    <a:pt x="19656" y="7200"/>
                    <a:pt x="17447" y="5040"/>
                  </a:cubicBezTo>
                  <a:cubicBezTo>
                    <a:pt x="15238" y="2880"/>
                    <a:pt x="12293" y="1440"/>
                    <a:pt x="934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" name="Line"/>
            <p:cNvSpPr/>
            <p:nvPr/>
          </p:nvSpPr>
          <p:spPr>
            <a:xfrm>
              <a:off x="3263900" y="1412964"/>
              <a:ext cx="133350" cy="1824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7" fill="norm" stroke="1" extrusionOk="0">
                  <a:moveTo>
                    <a:pt x="0" y="0"/>
                  </a:moveTo>
                  <a:cubicBezTo>
                    <a:pt x="1714" y="2234"/>
                    <a:pt x="3429" y="4469"/>
                    <a:pt x="4971" y="7821"/>
                  </a:cubicBezTo>
                  <a:cubicBezTo>
                    <a:pt x="6514" y="11172"/>
                    <a:pt x="7886" y="15641"/>
                    <a:pt x="9257" y="18248"/>
                  </a:cubicBezTo>
                  <a:cubicBezTo>
                    <a:pt x="10629" y="20855"/>
                    <a:pt x="12000" y="21600"/>
                    <a:pt x="13200" y="21352"/>
                  </a:cubicBezTo>
                  <a:cubicBezTo>
                    <a:pt x="14400" y="21103"/>
                    <a:pt x="15429" y="19862"/>
                    <a:pt x="16800" y="16510"/>
                  </a:cubicBezTo>
                  <a:cubicBezTo>
                    <a:pt x="18171" y="13159"/>
                    <a:pt x="19886" y="7697"/>
                    <a:pt x="21600" y="22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" name="Line"/>
            <p:cNvSpPr/>
            <p:nvPr/>
          </p:nvSpPr>
          <p:spPr>
            <a:xfrm>
              <a:off x="3517843" y="1375806"/>
              <a:ext cx="84619" cy="1959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82" h="21273" fill="norm" stroke="1" extrusionOk="0">
                  <a:moveTo>
                    <a:pt x="19604" y="1277"/>
                  </a:moveTo>
                  <a:cubicBezTo>
                    <a:pt x="17093" y="587"/>
                    <a:pt x="14581" y="-102"/>
                    <a:pt x="10814" y="13"/>
                  </a:cubicBezTo>
                  <a:cubicBezTo>
                    <a:pt x="7046" y="128"/>
                    <a:pt x="2023" y="1047"/>
                    <a:pt x="516" y="2655"/>
                  </a:cubicBezTo>
                  <a:cubicBezTo>
                    <a:pt x="-991" y="4264"/>
                    <a:pt x="1018" y="6562"/>
                    <a:pt x="3781" y="8515"/>
                  </a:cubicBezTo>
                  <a:cubicBezTo>
                    <a:pt x="6544" y="10468"/>
                    <a:pt x="10060" y="12077"/>
                    <a:pt x="13074" y="13685"/>
                  </a:cubicBezTo>
                  <a:cubicBezTo>
                    <a:pt x="16088" y="15294"/>
                    <a:pt x="18600" y="16902"/>
                    <a:pt x="19604" y="18281"/>
                  </a:cubicBezTo>
                  <a:cubicBezTo>
                    <a:pt x="20609" y="19660"/>
                    <a:pt x="20107" y="20809"/>
                    <a:pt x="17344" y="21153"/>
                  </a:cubicBezTo>
                  <a:cubicBezTo>
                    <a:pt x="14581" y="21498"/>
                    <a:pt x="9558" y="21038"/>
                    <a:pt x="4535" y="205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" name="Line"/>
            <p:cNvSpPr/>
            <p:nvPr/>
          </p:nvSpPr>
          <p:spPr>
            <a:xfrm>
              <a:off x="3708399" y="1552664"/>
              <a:ext cx="3810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" name="Line"/>
            <p:cNvSpPr/>
            <p:nvPr/>
          </p:nvSpPr>
          <p:spPr>
            <a:xfrm>
              <a:off x="4286250" y="1254214"/>
              <a:ext cx="190030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7" h="21600" fill="norm" stroke="1" extrusionOk="0">
                  <a:moveTo>
                    <a:pt x="2160" y="0"/>
                  </a:moveTo>
                  <a:cubicBezTo>
                    <a:pt x="2400" y="4211"/>
                    <a:pt x="2640" y="8423"/>
                    <a:pt x="2760" y="11343"/>
                  </a:cubicBezTo>
                  <a:cubicBezTo>
                    <a:pt x="2880" y="14264"/>
                    <a:pt x="2880" y="15894"/>
                    <a:pt x="2760" y="17049"/>
                  </a:cubicBezTo>
                  <a:cubicBezTo>
                    <a:pt x="2640" y="18204"/>
                    <a:pt x="2400" y="18883"/>
                    <a:pt x="1920" y="18951"/>
                  </a:cubicBezTo>
                  <a:cubicBezTo>
                    <a:pt x="1440" y="19019"/>
                    <a:pt x="720" y="18475"/>
                    <a:pt x="360" y="17864"/>
                  </a:cubicBezTo>
                  <a:cubicBezTo>
                    <a:pt x="0" y="17253"/>
                    <a:pt x="0" y="16574"/>
                    <a:pt x="0" y="15894"/>
                  </a:cubicBezTo>
                  <a:cubicBezTo>
                    <a:pt x="0" y="15215"/>
                    <a:pt x="0" y="14536"/>
                    <a:pt x="720" y="14128"/>
                  </a:cubicBezTo>
                  <a:cubicBezTo>
                    <a:pt x="1440" y="13721"/>
                    <a:pt x="2880" y="13585"/>
                    <a:pt x="5520" y="12566"/>
                  </a:cubicBezTo>
                  <a:cubicBezTo>
                    <a:pt x="8160" y="11547"/>
                    <a:pt x="12000" y="9645"/>
                    <a:pt x="14760" y="7675"/>
                  </a:cubicBezTo>
                  <a:cubicBezTo>
                    <a:pt x="17520" y="5706"/>
                    <a:pt x="19200" y="3668"/>
                    <a:pt x="20160" y="2309"/>
                  </a:cubicBezTo>
                  <a:cubicBezTo>
                    <a:pt x="21120" y="951"/>
                    <a:pt x="21360" y="272"/>
                    <a:pt x="21480" y="340"/>
                  </a:cubicBezTo>
                  <a:cubicBezTo>
                    <a:pt x="21600" y="408"/>
                    <a:pt x="21600" y="1223"/>
                    <a:pt x="21120" y="3328"/>
                  </a:cubicBezTo>
                  <a:cubicBezTo>
                    <a:pt x="20640" y="5434"/>
                    <a:pt x="19680" y="8830"/>
                    <a:pt x="18840" y="12091"/>
                  </a:cubicBezTo>
                  <a:cubicBezTo>
                    <a:pt x="18000" y="15351"/>
                    <a:pt x="17280" y="18475"/>
                    <a:pt x="1656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" name="Line"/>
            <p:cNvSpPr/>
            <p:nvPr/>
          </p:nvSpPr>
          <p:spPr>
            <a:xfrm>
              <a:off x="4527550" y="1508214"/>
              <a:ext cx="1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" name="Line"/>
            <p:cNvSpPr/>
            <p:nvPr/>
          </p:nvSpPr>
          <p:spPr>
            <a:xfrm>
              <a:off x="4629150" y="1336764"/>
              <a:ext cx="127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" name="Line"/>
            <p:cNvSpPr/>
            <p:nvPr/>
          </p:nvSpPr>
          <p:spPr>
            <a:xfrm>
              <a:off x="4660900" y="1489164"/>
              <a:ext cx="63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" name="Line"/>
            <p:cNvSpPr/>
            <p:nvPr/>
          </p:nvSpPr>
          <p:spPr>
            <a:xfrm>
              <a:off x="4762500" y="1300781"/>
              <a:ext cx="228600" cy="3090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200" y="18049"/>
                    <a:pt x="2400" y="14499"/>
                    <a:pt x="4000" y="11244"/>
                  </a:cubicBezTo>
                  <a:cubicBezTo>
                    <a:pt x="5600" y="7989"/>
                    <a:pt x="7600" y="5030"/>
                    <a:pt x="8800" y="3033"/>
                  </a:cubicBezTo>
                  <a:cubicBezTo>
                    <a:pt x="10000" y="1036"/>
                    <a:pt x="10400" y="0"/>
                    <a:pt x="10300" y="0"/>
                  </a:cubicBezTo>
                  <a:cubicBezTo>
                    <a:pt x="10200" y="0"/>
                    <a:pt x="9600" y="1036"/>
                    <a:pt x="8900" y="2885"/>
                  </a:cubicBezTo>
                  <a:cubicBezTo>
                    <a:pt x="8200" y="4734"/>
                    <a:pt x="7400" y="7397"/>
                    <a:pt x="7000" y="9173"/>
                  </a:cubicBezTo>
                  <a:cubicBezTo>
                    <a:pt x="6600" y="10948"/>
                    <a:pt x="6600" y="11836"/>
                    <a:pt x="7200" y="12501"/>
                  </a:cubicBezTo>
                  <a:cubicBezTo>
                    <a:pt x="7800" y="13167"/>
                    <a:pt x="9000" y="13611"/>
                    <a:pt x="10000" y="13611"/>
                  </a:cubicBezTo>
                  <a:cubicBezTo>
                    <a:pt x="11000" y="13611"/>
                    <a:pt x="11800" y="13167"/>
                    <a:pt x="13600" y="11244"/>
                  </a:cubicBezTo>
                  <a:cubicBezTo>
                    <a:pt x="15400" y="9321"/>
                    <a:pt x="18200" y="5918"/>
                    <a:pt x="19700" y="3847"/>
                  </a:cubicBezTo>
                  <a:cubicBezTo>
                    <a:pt x="21200" y="1775"/>
                    <a:pt x="21400" y="1036"/>
                    <a:pt x="21300" y="1110"/>
                  </a:cubicBezTo>
                  <a:cubicBezTo>
                    <a:pt x="21200" y="1184"/>
                    <a:pt x="20800" y="2071"/>
                    <a:pt x="20200" y="4142"/>
                  </a:cubicBezTo>
                  <a:cubicBezTo>
                    <a:pt x="19600" y="6214"/>
                    <a:pt x="18800" y="9468"/>
                    <a:pt x="18500" y="11466"/>
                  </a:cubicBezTo>
                  <a:cubicBezTo>
                    <a:pt x="18200" y="13463"/>
                    <a:pt x="18400" y="14203"/>
                    <a:pt x="19000" y="14795"/>
                  </a:cubicBezTo>
                  <a:cubicBezTo>
                    <a:pt x="19600" y="15386"/>
                    <a:pt x="20600" y="15830"/>
                    <a:pt x="21600" y="162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" name="Line"/>
            <p:cNvSpPr/>
            <p:nvPr/>
          </p:nvSpPr>
          <p:spPr>
            <a:xfrm>
              <a:off x="5226049" y="1356609"/>
              <a:ext cx="184151" cy="309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60" fill="norm" stroke="1" extrusionOk="0">
                  <a:moveTo>
                    <a:pt x="0" y="21060"/>
                  </a:moveTo>
                  <a:cubicBezTo>
                    <a:pt x="248" y="13860"/>
                    <a:pt x="497" y="6660"/>
                    <a:pt x="1241" y="3060"/>
                  </a:cubicBezTo>
                  <a:cubicBezTo>
                    <a:pt x="1986" y="-540"/>
                    <a:pt x="3228" y="-540"/>
                    <a:pt x="6703" y="900"/>
                  </a:cubicBezTo>
                  <a:cubicBezTo>
                    <a:pt x="10179" y="2340"/>
                    <a:pt x="15890" y="5220"/>
                    <a:pt x="21600" y="81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" name="Line"/>
            <p:cNvSpPr/>
            <p:nvPr/>
          </p:nvSpPr>
          <p:spPr>
            <a:xfrm>
              <a:off x="5187949" y="1451064"/>
              <a:ext cx="22860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400" y="17486"/>
                    <a:pt x="8800" y="13371"/>
                    <a:pt x="12400" y="9771"/>
                  </a:cubicBezTo>
                  <a:cubicBezTo>
                    <a:pt x="16000" y="6171"/>
                    <a:pt x="18800" y="308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" name="Line"/>
            <p:cNvSpPr/>
            <p:nvPr/>
          </p:nvSpPr>
          <p:spPr>
            <a:xfrm>
              <a:off x="5264150" y="1298664"/>
              <a:ext cx="146050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965" y="3877"/>
                    <a:pt x="10330" y="7754"/>
                    <a:pt x="6730" y="11354"/>
                  </a:cubicBezTo>
                  <a:cubicBezTo>
                    <a:pt x="3130" y="14954"/>
                    <a:pt x="1565" y="1827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" name="Line"/>
            <p:cNvSpPr/>
            <p:nvPr/>
          </p:nvSpPr>
          <p:spPr>
            <a:xfrm>
              <a:off x="5473699" y="1314452"/>
              <a:ext cx="298451" cy="2445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5" fill="norm" stroke="1" extrusionOk="0">
                  <a:moveTo>
                    <a:pt x="0" y="21515"/>
                  </a:moveTo>
                  <a:cubicBezTo>
                    <a:pt x="1685" y="18908"/>
                    <a:pt x="3370" y="16301"/>
                    <a:pt x="5132" y="13322"/>
                  </a:cubicBezTo>
                  <a:cubicBezTo>
                    <a:pt x="6894" y="10343"/>
                    <a:pt x="8732" y="6991"/>
                    <a:pt x="9881" y="4570"/>
                  </a:cubicBezTo>
                  <a:cubicBezTo>
                    <a:pt x="11030" y="2149"/>
                    <a:pt x="11489" y="660"/>
                    <a:pt x="11413" y="287"/>
                  </a:cubicBezTo>
                  <a:cubicBezTo>
                    <a:pt x="11336" y="-85"/>
                    <a:pt x="10723" y="660"/>
                    <a:pt x="9881" y="2615"/>
                  </a:cubicBezTo>
                  <a:cubicBezTo>
                    <a:pt x="9038" y="4570"/>
                    <a:pt x="7966" y="7736"/>
                    <a:pt x="7430" y="9784"/>
                  </a:cubicBezTo>
                  <a:cubicBezTo>
                    <a:pt x="6894" y="11832"/>
                    <a:pt x="6894" y="12763"/>
                    <a:pt x="6894" y="13694"/>
                  </a:cubicBezTo>
                  <a:cubicBezTo>
                    <a:pt x="6894" y="14625"/>
                    <a:pt x="6894" y="15556"/>
                    <a:pt x="7353" y="16208"/>
                  </a:cubicBezTo>
                  <a:cubicBezTo>
                    <a:pt x="7813" y="16860"/>
                    <a:pt x="8732" y="17232"/>
                    <a:pt x="9881" y="16581"/>
                  </a:cubicBezTo>
                  <a:cubicBezTo>
                    <a:pt x="11030" y="15929"/>
                    <a:pt x="12409" y="14253"/>
                    <a:pt x="14094" y="11646"/>
                  </a:cubicBezTo>
                  <a:cubicBezTo>
                    <a:pt x="15779" y="9039"/>
                    <a:pt x="17770" y="5501"/>
                    <a:pt x="18996" y="3267"/>
                  </a:cubicBezTo>
                  <a:cubicBezTo>
                    <a:pt x="20221" y="1032"/>
                    <a:pt x="20681" y="101"/>
                    <a:pt x="20681" y="8"/>
                  </a:cubicBezTo>
                  <a:cubicBezTo>
                    <a:pt x="20681" y="-85"/>
                    <a:pt x="20221" y="660"/>
                    <a:pt x="19609" y="2615"/>
                  </a:cubicBezTo>
                  <a:cubicBezTo>
                    <a:pt x="18996" y="4570"/>
                    <a:pt x="18230" y="7736"/>
                    <a:pt x="18153" y="10156"/>
                  </a:cubicBezTo>
                  <a:cubicBezTo>
                    <a:pt x="18077" y="12577"/>
                    <a:pt x="18689" y="14253"/>
                    <a:pt x="19379" y="15277"/>
                  </a:cubicBezTo>
                  <a:cubicBezTo>
                    <a:pt x="20068" y="16301"/>
                    <a:pt x="20834" y="16674"/>
                    <a:pt x="21600" y="170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" name="Line"/>
            <p:cNvSpPr/>
            <p:nvPr/>
          </p:nvSpPr>
          <p:spPr>
            <a:xfrm>
              <a:off x="5792937" y="1476464"/>
              <a:ext cx="66398" cy="1070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32" h="21411" fill="norm" stroke="1" extrusionOk="0">
                  <a:moveTo>
                    <a:pt x="19099" y="7624"/>
                  </a:moveTo>
                  <a:cubicBezTo>
                    <a:pt x="15827" y="7624"/>
                    <a:pt x="12554" y="7624"/>
                    <a:pt x="9281" y="8047"/>
                  </a:cubicBezTo>
                  <a:cubicBezTo>
                    <a:pt x="6008" y="8471"/>
                    <a:pt x="2736" y="9318"/>
                    <a:pt x="1099" y="11224"/>
                  </a:cubicBezTo>
                  <a:cubicBezTo>
                    <a:pt x="-537" y="13129"/>
                    <a:pt x="-537" y="16094"/>
                    <a:pt x="2408" y="18212"/>
                  </a:cubicBezTo>
                  <a:cubicBezTo>
                    <a:pt x="5354" y="20329"/>
                    <a:pt x="11245" y="21600"/>
                    <a:pt x="15172" y="21388"/>
                  </a:cubicBezTo>
                  <a:cubicBezTo>
                    <a:pt x="19099" y="21176"/>
                    <a:pt x="21063" y="19482"/>
                    <a:pt x="20408" y="15671"/>
                  </a:cubicBezTo>
                  <a:cubicBezTo>
                    <a:pt x="19754" y="11859"/>
                    <a:pt x="16481" y="5929"/>
                    <a:pt x="1320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" name="Line"/>
            <p:cNvSpPr/>
            <p:nvPr/>
          </p:nvSpPr>
          <p:spPr>
            <a:xfrm>
              <a:off x="793492" y="2933996"/>
              <a:ext cx="464862" cy="3966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8" h="21531" fill="norm" stroke="1" extrusionOk="0">
                  <a:moveTo>
                    <a:pt x="3515" y="1884"/>
                  </a:moveTo>
                  <a:cubicBezTo>
                    <a:pt x="6045" y="1540"/>
                    <a:pt x="8574" y="1195"/>
                    <a:pt x="11250" y="908"/>
                  </a:cubicBezTo>
                  <a:cubicBezTo>
                    <a:pt x="13926" y="620"/>
                    <a:pt x="16747" y="391"/>
                    <a:pt x="18547" y="218"/>
                  </a:cubicBezTo>
                  <a:cubicBezTo>
                    <a:pt x="20347" y="46"/>
                    <a:pt x="21126" y="-69"/>
                    <a:pt x="21320" y="46"/>
                  </a:cubicBezTo>
                  <a:cubicBezTo>
                    <a:pt x="21515" y="161"/>
                    <a:pt x="21126" y="505"/>
                    <a:pt x="20104" y="1769"/>
                  </a:cubicBezTo>
                  <a:cubicBezTo>
                    <a:pt x="19083" y="3033"/>
                    <a:pt x="17429" y="5216"/>
                    <a:pt x="15483" y="7629"/>
                  </a:cubicBezTo>
                  <a:cubicBezTo>
                    <a:pt x="13537" y="10042"/>
                    <a:pt x="11299" y="12684"/>
                    <a:pt x="8915" y="14810"/>
                  </a:cubicBezTo>
                  <a:cubicBezTo>
                    <a:pt x="6531" y="16935"/>
                    <a:pt x="4001" y="18544"/>
                    <a:pt x="2396" y="19578"/>
                  </a:cubicBezTo>
                  <a:cubicBezTo>
                    <a:pt x="791" y="20612"/>
                    <a:pt x="110" y="21071"/>
                    <a:pt x="12" y="21301"/>
                  </a:cubicBezTo>
                  <a:cubicBezTo>
                    <a:pt x="-85" y="21531"/>
                    <a:pt x="401" y="21531"/>
                    <a:pt x="2056" y="21474"/>
                  </a:cubicBezTo>
                  <a:cubicBezTo>
                    <a:pt x="3710" y="21416"/>
                    <a:pt x="6531" y="21301"/>
                    <a:pt x="9110" y="21301"/>
                  </a:cubicBezTo>
                  <a:cubicBezTo>
                    <a:pt x="11688" y="21301"/>
                    <a:pt x="14023" y="21416"/>
                    <a:pt x="16358" y="215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" name="Line"/>
            <p:cNvSpPr/>
            <p:nvPr/>
          </p:nvSpPr>
          <p:spPr>
            <a:xfrm>
              <a:off x="1479550" y="3092721"/>
              <a:ext cx="101600" cy="156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8" fill="norm" stroke="1" extrusionOk="0">
                  <a:moveTo>
                    <a:pt x="0" y="20018"/>
                  </a:moveTo>
                  <a:cubicBezTo>
                    <a:pt x="4500" y="11918"/>
                    <a:pt x="9000" y="3818"/>
                    <a:pt x="12600" y="1118"/>
                  </a:cubicBezTo>
                  <a:cubicBezTo>
                    <a:pt x="16200" y="-1582"/>
                    <a:pt x="18900" y="1118"/>
                    <a:pt x="21600" y="38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" name="Line"/>
            <p:cNvSpPr/>
            <p:nvPr/>
          </p:nvSpPr>
          <p:spPr>
            <a:xfrm>
              <a:off x="1473200" y="3178264"/>
              <a:ext cx="12065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" name="Line"/>
            <p:cNvSpPr/>
            <p:nvPr/>
          </p:nvSpPr>
          <p:spPr>
            <a:xfrm>
              <a:off x="2247900" y="2862466"/>
              <a:ext cx="228600" cy="3157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4" fill="norm" stroke="1" extrusionOk="0">
                  <a:moveTo>
                    <a:pt x="0" y="748"/>
                  </a:moveTo>
                  <a:cubicBezTo>
                    <a:pt x="800" y="316"/>
                    <a:pt x="1600" y="-116"/>
                    <a:pt x="2300" y="28"/>
                  </a:cubicBezTo>
                  <a:cubicBezTo>
                    <a:pt x="3000" y="172"/>
                    <a:pt x="3600" y="892"/>
                    <a:pt x="5400" y="2980"/>
                  </a:cubicBezTo>
                  <a:cubicBezTo>
                    <a:pt x="7200" y="5068"/>
                    <a:pt x="10200" y="8524"/>
                    <a:pt x="12600" y="11620"/>
                  </a:cubicBezTo>
                  <a:cubicBezTo>
                    <a:pt x="15000" y="14716"/>
                    <a:pt x="16800" y="17452"/>
                    <a:pt x="18200" y="19036"/>
                  </a:cubicBezTo>
                  <a:cubicBezTo>
                    <a:pt x="19600" y="20620"/>
                    <a:pt x="20600" y="21052"/>
                    <a:pt x="21600" y="21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" name="Line"/>
            <p:cNvSpPr/>
            <p:nvPr/>
          </p:nvSpPr>
          <p:spPr>
            <a:xfrm>
              <a:off x="2260600" y="2892514"/>
              <a:ext cx="241300" cy="298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758" y="2451"/>
                    <a:pt x="15916" y="4902"/>
                    <a:pt x="12884" y="8119"/>
                  </a:cubicBezTo>
                  <a:cubicBezTo>
                    <a:pt x="9853" y="11336"/>
                    <a:pt x="6632" y="15319"/>
                    <a:pt x="4453" y="17694"/>
                  </a:cubicBezTo>
                  <a:cubicBezTo>
                    <a:pt x="2274" y="20068"/>
                    <a:pt x="1137" y="2083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" name="Line"/>
            <p:cNvSpPr/>
            <p:nvPr/>
          </p:nvSpPr>
          <p:spPr>
            <a:xfrm>
              <a:off x="2209800" y="2752814"/>
              <a:ext cx="2286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200" y="14400"/>
                    <a:pt x="12400" y="7200"/>
                    <a:pt x="16000" y="3600"/>
                  </a:cubicBezTo>
                  <a:cubicBezTo>
                    <a:pt x="19600" y="0"/>
                    <a:pt x="2060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" name="Line"/>
            <p:cNvSpPr/>
            <p:nvPr/>
          </p:nvSpPr>
          <p:spPr>
            <a:xfrm>
              <a:off x="2800350" y="3057614"/>
              <a:ext cx="1778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" name="Line"/>
            <p:cNvSpPr/>
            <p:nvPr/>
          </p:nvSpPr>
          <p:spPr>
            <a:xfrm>
              <a:off x="3105150" y="2852298"/>
              <a:ext cx="298450" cy="275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838" y="18942"/>
                    <a:pt x="3677" y="16283"/>
                    <a:pt x="5438" y="13375"/>
                  </a:cubicBezTo>
                  <a:cubicBezTo>
                    <a:pt x="7200" y="10468"/>
                    <a:pt x="8885" y="7311"/>
                    <a:pt x="9957" y="5317"/>
                  </a:cubicBezTo>
                  <a:cubicBezTo>
                    <a:pt x="11030" y="3323"/>
                    <a:pt x="11489" y="2492"/>
                    <a:pt x="11796" y="1662"/>
                  </a:cubicBezTo>
                  <a:cubicBezTo>
                    <a:pt x="12102" y="831"/>
                    <a:pt x="12255" y="0"/>
                    <a:pt x="12102" y="0"/>
                  </a:cubicBezTo>
                  <a:cubicBezTo>
                    <a:pt x="11949" y="0"/>
                    <a:pt x="11489" y="831"/>
                    <a:pt x="10953" y="2658"/>
                  </a:cubicBezTo>
                  <a:cubicBezTo>
                    <a:pt x="10417" y="4486"/>
                    <a:pt x="9804" y="7311"/>
                    <a:pt x="9498" y="9388"/>
                  </a:cubicBezTo>
                  <a:cubicBezTo>
                    <a:pt x="9191" y="11465"/>
                    <a:pt x="9191" y="12794"/>
                    <a:pt x="9421" y="13791"/>
                  </a:cubicBezTo>
                  <a:cubicBezTo>
                    <a:pt x="9651" y="14788"/>
                    <a:pt x="10111" y="15452"/>
                    <a:pt x="10723" y="15702"/>
                  </a:cubicBezTo>
                  <a:cubicBezTo>
                    <a:pt x="11336" y="15951"/>
                    <a:pt x="12102" y="15785"/>
                    <a:pt x="13404" y="14455"/>
                  </a:cubicBezTo>
                  <a:cubicBezTo>
                    <a:pt x="14706" y="13126"/>
                    <a:pt x="16545" y="10634"/>
                    <a:pt x="17617" y="8972"/>
                  </a:cubicBezTo>
                  <a:cubicBezTo>
                    <a:pt x="18689" y="7311"/>
                    <a:pt x="18996" y="6480"/>
                    <a:pt x="19455" y="5566"/>
                  </a:cubicBezTo>
                  <a:cubicBezTo>
                    <a:pt x="19915" y="4652"/>
                    <a:pt x="20528" y="3655"/>
                    <a:pt x="20681" y="3655"/>
                  </a:cubicBezTo>
                  <a:cubicBezTo>
                    <a:pt x="20834" y="3655"/>
                    <a:pt x="20528" y="4652"/>
                    <a:pt x="20145" y="6646"/>
                  </a:cubicBezTo>
                  <a:cubicBezTo>
                    <a:pt x="19762" y="8640"/>
                    <a:pt x="19302" y="11631"/>
                    <a:pt x="19532" y="13791"/>
                  </a:cubicBezTo>
                  <a:cubicBezTo>
                    <a:pt x="19762" y="15951"/>
                    <a:pt x="20681" y="17280"/>
                    <a:pt x="21600" y="186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" name="Line"/>
            <p:cNvSpPr/>
            <p:nvPr/>
          </p:nvSpPr>
          <p:spPr>
            <a:xfrm>
              <a:off x="3439310" y="3044914"/>
              <a:ext cx="66464" cy="1005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948" h="21386" fill="norm" stroke="1" extrusionOk="0">
                  <a:moveTo>
                    <a:pt x="19776" y="0"/>
                  </a:moveTo>
                  <a:cubicBezTo>
                    <a:pt x="13423" y="3600"/>
                    <a:pt x="7071" y="7200"/>
                    <a:pt x="3576" y="10125"/>
                  </a:cubicBezTo>
                  <a:cubicBezTo>
                    <a:pt x="82" y="13050"/>
                    <a:pt x="-553" y="15300"/>
                    <a:pt x="400" y="17100"/>
                  </a:cubicBezTo>
                  <a:cubicBezTo>
                    <a:pt x="1353" y="18900"/>
                    <a:pt x="3894" y="20250"/>
                    <a:pt x="6753" y="20925"/>
                  </a:cubicBezTo>
                  <a:cubicBezTo>
                    <a:pt x="9612" y="21600"/>
                    <a:pt x="12788" y="21600"/>
                    <a:pt x="15647" y="20475"/>
                  </a:cubicBezTo>
                  <a:cubicBezTo>
                    <a:pt x="18506" y="19350"/>
                    <a:pt x="21047" y="17100"/>
                    <a:pt x="19459" y="15750"/>
                  </a:cubicBezTo>
                  <a:cubicBezTo>
                    <a:pt x="17871" y="14400"/>
                    <a:pt x="12153" y="13950"/>
                    <a:pt x="6435" y="135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" name="Line"/>
            <p:cNvSpPr/>
            <p:nvPr/>
          </p:nvSpPr>
          <p:spPr>
            <a:xfrm>
              <a:off x="2247900" y="3318328"/>
              <a:ext cx="1104900" cy="250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1" fill="norm" stroke="1" extrusionOk="0">
                  <a:moveTo>
                    <a:pt x="0" y="5091"/>
                  </a:moveTo>
                  <a:cubicBezTo>
                    <a:pt x="1490" y="3291"/>
                    <a:pt x="2979" y="1491"/>
                    <a:pt x="4510" y="591"/>
                  </a:cubicBezTo>
                  <a:cubicBezTo>
                    <a:pt x="6041" y="-309"/>
                    <a:pt x="7614" y="-309"/>
                    <a:pt x="9145" y="1491"/>
                  </a:cubicBezTo>
                  <a:cubicBezTo>
                    <a:pt x="10676" y="3291"/>
                    <a:pt x="12166" y="6891"/>
                    <a:pt x="13903" y="9591"/>
                  </a:cubicBezTo>
                  <a:cubicBezTo>
                    <a:pt x="15641" y="12291"/>
                    <a:pt x="17628" y="14091"/>
                    <a:pt x="18952" y="15891"/>
                  </a:cubicBezTo>
                  <a:cubicBezTo>
                    <a:pt x="20276" y="17691"/>
                    <a:pt x="20938" y="19491"/>
                    <a:pt x="21600" y="212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" name="Line"/>
            <p:cNvSpPr/>
            <p:nvPr/>
          </p:nvSpPr>
          <p:spPr>
            <a:xfrm>
              <a:off x="2406650" y="3521164"/>
              <a:ext cx="273050" cy="115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7" fill="norm" stroke="1" extrusionOk="0">
                  <a:moveTo>
                    <a:pt x="3516" y="5891"/>
                  </a:moveTo>
                  <a:cubicBezTo>
                    <a:pt x="4019" y="7462"/>
                    <a:pt x="4521" y="9033"/>
                    <a:pt x="4605" y="10800"/>
                  </a:cubicBezTo>
                  <a:cubicBezTo>
                    <a:pt x="4688" y="12567"/>
                    <a:pt x="4353" y="14531"/>
                    <a:pt x="3684" y="16691"/>
                  </a:cubicBezTo>
                  <a:cubicBezTo>
                    <a:pt x="3014" y="18851"/>
                    <a:pt x="2009" y="21207"/>
                    <a:pt x="1256" y="21404"/>
                  </a:cubicBezTo>
                  <a:cubicBezTo>
                    <a:pt x="502" y="21600"/>
                    <a:pt x="0" y="19636"/>
                    <a:pt x="0" y="16495"/>
                  </a:cubicBezTo>
                  <a:cubicBezTo>
                    <a:pt x="0" y="13353"/>
                    <a:pt x="502" y="9033"/>
                    <a:pt x="2512" y="6284"/>
                  </a:cubicBezTo>
                  <a:cubicBezTo>
                    <a:pt x="4521" y="3535"/>
                    <a:pt x="8037" y="2356"/>
                    <a:pt x="11470" y="1571"/>
                  </a:cubicBezTo>
                  <a:cubicBezTo>
                    <a:pt x="14902" y="785"/>
                    <a:pt x="18251" y="39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" name="Line"/>
            <p:cNvSpPr/>
            <p:nvPr/>
          </p:nvSpPr>
          <p:spPr>
            <a:xfrm>
              <a:off x="2609850" y="3438614"/>
              <a:ext cx="133350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829" y="2309"/>
                    <a:pt x="14057" y="4619"/>
                    <a:pt x="10629" y="7540"/>
                  </a:cubicBezTo>
                  <a:cubicBezTo>
                    <a:pt x="7200" y="10460"/>
                    <a:pt x="4114" y="13992"/>
                    <a:pt x="2400" y="16438"/>
                  </a:cubicBezTo>
                  <a:cubicBezTo>
                    <a:pt x="686" y="18883"/>
                    <a:pt x="343" y="2024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" name="Line"/>
            <p:cNvSpPr/>
            <p:nvPr/>
          </p:nvSpPr>
          <p:spPr>
            <a:xfrm>
              <a:off x="2660650" y="3540214"/>
              <a:ext cx="368300" cy="2960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8" fill="norm" stroke="1" extrusionOk="0">
                  <a:moveTo>
                    <a:pt x="0" y="16085"/>
                  </a:moveTo>
                  <a:cubicBezTo>
                    <a:pt x="124" y="17617"/>
                    <a:pt x="248" y="19149"/>
                    <a:pt x="559" y="20145"/>
                  </a:cubicBezTo>
                  <a:cubicBezTo>
                    <a:pt x="869" y="21140"/>
                    <a:pt x="1366" y="21600"/>
                    <a:pt x="1800" y="21370"/>
                  </a:cubicBezTo>
                  <a:cubicBezTo>
                    <a:pt x="2234" y="21140"/>
                    <a:pt x="2607" y="20221"/>
                    <a:pt x="2979" y="17617"/>
                  </a:cubicBezTo>
                  <a:cubicBezTo>
                    <a:pt x="3352" y="15013"/>
                    <a:pt x="3724" y="10723"/>
                    <a:pt x="3910" y="8196"/>
                  </a:cubicBezTo>
                  <a:cubicBezTo>
                    <a:pt x="4097" y="5668"/>
                    <a:pt x="4097" y="4902"/>
                    <a:pt x="4097" y="4060"/>
                  </a:cubicBezTo>
                  <a:cubicBezTo>
                    <a:pt x="4097" y="3217"/>
                    <a:pt x="4097" y="2298"/>
                    <a:pt x="4593" y="1762"/>
                  </a:cubicBezTo>
                  <a:cubicBezTo>
                    <a:pt x="5090" y="1226"/>
                    <a:pt x="6083" y="1072"/>
                    <a:pt x="9000" y="843"/>
                  </a:cubicBezTo>
                  <a:cubicBezTo>
                    <a:pt x="11917" y="613"/>
                    <a:pt x="16759" y="30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" name="Line"/>
            <p:cNvSpPr/>
            <p:nvPr/>
          </p:nvSpPr>
          <p:spPr>
            <a:xfrm>
              <a:off x="2807063" y="3720385"/>
              <a:ext cx="147804" cy="1373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4" h="20917" fill="norm" stroke="1" extrusionOk="0">
                  <a:moveTo>
                    <a:pt x="861" y="607"/>
                  </a:moveTo>
                  <a:cubicBezTo>
                    <a:pt x="556" y="3830"/>
                    <a:pt x="252" y="7054"/>
                    <a:pt x="100" y="9956"/>
                  </a:cubicBezTo>
                  <a:cubicBezTo>
                    <a:pt x="-52" y="12857"/>
                    <a:pt x="-52" y="15436"/>
                    <a:pt x="252" y="15920"/>
                  </a:cubicBezTo>
                  <a:cubicBezTo>
                    <a:pt x="556" y="16404"/>
                    <a:pt x="1165" y="14792"/>
                    <a:pt x="2078" y="12213"/>
                  </a:cubicBezTo>
                  <a:cubicBezTo>
                    <a:pt x="2990" y="9633"/>
                    <a:pt x="4207" y="6087"/>
                    <a:pt x="6489" y="3508"/>
                  </a:cubicBezTo>
                  <a:cubicBezTo>
                    <a:pt x="8771" y="929"/>
                    <a:pt x="12117" y="-683"/>
                    <a:pt x="14855" y="284"/>
                  </a:cubicBezTo>
                  <a:cubicBezTo>
                    <a:pt x="17593" y="1251"/>
                    <a:pt x="19723" y="4798"/>
                    <a:pt x="20635" y="8666"/>
                  </a:cubicBezTo>
                  <a:cubicBezTo>
                    <a:pt x="21548" y="12535"/>
                    <a:pt x="21244" y="16726"/>
                    <a:pt x="20940" y="209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" name="Line"/>
            <p:cNvSpPr/>
            <p:nvPr/>
          </p:nvSpPr>
          <p:spPr>
            <a:xfrm>
              <a:off x="604190" y="4396523"/>
              <a:ext cx="386343" cy="7247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7" h="21438" fill="norm" stroke="1" extrusionOk="0">
                  <a:moveTo>
                    <a:pt x="652" y="5100"/>
                  </a:moveTo>
                  <a:cubicBezTo>
                    <a:pt x="652" y="4536"/>
                    <a:pt x="652" y="3973"/>
                    <a:pt x="711" y="3973"/>
                  </a:cubicBezTo>
                  <a:cubicBezTo>
                    <a:pt x="770" y="3973"/>
                    <a:pt x="887" y="4536"/>
                    <a:pt x="946" y="5945"/>
                  </a:cubicBezTo>
                  <a:cubicBezTo>
                    <a:pt x="1005" y="7353"/>
                    <a:pt x="1005" y="9607"/>
                    <a:pt x="1005" y="10922"/>
                  </a:cubicBezTo>
                  <a:cubicBezTo>
                    <a:pt x="1005" y="12237"/>
                    <a:pt x="1005" y="12613"/>
                    <a:pt x="946" y="12988"/>
                  </a:cubicBezTo>
                  <a:cubicBezTo>
                    <a:pt x="887" y="13364"/>
                    <a:pt x="770" y="13740"/>
                    <a:pt x="594" y="13708"/>
                  </a:cubicBezTo>
                  <a:cubicBezTo>
                    <a:pt x="418" y="13677"/>
                    <a:pt x="183" y="13239"/>
                    <a:pt x="65" y="11955"/>
                  </a:cubicBezTo>
                  <a:cubicBezTo>
                    <a:pt x="-52" y="10672"/>
                    <a:pt x="-52" y="8543"/>
                    <a:pt x="418" y="6602"/>
                  </a:cubicBezTo>
                  <a:cubicBezTo>
                    <a:pt x="887" y="4661"/>
                    <a:pt x="1826" y="2908"/>
                    <a:pt x="2707" y="1813"/>
                  </a:cubicBezTo>
                  <a:cubicBezTo>
                    <a:pt x="3587" y="717"/>
                    <a:pt x="4409" y="279"/>
                    <a:pt x="5113" y="91"/>
                  </a:cubicBezTo>
                  <a:cubicBezTo>
                    <a:pt x="5818" y="-97"/>
                    <a:pt x="6405" y="-34"/>
                    <a:pt x="6991" y="686"/>
                  </a:cubicBezTo>
                  <a:cubicBezTo>
                    <a:pt x="7578" y="1406"/>
                    <a:pt x="8165" y="2783"/>
                    <a:pt x="7520" y="4129"/>
                  </a:cubicBezTo>
                  <a:cubicBezTo>
                    <a:pt x="6874" y="5475"/>
                    <a:pt x="4996" y="6790"/>
                    <a:pt x="3822" y="7541"/>
                  </a:cubicBezTo>
                  <a:cubicBezTo>
                    <a:pt x="2648" y="8293"/>
                    <a:pt x="2178" y="8480"/>
                    <a:pt x="1768" y="8731"/>
                  </a:cubicBezTo>
                  <a:cubicBezTo>
                    <a:pt x="1357" y="8981"/>
                    <a:pt x="1005" y="9294"/>
                    <a:pt x="1239" y="9513"/>
                  </a:cubicBezTo>
                  <a:cubicBezTo>
                    <a:pt x="1474" y="9733"/>
                    <a:pt x="2296" y="9858"/>
                    <a:pt x="3470" y="10265"/>
                  </a:cubicBezTo>
                  <a:cubicBezTo>
                    <a:pt x="4644" y="10672"/>
                    <a:pt x="6170" y="11360"/>
                    <a:pt x="7109" y="11830"/>
                  </a:cubicBezTo>
                  <a:cubicBezTo>
                    <a:pt x="8048" y="12300"/>
                    <a:pt x="8400" y="12550"/>
                    <a:pt x="8870" y="12738"/>
                  </a:cubicBezTo>
                  <a:cubicBezTo>
                    <a:pt x="9339" y="12926"/>
                    <a:pt x="9926" y="13051"/>
                    <a:pt x="10455" y="12988"/>
                  </a:cubicBezTo>
                  <a:cubicBezTo>
                    <a:pt x="10983" y="12926"/>
                    <a:pt x="11452" y="12675"/>
                    <a:pt x="12098" y="12268"/>
                  </a:cubicBezTo>
                  <a:cubicBezTo>
                    <a:pt x="12744" y="11861"/>
                    <a:pt x="13565" y="11298"/>
                    <a:pt x="13976" y="10860"/>
                  </a:cubicBezTo>
                  <a:cubicBezTo>
                    <a:pt x="14387" y="10421"/>
                    <a:pt x="14387" y="10108"/>
                    <a:pt x="14152" y="9858"/>
                  </a:cubicBezTo>
                  <a:cubicBezTo>
                    <a:pt x="13918" y="9607"/>
                    <a:pt x="13448" y="9420"/>
                    <a:pt x="12920" y="9388"/>
                  </a:cubicBezTo>
                  <a:cubicBezTo>
                    <a:pt x="12391" y="9357"/>
                    <a:pt x="11805" y="9482"/>
                    <a:pt x="11452" y="9733"/>
                  </a:cubicBezTo>
                  <a:cubicBezTo>
                    <a:pt x="11100" y="9983"/>
                    <a:pt x="10983" y="10359"/>
                    <a:pt x="11159" y="10891"/>
                  </a:cubicBezTo>
                  <a:cubicBezTo>
                    <a:pt x="11335" y="11423"/>
                    <a:pt x="11805" y="12112"/>
                    <a:pt x="12802" y="12519"/>
                  </a:cubicBezTo>
                  <a:cubicBezTo>
                    <a:pt x="13800" y="12926"/>
                    <a:pt x="15326" y="13051"/>
                    <a:pt x="16794" y="12800"/>
                  </a:cubicBezTo>
                  <a:cubicBezTo>
                    <a:pt x="18261" y="12550"/>
                    <a:pt x="19670" y="11924"/>
                    <a:pt x="20491" y="11423"/>
                  </a:cubicBezTo>
                  <a:cubicBezTo>
                    <a:pt x="21313" y="10922"/>
                    <a:pt x="21548" y="10546"/>
                    <a:pt x="21372" y="10453"/>
                  </a:cubicBezTo>
                  <a:cubicBezTo>
                    <a:pt x="21196" y="10359"/>
                    <a:pt x="20609" y="10546"/>
                    <a:pt x="20257" y="11141"/>
                  </a:cubicBezTo>
                  <a:cubicBezTo>
                    <a:pt x="19905" y="11736"/>
                    <a:pt x="19787" y="12738"/>
                    <a:pt x="19963" y="14084"/>
                  </a:cubicBezTo>
                  <a:cubicBezTo>
                    <a:pt x="20139" y="15430"/>
                    <a:pt x="20609" y="17120"/>
                    <a:pt x="20844" y="18279"/>
                  </a:cubicBezTo>
                  <a:cubicBezTo>
                    <a:pt x="21078" y="19437"/>
                    <a:pt x="21078" y="20063"/>
                    <a:pt x="21078" y="20533"/>
                  </a:cubicBezTo>
                  <a:cubicBezTo>
                    <a:pt x="21078" y="21002"/>
                    <a:pt x="21078" y="21315"/>
                    <a:pt x="20726" y="21409"/>
                  </a:cubicBezTo>
                  <a:cubicBezTo>
                    <a:pt x="20374" y="21503"/>
                    <a:pt x="19670" y="21378"/>
                    <a:pt x="18848" y="20908"/>
                  </a:cubicBezTo>
                  <a:cubicBezTo>
                    <a:pt x="18026" y="20439"/>
                    <a:pt x="17087" y="19625"/>
                    <a:pt x="16148" y="188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" name="Line"/>
            <p:cNvSpPr/>
            <p:nvPr/>
          </p:nvSpPr>
          <p:spPr>
            <a:xfrm>
              <a:off x="939800" y="4632414"/>
              <a:ext cx="5715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000" y="900"/>
                    <a:pt x="8000" y="1800"/>
                    <a:pt x="11600" y="5400"/>
                  </a:cubicBezTo>
                  <a:cubicBezTo>
                    <a:pt x="15200" y="9000"/>
                    <a:pt x="18400" y="153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" name="Line"/>
            <p:cNvSpPr/>
            <p:nvPr/>
          </p:nvSpPr>
          <p:spPr>
            <a:xfrm>
              <a:off x="1022350" y="4422270"/>
              <a:ext cx="460111" cy="4547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8" h="21383" fill="norm" stroke="1" extrusionOk="0">
                  <a:moveTo>
                    <a:pt x="0" y="17945"/>
                  </a:moveTo>
                  <a:cubicBezTo>
                    <a:pt x="1387" y="16253"/>
                    <a:pt x="2774" y="14561"/>
                    <a:pt x="3517" y="13416"/>
                  </a:cubicBezTo>
                  <a:cubicBezTo>
                    <a:pt x="4261" y="12271"/>
                    <a:pt x="4360" y="11674"/>
                    <a:pt x="4161" y="11425"/>
                  </a:cubicBezTo>
                  <a:cubicBezTo>
                    <a:pt x="3963" y="11176"/>
                    <a:pt x="3468" y="11276"/>
                    <a:pt x="2774" y="12122"/>
                  </a:cubicBezTo>
                  <a:cubicBezTo>
                    <a:pt x="2081" y="12968"/>
                    <a:pt x="1189" y="14561"/>
                    <a:pt x="842" y="16054"/>
                  </a:cubicBezTo>
                  <a:cubicBezTo>
                    <a:pt x="495" y="17547"/>
                    <a:pt x="694" y="18941"/>
                    <a:pt x="1437" y="19787"/>
                  </a:cubicBezTo>
                  <a:cubicBezTo>
                    <a:pt x="2180" y="20633"/>
                    <a:pt x="3468" y="20931"/>
                    <a:pt x="5103" y="20284"/>
                  </a:cubicBezTo>
                  <a:cubicBezTo>
                    <a:pt x="6738" y="19637"/>
                    <a:pt x="8719" y="18045"/>
                    <a:pt x="9908" y="16950"/>
                  </a:cubicBezTo>
                  <a:cubicBezTo>
                    <a:pt x="11097" y="15855"/>
                    <a:pt x="11494" y="15258"/>
                    <a:pt x="11394" y="14909"/>
                  </a:cubicBezTo>
                  <a:cubicBezTo>
                    <a:pt x="11295" y="14561"/>
                    <a:pt x="10701" y="14461"/>
                    <a:pt x="9710" y="14959"/>
                  </a:cubicBezTo>
                  <a:cubicBezTo>
                    <a:pt x="8719" y="15457"/>
                    <a:pt x="7332" y="16552"/>
                    <a:pt x="6688" y="17597"/>
                  </a:cubicBezTo>
                  <a:cubicBezTo>
                    <a:pt x="6044" y="18642"/>
                    <a:pt x="6143" y="19637"/>
                    <a:pt x="6886" y="20284"/>
                  </a:cubicBezTo>
                  <a:cubicBezTo>
                    <a:pt x="7629" y="20931"/>
                    <a:pt x="9017" y="21230"/>
                    <a:pt x="10750" y="20682"/>
                  </a:cubicBezTo>
                  <a:cubicBezTo>
                    <a:pt x="12484" y="20135"/>
                    <a:pt x="14565" y="18741"/>
                    <a:pt x="16299" y="16502"/>
                  </a:cubicBezTo>
                  <a:cubicBezTo>
                    <a:pt x="18033" y="14262"/>
                    <a:pt x="19420" y="11176"/>
                    <a:pt x="20262" y="8638"/>
                  </a:cubicBezTo>
                  <a:cubicBezTo>
                    <a:pt x="21105" y="6100"/>
                    <a:pt x="21402" y="4109"/>
                    <a:pt x="21501" y="2716"/>
                  </a:cubicBezTo>
                  <a:cubicBezTo>
                    <a:pt x="21600" y="1322"/>
                    <a:pt x="21501" y="526"/>
                    <a:pt x="21204" y="177"/>
                  </a:cubicBezTo>
                  <a:cubicBezTo>
                    <a:pt x="20906" y="-171"/>
                    <a:pt x="20411" y="-71"/>
                    <a:pt x="19618" y="1073"/>
                  </a:cubicBezTo>
                  <a:cubicBezTo>
                    <a:pt x="18826" y="2218"/>
                    <a:pt x="17736" y="4408"/>
                    <a:pt x="17141" y="6996"/>
                  </a:cubicBezTo>
                  <a:cubicBezTo>
                    <a:pt x="16547" y="9584"/>
                    <a:pt x="16448" y="12570"/>
                    <a:pt x="16695" y="14909"/>
                  </a:cubicBezTo>
                  <a:cubicBezTo>
                    <a:pt x="16943" y="17248"/>
                    <a:pt x="17538" y="18941"/>
                    <a:pt x="18033" y="19986"/>
                  </a:cubicBezTo>
                  <a:cubicBezTo>
                    <a:pt x="18528" y="21031"/>
                    <a:pt x="18925" y="21429"/>
                    <a:pt x="19222" y="21379"/>
                  </a:cubicBezTo>
                  <a:cubicBezTo>
                    <a:pt x="19519" y="21329"/>
                    <a:pt x="19717" y="20832"/>
                    <a:pt x="19668" y="19637"/>
                  </a:cubicBezTo>
                  <a:cubicBezTo>
                    <a:pt x="19618" y="18443"/>
                    <a:pt x="19321" y="16552"/>
                    <a:pt x="19024" y="146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" name="Line"/>
            <p:cNvSpPr/>
            <p:nvPr/>
          </p:nvSpPr>
          <p:spPr>
            <a:xfrm>
              <a:off x="1377950" y="4651464"/>
              <a:ext cx="2476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169" y="15840"/>
                    <a:pt x="10338" y="10080"/>
                    <a:pt x="13938" y="6480"/>
                  </a:cubicBezTo>
                  <a:cubicBezTo>
                    <a:pt x="17538" y="2880"/>
                    <a:pt x="19569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" name="Line"/>
            <p:cNvSpPr/>
            <p:nvPr/>
          </p:nvSpPr>
          <p:spPr>
            <a:xfrm>
              <a:off x="2362200" y="4481214"/>
              <a:ext cx="304800" cy="3438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4" fill="norm" stroke="1" extrusionOk="0">
                  <a:moveTo>
                    <a:pt x="4950" y="1901"/>
                  </a:moveTo>
                  <a:cubicBezTo>
                    <a:pt x="4050" y="5062"/>
                    <a:pt x="3150" y="8223"/>
                    <a:pt x="2550" y="11253"/>
                  </a:cubicBezTo>
                  <a:cubicBezTo>
                    <a:pt x="1950" y="14282"/>
                    <a:pt x="1650" y="17179"/>
                    <a:pt x="1425" y="18957"/>
                  </a:cubicBezTo>
                  <a:cubicBezTo>
                    <a:pt x="1200" y="20735"/>
                    <a:pt x="1050" y="21394"/>
                    <a:pt x="825" y="21394"/>
                  </a:cubicBezTo>
                  <a:cubicBezTo>
                    <a:pt x="600" y="21394"/>
                    <a:pt x="300" y="20735"/>
                    <a:pt x="150" y="20077"/>
                  </a:cubicBezTo>
                  <a:cubicBezTo>
                    <a:pt x="0" y="19418"/>
                    <a:pt x="0" y="18760"/>
                    <a:pt x="0" y="18101"/>
                  </a:cubicBezTo>
                  <a:cubicBezTo>
                    <a:pt x="0" y="17443"/>
                    <a:pt x="0" y="16784"/>
                    <a:pt x="525" y="16323"/>
                  </a:cubicBezTo>
                  <a:cubicBezTo>
                    <a:pt x="1050" y="15862"/>
                    <a:pt x="2100" y="15599"/>
                    <a:pt x="4125" y="14150"/>
                  </a:cubicBezTo>
                  <a:cubicBezTo>
                    <a:pt x="6150" y="12701"/>
                    <a:pt x="9150" y="10067"/>
                    <a:pt x="11250" y="7696"/>
                  </a:cubicBezTo>
                  <a:cubicBezTo>
                    <a:pt x="13350" y="5326"/>
                    <a:pt x="14550" y="3218"/>
                    <a:pt x="15375" y="1835"/>
                  </a:cubicBezTo>
                  <a:cubicBezTo>
                    <a:pt x="16200" y="453"/>
                    <a:pt x="16650" y="-206"/>
                    <a:pt x="16800" y="57"/>
                  </a:cubicBezTo>
                  <a:cubicBezTo>
                    <a:pt x="16950" y="321"/>
                    <a:pt x="16800" y="1506"/>
                    <a:pt x="16500" y="4404"/>
                  </a:cubicBezTo>
                  <a:cubicBezTo>
                    <a:pt x="16200" y="7301"/>
                    <a:pt x="15750" y="11911"/>
                    <a:pt x="15900" y="14940"/>
                  </a:cubicBezTo>
                  <a:cubicBezTo>
                    <a:pt x="16050" y="17970"/>
                    <a:pt x="16800" y="19418"/>
                    <a:pt x="17550" y="20143"/>
                  </a:cubicBezTo>
                  <a:cubicBezTo>
                    <a:pt x="18300" y="20867"/>
                    <a:pt x="19050" y="20867"/>
                    <a:pt x="19725" y="20604"/>
                  </a:cubicBezTo>
                  <a:cubicBezTo>
                    <a:pt x="20400" y="20340"/>
                    <a:pt x="21000" y="19814"/>
                    <a:pt x="21600" y="192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" name="Line"/>
            <p:cNvSpPr/>
            <p:nvPr/>
          </p:nvSpPr>
          <p:spPr>
            <a:xfrm>
              <a:off x="2622282" y="4740364"/>
              <a:ext cx="90829" cy="867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97" h="21600" fill="norm" stroke="1" extrusionOk="0">
                  <a:moveTo>
                    <a:pt x="14461" y="3161"/>
                  </a:moveTo>
                  <a:cubicBezTo>
                    <a:pt x="12061" y="2634"/>
                    <a:pt x="9661" y="2107"/>
                    <a:pt x="6781" y="4478"/>
                  </a:cubicBezTo>
                  <a:cubicBezTo>
                    <a:pt x="3901" y="6849"/>
                    <a:pt x="541" y="12117"/>
                    <a:pt x="61" y="15805"/>
                  </a:cubicBezTo>
                  <a:cubicBezTo>
                    <a:pt x="-419" y="19493"/>
                    <a:pt x="1981" y="21600"/>
                    <a:pt x="6061" y="21600"/>
                  </a:cubicBezTo>
                  <a:cubicBezTo>
                    <a:pt x="10141" y="21600"/>
                    <a:pt x="15901" y="19493"/>
                    <a:pt x="18541" y="15541"/>
                  </a:cubicBezTo>
                  <a:cubicBezTo>
                    <a:pt x="21181" y="11590"/>
                    <a:pt x="20701" y="5795"/>
                    <a:pt x="2022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" name="Line"/>
            <p:cNvSpPr/>
            <p:nvPr/>
          </p:nvSpPr>
          <p:spPr>
            <a:xfrm>
              <a:off x="3258276" y="4676864"/>
              <a:ext cx="24674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2" h="21600" fill="norm" stroke="1" extrusionOk="0">
                  <a:moveTo>
                    <a:pt x="20982" y="0"/>
                  </a:moveTo>
                  <a:cubicBezTo>
                    <a:pt x="13782" y="5400"/>
                    <a:pt x="6582" y="10800"/>
                    <a:pt x="2982" y="14850"/>
                  </a:cubicBezTo>
                  <a:cubicBezTo>
                    <a:pt x="-618" y="18900"/>
                    <a:pt x="-618" y="21600"/>
                    <a:pt x="1182" y="21600"/>
                  </a:cubicBezTo>
                  <a:cubicBezTo>
                    <a:pt x="2982" y="21600"/>
                    <a:pt x="6582" y="18900"/>
                    <a:pt x="10182" y="162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" name="Line"/>
            <p:cNvSpPr/>
            <p:nvPr/>
          </p:nvSpPr>
          <p:spPr>
            <a:xfrm>
              <a:off x="3289299" y="4562564"/>
              <a:ext cx="5080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6457"/>
                    <a:pt x="0" y="11314"/>
                    <a:pt x="3600" y="7714"/>
                  </a:cubicBezTo>
                  <a:cubicBezTo>
                    <a:pt x="7200" y="4114"/>
                    <a:pt x="14400" y="20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" name="Line"/>
            <p:cNvSpPr/>
            <p:nvPr/>
          </p:nvSpPr>
          <p:spPr>
            <a:xfrm>
              <a:off x="3327128" y="4420748"/>
              <a:ext cx="330472" cy="3640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0" h="21350" fill="norm" stroke="1" extrusionOk="0">
                  <a:moveTo>
                    <a:pt x="9511" y="124"/>
                  </a:moveTo>
                  <a:cubicBezTo>
                    <a:pt x="7997" y="0"/>
                    <a:pt x="6484" y="-124"/>
                    <a:pt x="5177" y="248"/>
                  </a:cubicBezTo>
                  <a:cubicBezTo>
                    <a:pt x="3870" y="621"/>
                    <a:pt x="2769" y="1490"/>
                    <a:pt x="2494" y="3352"/>
                  </a:cubicBezTo>
                  <a:cubicBezTo>
                    <a:pt x="2219" y="5214"/>
                    <a:pt x="2769" y="8069"/>
                    <a:pt x="3526" y="10986"/>
                  </a:cubicBezTo>
                  <a:cubicBezTo>
                    <a:pt x="4283" y="13904"/>
                    <a:pt x="5246" y="16883"/>
                    <a:pt x="5658" y="18683"/>
                  </a:cubicBezTo>
                  <a:cubicBezTo>
                    <a:pt x="6071" y="20483"/>
                    <a:pt x="5934" y="21104"/>
                    <a:pt x="5521" y="21290"/>
                  </a:cubicBezTo>
                  <a:cubicBezTo>
                    <a:pt x="5108" y="21476"/>
                    <a:pt x="4420" y="21228"/>
                    <a:pt x="3663" y="20607"/>
                  </a:cubicBezTo>
                  <a:cubicBezTo>
                    <a:pt x="2907" y="19986"/>
                    <a:pt x="2081" y="18993"/>
                    <a:pt x="1325" y="18062"/>
                  </a:cubicBezTo>
                  <a:cubicBezTo>
                    <a:pt x="568" y="17131"/>
                    <a:pt x="-120" y="16262"/>
                    <a:pt x="18" y="15642"/>
                  </a:cubicBezTo>
                  <a:cubicBezTo>
                    <a:pt x="155" y="15021"/>
                    <a:pt x="1118" y="14648"/>
                    <a:pt x="3663" y="14090"/>
                  </a:cubicBezTo>
                  <a:cubicBezTo>
                    <a:pt x="6209" y="13531"/>
                    <a:pt x="10336" y="12786"/>
                    <a:pt x="13569" y="12352"/>
                  </a:cubicBezTo>
                  <a:cubicBezTo>
                    <a:pt x="16802" y="11917"/>
                    <a:pt x="19141" y="11793"/>
                    <a:pt x="21480" y="116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" name="Line"/>
            <p:cNvSpPr/>
            <p:nvPr/>
          </p:nvSpPr>
          <p:spPr>
            <a:xfrm>
              <a:off x="4210049" y="4467314"/>
              <a:ext cx="25401" cy="444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2777"/>
                    <a:pt x="14400" y="5554"/>
                    <a:pt x="9900" y="8640"/>
                  </a:cubicBezTo>
                  <a:cubicBezTo>
                    <a:pt x="5400" y="11726"/>
                    <a:pt x="0" y="15120"/>
                    <a:pt x="0" y="17331"/>
                  </a:cubicBezTo>
                  <a:cubicBezTo>
                    <a:pt x="0" y="19543"/>
                    <a:pt x="5400" y="20571"/>
                    <a:pt x="108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" name="Line"/>
            <p:cNvSpPr/>
            <p:nvPr/>
          </p:nvSpPr>
          <p:spPr>
            <a:xfrm>
              <a:off x="4249147" y="4547235"/>
              <a:ext cx="367303" cy="3137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1" h="21490" fill="norm" stroke="1" extrusionOk="0">
                  <a:moveTo>
                    <a:pt x="1803" y="3659"/>
                  </a:moveTo>
                  <a:cubicBezTo>
                    <a:pt x="934" y="3079"/>
                    <a:pt x="65" y="2499"/>
                    <a:pt x="3" y="2137"/>
                  </a:cubicBezTo>
                  <a:cubicBezTo>
                    <a:pt x="-59" y="1775"/>
                    <a:pt x="686" y="1630"/>
                    <a:pt x="2920" y="1267"/>
                  </a:cubicBezTo>
                  <a:cubicBezTo>
                    <a:pt x="5155" y="905"/>
                    <a:pt x="8879" y="325"/>
                    <a:pt x="11548" y="107"/>
                  </a:cubicBezTo>
                  <a:cubicBezTo>
                    <a:pt x="14217" y="-110"/>
                    <a:pt x="15831" y="35"/>
                    <a:pt x="17196" y="252"/>
                  </a:cubicBezTo>
                  <a:cubicBezTo>
                    <a:pt x="18562" y="470"/>
                    <a:pt x="19679" y="760"/>
                    <a:pt x="20300" y="1267"/>
                  </a:cubicBezTo>
                  <a:cubicBezTo>
                    <a:pt x="20920" y="1775"/>
                    <a:pt x="21044" y="2499"/>
                    <a:pt x="20858" y="3152"/>
                  </a:cubicBezTo>
                  <a:cubicBezTo>
                    <a:pt x="20672" y="3804"/>
                    <a:pt x="20175" y="4384"/>
                    <a:pt x="18686" y="5689"/>
                  </a:cubicBezTo>
                  <a:cubicBezTo>
                    <a:pt x="17196" y="6993"/>
                    <a:pt x="14713" y="9023"/>
                    <a:pt x="12355" y="11342"/>
                  </a:cubicBezTo>
                  <a:cubicBezTo>
                    <a:pt x="9996" y="13662"/>
                    <a:pt x="7762" y="16271"/>
                    <a:pt x="6396" y="17866"/>
                  </a:cubicBezTo>
                  <a:cubicBezTo>
                    <a:pt x="5031" y="19460"/>
                    <a:pt x="4534" y="20040"/>
                    <a:pt x="4596" y="20403"/>
                  </a:cubicBezTo>
                  <a:cubicBezTo>
                    <a:pt x="4658" y="20765"/>
                    <a:pt x="5279" y="20910"/>
                    <a:pt x="7389" y="20983"/>
                  </a:cubicBezTo>
                  <a:cubicBezTo>
                    <a:pt x="9500" y="21055"/>
                    <a:pt x="13100" y="21055"/>
                    <a:pt x="15707" y="21128"/>
                  </a:cubicBezTo>
                  <a:cubicBezTo>
                    <a:pt x="18313" y="21200"/>
                    <a:pt x="19927" y="21345"/>
                    <a:pt x="21541" y="214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" name="Line"/>
            <p:cNvSpPr/>
            <p:nvPr/>
          </p:nvSpPr>
          <p:spPr>
            <a:xfrm>
              <a:off x="4810712" y="4435564"/>
              <a:ext cx="21639" cy="476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73" h="21600" fill="norm" stroke="1" extrusionOk="0">
                  <a:moveTo>
                    <a:pt x="20073" y="0"/>
                  </a:moveTo>
                  <a:cubicBezTo>
                    <a:pt x="12218" y="3648"/>
                    <a:pt x="4364" y="7296"/>
                    <a:pt x="1418" y="10608"/>
                  </a:cubicBezTo>
                  <a:cubicBezTo>
                    <a:pt x="-1527" y="13920"/>
                    <a:pt x="437" y="16896"/>
                    <a:pt x="4364" y="18672"/>
                  </a:cubicBezTo>
                  <a:cubicBezTo>
                    <a:pt x="8291" y="20448"/>
                    <a:pt x="14182" y="21024"/>
                    <a:pt x="2007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" name="Line"/>
            <p:cNvSpPr/>
            <p:nvPr/>
          </p:nvSpPr>
          <p:spPr>
            <a:xfrm>
              <a:off x="4978400" y="4537164"/>
              <a:ext cx="291204" cy="298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9" h="21600" fill="norm" stroke="1" extrusionOk="0">
                  <a:moveTo>
                    <a:pt x="0" y="0"/>
                  </a:moveTo>
                  <a:cubicBezTo>
                    <a:pt x="1243" y="1532"/>
                    <a:pt x="2486" y="3064"/>
                    <a:pt x="5361" y="5055"/>
                  </a:cubicBezTo>
                  <a:cubicBezTo>
                    <a:pt x="8236" y="7047"/>
                    <a:pt x="12742" y="9498"/>
                    <a:pt x="15617" y="11260"/>
                  </a:cubicBezTo>
                  <a:cubicBezTo>
                    <a:pt x="18492" y="13021"/>
                    <a:pt x="19735" y="14094"/>
                    <a:pt x="20512" y="15013"/>
                  </a:cubicBezTo>
                  <a:cubicBezTo>
                    <a:pt x="21289" y="15932"/>
                    <a:pt x="21600" y="16698"/>
                    <a:pt x="21212" y="17311"/>
                  </a:cubicBezTo>
                  <a:cubicBezTo>
                    <a:pt x="20823" y="17923"/>
                    <a:pt x="19735" y="18383"/>
                    <a:pt x="17171" y="19072"/>
                  </a:cubicBezTo>
                  <a:cubicBezTo>
                    <a:pt x="14607" y="19762"/>
                    <a:pt x="10567" y="20681"/>
                    <a:pt x="652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" name="Line"/>
            <p:cNvSpPr/>
            <p:nvPr/>
          </p:nvSpPr>
          <p:spPr>
            <a:xfrm>
              <a:off x="5462740" y="4612145"/>
              <a:ext cx="188760" cy="2298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3" h="21516" fill="norm" stroke="1" extrusionOk="0">
                  <a:moveTo>
                    <a:pt x="1243" y="3681"/>
                  </a:moveTo>
                  <a:cubicBezTo>
                    <a:pt x="1963" y="2690"/>
                    <a:pt x="2683" y="1699"/>
                    <a:pt x="5683" y="1006"/>
                  </a:cubicBezTo>
                  <a:cubicBezTo>
                    <a:pt x="8683" y="312"/>
                    <a:pt x="13963" y="-84"/>
                    <a:pt x="17083" y="15"/>
                  </a:cubicBezTo>
                  <a:cubicBezTo>
                    <a:pt x="20203" y="114"/>
                    <a:pt x="21163" y="709"/>
                    <a:pt x="20803" y="2294"/>
                  </a:cubicBezTo>
                  <a:cubicBezTo>
                    <a:pt x="20443" y="3879"/>
                    <a:pt x="18763" y="6455"/>
                    <a:pt x="15283" y="9131"/>
                  </a:cubicBezTo>
                  <a:cubicBezTo>
                    <a:pt x="11803" y="11806"/>
                    <a:pt x="6523" y="14580"/>
                    <a:pt x="3523" y="16463"/>
                  </a:cubicBezTo>
                  <a:cubicBezTo>
                    <a:pt x="523" y="18345"/>
                    <a:pt x="-197" y="19336"/>
                    <a:pt x="43" y="19832"/>
                  </a:cubicBezTo>
                  <a:cubicBezTo>
                    <a:pt x="283" y="20327"/>
                    <a:pt x="1483" y="20327"/>
                    <a:pt x="5203" y="20525"/>
                  </a:cubicBezTo>
                  <a:cubicBezTo>
                    <a:pt x="8923" y="20723"/>
                    <a:pt x="15163" y="21120"/>
                    <a:pt x="21403" y="215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" name="Line"/>
            <p:cNvSpPr/>
            <p:nvPr/>
          </p:nvSpPr>
          <p:spPr>
            <a:xfrm>
              <a:off x="5597805" y="4810214"/>
              <a:ext cx="148946" cy="888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8" h="21080" fill="norm" stroke="1" extrusionOk="0">
                  <a:moveTo>
                    <a:pt x="14107" y="0"/>
                  </a:moveTo>
                  <a:cubicBezTo>
                    <a:pt x="11369" y="6530"/>
                    <a:pt x="8631" y="13060"/>
                    <a:pt x="6349" y="16828"/>
                  </a:cubicBezTo>
                  <a:cubicBezTo>
                    <a:pt x="4067" y="20595"/>
                    <a:pt x="2242" y="21600"/>
                    <a:pt x="1177" y="20847"/>
                  </a:cubicBezTo>
                  <a:cubicBezTo>
                    <a:pt x="112" y="20093"/>
                    <a:pt x="-192" y="17581"/>
                    <a:pt x="112" y="15321"/>
                  </a:cubicBezTo>
                  <a:cubicBezTo>
                    <a:pt x="416" y="13060"/>
                    <a:pt x="1329" y="11051"/>
                    <a:pt x="2698" y="11051"/>
                  </a:cubicBezTo>
                  <a:cubicBezTo>
                    <a:pt x="4067" y="11051"/>
                    <a:pt x="5893" y="13060"/>
                    <a:pt x="8326" y="14567"/>
                  </a:cubicBezTo>
                  <a:cubicBezTo>
                    <a:pt x="10760" y="16074"/>
                    <a:pt x="13802" y="17079"/>
                    <a:pt x="16084" y="17079"/>
                  </a:cubicBezTo>
                  <a:cubicBezTo>
                    <a:pt x="18366" y="17079"/>
                    <a:pt x="19887" y="16074"/>
                    <a:pt x="21408" y="150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" name="Line"/>
            <p:cNvSpPr/>
            <p:nvPr/>
          </p:nvSpPr>
          <p:spPr>
            <a:xfrm>
              <a:off x="5715000" y="4759414"/>
              <a:ext cx="69850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6141"/>
                    <a:pt x="7200" y="12282"/>
                    <a:pt x="3600" y="15882"/>
                  </a:cubicBezTo>
                  <a:cubicBezTo>
                    <a:pt x="0" y="19482"/>
                    <a:pt x="0" y="2054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" name="Line"/>
            <p:cNvSpPr/>
            <p:nvPr/>
          </p:nvSpPr>
          <p:spPr>
            <a:xfrm>
              <a:off x="5753575" y="4899079"/>
              <a:ext cx="297976" cy="1778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4" h="21350" fill="norm" stroke="1" extrusionOk="0">
                  <a:moveTo>
                    <a:pt x="1335" y="3054"/>
                  </a:moveTo>
                  <a:cubicBezTo>
                    <a:pt x="1944" y="2291"/>
                    <a:pt x="2552" y="1529"/>
                    <a:pt x="3389" y="894"/>
                  </a:cubicBezTo>
                  <a:cubicBezTo>
                    <a:pt x="4225" y="258"/>
                    <a:pt x="5290" y="-250"/>
                    <a:pt x="5975" y="131"/>
                  </a:cubicBezTo>
                  <a:cubicBezTo>
                    <a:pt x="6659" y="512"/>
                    <a:pt x="6963" y="1783"/>
                    <a:pt x="6507" y="3435"/>
                  </a:cubicBezTo>
                  <a:cubicBezTo>
                    <a:pt x="6051" y="5086"/>
                    <a:pt x="4834" y="7119"/>
                    <a:pt x="3693" y="8771"/>
                  </a:cubicBezTo>
                  <a:cubicBezTo>
                    <a:pt x="2552" y="10423"/>
                    <a:pt x="1487" y="11694"/>
                    <a:pt x="803" y="12964"/>
                  </a:cubicBezTo>
                  <a:cubicBezTo>
                    <a:pt x="118" y="14235"/>
                    <a:pt x="-186" y="15505"/>
                    <a:pt x="118" y="16268"/>
                  </a:cubicBezTo>
                  <a:cubicBezTo>
                    <a:pt x="422" y="17030"/>
                    <a:pt x="1335" y="17284"/>
                    <a:pt x="4758" y="17919"/>
                  </a:cubicBezTo>
                  <a:cubicBezTo>
                    <a:pt x="8180" y="18555"/>
                    <a:pt x="14113" y="19571"/>
                    <a:pt x="17307" y="20206"/>
                  </a:cubicBezTo>
                  <a:cubicBezTo>
                    <a:pt x="20501" y="20842"/>
                    <a:pt x="20958" y="21096"/>
                    <a:pt x="21414" y="213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" name="Line"/>
            <p:cNvSpPr/>
            <p:nvPr/>
          </p:nvSpPr>
          <p:spPr>
            <a:xfrm>
              <a:off x="298450" y="5878768"/>
              <a:ext cx="1192790" cy="5518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2" h="21493" fill="norm" stroke="1" extrusionOk="0">
                  <a:moveTo>
                    <a:pt x="0" y="20213"/>
                  </a:moveTo>
                  <a:cubicBezTo>
                    <a:pt x="38" y="18811"/>
                    <a:pt x="77" y="17410"/>
                    <a:pt x="268" y="15390"/>
                  </a:cubicBezTo>
                  <a:cubicBezTo>
                    <a:pt x="460" y="13370"/>
                    <a:pt x="804" y="10732"/>
                    <a:pt x="1264" y="8135"/>
                  </a:cubicBezTo>
                  <a:cubicBezTo>
                    <a:pt x="1723" y="5538"/>
                    <a:pt x="2298" y="2982"/>
                    <a:pt x="2662" y="1581"/>
                  </a:cubicBezTo>
                  <a:cubicBezTo>
                    <a:pt x="3026" y="179"/>
                    <a:pt x="3179" y="-68"/>
                    <a:pt x="3294" y="14"/>
                  </a:cubicBezTo>
                  <a:cubicBezTo>
                    <a:pt x="3409" y="97"/>
                    <a:pt x="3485" y="509"/>
                    <a:pt x="3562" y="2199"/>
                  </a:cubicBezTo>
                  <a:cubicBezTo>
                    <a:pt x="3638" y="3889"/>
                    <a:pt x="3715" y="6857"/>
                    <a:pt x="3753" y="9083"/>
                  </a:cubicBezTo>
                  <a:cubicBezTo>
                    <a:pt x="3791" y="11309"/>
                    <a:pt x="3791" y="12793"/>
                    <a:pt x="3772" y="13741"/>
                  </a:cubicBezTo>
                  <a:cubicBezTo>
                    <a:pt x="3753" y="14689"/>
                    <a:pt x="3715" y="15101"/>
                    <a:pt x="3581" y="15390"/>
                  </a:cubicBezTo>
                  <a:cubicBezTo>
                    <a:pt x="3447" y="15679"/>
                    <a:pt x="3217" y="15843"/>
                    <a:pt x="2777" y="15555"/>
                  </a:cubicBezTo>
                  <a:cubicBezTo>
                    <a:pt x="2336" y="15266"/>
                    <a:pt x="1685" y="14524"/>
                    <a:pt x="1283" y="14030"/>
                  </a:cubicBezTo>
                  <a:cubicBezTo>
                    <a:pt x="881" y="13535"/>
                    <a:pt x="728" y="13288"/>
                    <a:pt x="747" y="13123"/>
                  </a:cubicBezTo>
                  <a:cubicBezTo>
                    <a:pt x="766" y="12958"/>
                    <a:pt x="957" y="12876"/>
                    <a:pt x="1513" y="12669"/>
                  </a:cubicBezTo>
                  <a:cubicBezTo>
                    <a:pt x="2068" y="12463"/>
                    <a:pt x="2987" y="12134"/>
                    <a:pt x="3791" y="11721"/>
                  </a:cubicBezTo>
                  <a:cubicBezTo>
                    <a:pt x="4596" y="11309"/>
                    <a:pt x="5285" y="10814"/>
                    <a:pt x="5706" y="10443"/>
                  </a:cubicBezTo>
                  <a:cubicBezTo>
                    <a:pt x="6128" y="10072"/>
                    <a:pt x="6281" y="9825"/>
                    <a:pt x="6262" y="9619"/>
                  </a:cubicBezTo>
                  <a:cubicBezTo>
                    <a:pt x="6243" y="9413"/>
                    <a:pt x="6051" y="9248"/>
                    <a:pt x="5879" y="9330"/>
                  </a:cubicBezTo>
                  <a:cubicBezTo>
                    <a:pt x="5706" y="9413"/>
                    <a:pt x="5553" y="9743"/>
                    <a:pt x="5457" y="10196"/>
                  </a:cubicBezTo>
                  <a:cubicBezTo>
                    <a:pt x="5362" y="10650"/>
                    <a:pt x="5323" y="11227"/>
                    <a:pt x="5381" y="11680"/>
                  </a:cubicBezTo>
                  <a:cubicBezTo>
                    <a:pt x="5438" y="12134"/>
                    <a:pt x="5591" y="12463"/>
                    <a:pt x="5821" y="12876"/>
                  </a:cubicBezTo>
                  <a:cubicBezTo>
                    <a:pt x="6051" y="13288"/>
                    <a:pt x="6357" y="13782"/>
                    <a:pt x="6530" y="14236"/>
                  </a:cubicBezTo>
                  <a:cubicBezTo>
                    <a:pt x="6702" y="14689"/>
                    <a:pt x="6740" y="15101"/>
                    <a:pt x="6740" y="15514"/>
                  </a:cubicBezTo>
                  <a:cubicBezTo>
                    <a:pt x="6740" y="15926"/>
                    <a:pt x="6702" y="16338"/>
                    <a:pt x="6587" y="16627"/>
                  </a:cubicBezTo>
                  <a:cubicBezTo>
                    <a:pt x="6472" y="16915"/>
                    <a:pt x="6281" y="17080"/>
                    <a:pt x="6185" y="16956"/>
                  </a:cubicBezTo>
                  <a:cubicBezTo>
                    <a:pt x="6089" y="16833"/>
                    <a:pt x="6089" y="16421"/>
                    <a:pt x="6357" y="15720"/>
                  </a:cubicBezTo>
                  <a:cubicBezTo>
                    <a:pt x="6626" y="15019"/>
                    <a:pt x="7162" y="14030"/>
                    <a:pt x="7736" y="13040"/>
                  </a:cubicBezTo>
                  <a:cubicBezTo>
                    <a:pt x="8311" y="12051"/>
                    <a:pt x="8923" y="11062"/>
                    <a:pt x="9306" y="10402"/>
                  </a:cubicBezTo>
                  <a:cubicBezTo>
                    <a:pt x="9689" y="9743"/>
                    <a:pt x="9843" y="9413"/>
                    <a:pt x="9957" y="9042"/>
                  </a:cubicBezTo>
                  <a:cubicBezTo>
                    <a:pt x="10072" y="8671"/>
                    <a:pt x="10149" y="8259"/>
                    <a:pt x="10091" y="8053"/>
                  </a:cubicBezTo>
                  <a:cubicBezTo>
                    <a:pt x="10034" y="7847"/>
                    <a:pt x="9843" y="7847"/>
                    <a:pt x="9670" y="8053"/>
                  </a:cubicBezTo>
                  <a:cubicBezTo>
                    <a:pt x="9498" y="8259"/>
                    <a:pt x="9345" y="8671"/>
                    <a:pt x="9249" y="9289"/>
                  </a:cubicBezTo>
                  <a:cubicBezTo>
                    <a:pt x="9153" y="9908"/>
                    <a:pt x="9115" y="10732"/>
                    <a:pt x="9172" y="11556"/>
                  </a:cubicBezTo>
                  <a:cubicBezTo>
                    <a:pt x="9230" y="12381"/>
                    <a:pt x="9383" y="13205"/>
                    <a:pt x="9479" y="13824"/>
                  </a:cubicBezTo>
                  <a:cubicBezTo>
                    <a:pt x="9574" y="14442"/>
                    <a:pt x="9613" y="14854"/>
                    <a:pt x="9555" y="15308"/>
                  </a:cubicBezTo>
                  <a:cubicBezTo>
                    <a:pt x="9498" y="15761"/>
                    <a:pt x="9345" y="16256"/>
                    <a:pt x="9268" y="16297"/>
                  </a:cubicBezTo>
                  <a:cubicBezTo>
                    <a:pt x="9191" y="16338"/>
                    <a:pt x="9191" y="15926"/>
                    <a:pt x="9440" y="15266"/>
                  </a:cubicBezTo>
                  <a:cubicBezTo>
                    <a:pt x="9689" y="14607"/>
                    <a:pt x="10187" y="13700"/>
                    <a:pt x="10609" y="12999"/>
                  </a:cubicBezTo>
                  <a:cubicBezTo>
                    <a:pt x="11030" y="12298"/>
                    <a:pt x="11374" y="11804"/>
                    <a:pt x="11662" y="11433"/>
                  </a:cubicBezTo>
                  <a:cubicBezTo>
                    <a:pt x="11949" y="11062"/>
                    <a:pt x="12179" y="10814"/>
                    <a:pt x="12274" y="10897"/>
                  </a:cubicBezTo>
                  <a:cubicBezTo>
                    <a:pt x="12370" y="10979"/>
                    <a:pt x="12332" y="11392"/>
                    <a:pt x="12236" y="12134"/>
                  </a:cubicBezTo>
                  <a:cubicBezTo>
                    <a:pt x="12140" y="12876"/>
                    <a:pt x="11987" y="13947"/>
                    <a:pt x="11968" y="14648"/>
                  </a:cubicBezTo>
                  <a:cubicBezTo>
                    <a:pt x="11949" y="15349"/>
                    <a:pt x="12064" y="15679"/>
                    <a:pt x="12198" y="15720"/>
                  </a:cubicBezTo>
                  <a:cubicBezTo>
                    <a:pt x="12332" y="15761"/>
                    <a:pt x="12485" y="15514"/>
                    <a:pt x="12657" y="14978"/>
                  </a:cubicBezTo>
                  <a:cubicBezTo>
                    <a:pt x="12830" y="14442"/>
                    <a:pt x="13021" y="13617"/>
                    <a:pt x="13232" y="12999"/>
                  </a:cubicBezTo>
                  <a:cubicBezTo>
                    <a:pt x="13443" y="12381"/>
                    <a:pt x="13672" y="11969"/>
                    <a:pt x="13768" y="12051"/>
                  </a:cubicBezTo>
                  <a:cubicBezTo>
                    <a:pt x="13864" y="12134"/>
                    <a:pt x="13826" y="12711"/>
                    <a:pt x="13806" y="13205"/>
                  </a:cubicBezTo>
                  <a:cubicBezTo>
                    <a:pt x="13787" y="13700"/>
                    <a:pt x="13787" y="14112"/>
                    <a:pt x="13883" y="14236"/>
                  </a:cubicBezTo>
                  <a:cubicBezTo>
                    <a:pt x="13979" y="14359"/>
                    <a:pt x="14170" y="14195"/>
                    <a:pt x="14343" y="13988"/>
                  </a:cubicBezTo>
                  <a:cubicBezTo>
                    <a:pt x="14515" y="13782"/>
                    <a:pt x="14668" y="13535"/>
                    <a:pt x="14821" y="13288"/>
                  </a:cubicBezTo>
                  <a:cubicBezTo>
                    <a:pt x="14974" y="13040"/>
                    <a:pt x="15128" y="12793"/>
                    <a:pt x="15243" y="12876"/>
                  </a:cubicBezTo>
                  <a:cubicBezTo>
                    <a:pt x="15357" y="12958"/>
                    <a:pt x="15434" y="13370"/>
                    <a:pt x="15549" y="13453"/>
                  </a:cubicBezTo>
                  <a:cubicBezTo>
                    <a:pt x="15664" y="13535"/>
                    <a:pt x="15817" y="13288"/>
                    <a:pt x="15951" y="12999"/>
                  </a:cubicBezTo>
                  <a:cubicBezTo>
                    <a:pt x="16085" y="12711"/>
                    <a:pt x="16200" y="12381"/>
                    <a:pt x="16353" y="12134"/>
                  </a:cubicBezTo>
                  <a:cubicBezTo>
                    <a:pt x="16506" y="11886"/>
                    <a:pt x="16698" y="11721"/>
                    <a:pt x="16794" y="11845"/>
                  </a:cubicBezTo>
                  <a:cubicBezTo>
                    <a:pt x="16889" y="11969"/>
                    <a:pt x="16889" y="12381"/>
                    <a:pt x="16985" y="12587"/>
                  </a:cubicBezTo>
                  <a:cubicBezTo>
                    <a:pt x="17081" y="12793"/>
                    <a:pt x="17272" y="12793"/>
                    <a:pt x="17445" y="12669"/>
                  </a:cubicBezTo>
                  <a:cubicBezTo>
                    <a:pt x="17617" y="12546"/>
                    <a:pt x="17770" y="12298"/>
                    <a:pt x="18019" y="12051"/>
                  </a:cubicBezTo>
                  <a:cubicBezTo>
                    <a:pt x="18268" y="11804"/>
                    <a:pt x="18613" y="11556"/>
                    <a:pt x="18785" y="11680"/>
                  </a:cubicBezTo>
                  <a:cubicBezTo>
                    <a:pt x="18957" y="11804"/>
                    <a:pt x="18957" y="12298"/>
                    <a:pt x="18862" y="13453"/>
                  </a:cubicBezTo>
                  <a:cubicBezTo>
                    <a:pt x="18766" y="14607"/>
                    <a:pt x="18574" y="16421"/>
                    <a:pt x="18402" y="17740"/>
                  </a:cubicBezTo>
                  <a:cubicBezTo>
                    <a:pt x="18230" y="19059"/>
                    <a:pt x="18077" y="19883"/>
                    <a:pt x="17962" y="20501"/>
                  </a:cubicBezTo>
                  <a:cubicBezTo>
                    <a:pt x="17847" y="21120"/>
                    <a:pt x="17770" y="21532"/>
                    <a:pt x="17770" y="21491"/>
                  </a:cubicBezTo>
                  <a:cubicBezTo>
                    <a:pt x="17770" y="21450"/>
                    <a:pt x="17847" y="20955"/>
                    <a:pt x="18134" y="19347"/>
                  </a:cubicBezTo>
                  <a:cubicBezTo>
                    <a:pt x="18421" y="17740"/>
                    <a:pt x="18919" y="15019"/>
                    <a:pt x="19302" y="13123"/>
                  </a:cubicBezTo>
                  <a:cubicBezTo>
                    <a:pt x="19685" y="11227"/>
                    <a:pt x="19953" y="10155"/>
                    <a:pt x="20164" y="9495"/>
                  </a:cubicBezTo>
                  <a:cubicBezTo>
                    <a:pt x="20374" y="8836"/>
                    <a:pt x="20528" y="8588"/>
                    <a:pt x="20719" y="8424"/>
                  </a:cubicBezTo>
                  <a:cubicBezTo>
                    <a:pt x="20911" y="8259"/>
                    <a:pt x="21140" y="8176"/>
                    <a:pt x="21294" y="8341"/>
                  </a:cubicBezTo>
                  <a:cubicBezTo>
                    <a:pt x="21447" y="8506"/>
                    <a:pt x="21523" y="8918"/>
                    <a:pt x="21562" y="9330"/>
                  </a:cubicBezTo>
                  <a:cubicBezTo>
                    <a:pt x="21600" y="9743"/>
                    <a:pt x="21600" y="10155"/>
                    <a:pt x="21409" y="10650"/>
                  </a:cubicBezTo>
                  <a:cubicBezTo>
                    <a:pt x="21217" y="11144"/>
                    <a:pt x="20834" y="11721"/>
                    <a:pt x="20528" y="12010"/>
                  </a:cubicBezTo>
                  <a:cubicBezTo>
                    <a:pt x="20221" y="12298"/>
                    <a:pt x="19991" y="12298"/>
                    <a:pt x="19877" y="12010"/>
                  </a:cubicBezTo>
                  <a:cubicBezTo>
                    <a:pt x="19762" y="11721"/>
                    <a:pt x="19762" y="11144"/>
                    <a:pt x="19762" y="1056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" name="Line"/>
            <p:cNvSpPr/>
            <p:nvPr/>
          </p:nvSpPr>
          <p:spPr>
            <a:xfrm>
              <a:off x="1544758" y="5813514"/>
              <a:ext cx="220542" cy="3986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4" h="21522" fill="norm" stroke="1" extrusionOk="0">
                  <a:moveTo>
                    <a:pt x="21434" y="0"/>
                  </a:moveTo>
                  <a:cubicBezTo>
                    <a:pt x="19171" y="800"/>
                    <a:pt x="16908" y="1600"/>
                    <a:pt x="14028" y="4057"/>
                  </a:cubicBezTo>
                  <a:cubicBezTo>
                    <a:pt x="11148" y="6514"/>
                    <a:pt x="7651" y="10629"/>
                    <a:pt x="5697" y="13486"/>
                  </a:cubicBezTo>
                  <a:cubicBezTo>
                    <a:pt x="3743" y="16343"/>
                    <a:pt x="3331" y="17943"/>
                    <a:pt x="3125" y="19086"/>
                  </a:cubicBezTo>
                  <a:cubicBezTo>
                    <a:pt x="2920" y="20229"/>
                    <a:pt x="2920" y="20914"/>
                    <a:pt x="3434" y="21257"/>
                  </a:cubicBezTo>
                  <a:cubicBezTo>
                    <a:pt x="3948" y="21600"/>
                    <a:pt x="4977" y="21600"/>
                    <a:pt x="5697" y="21314"/>
                  </a:cubicBezTo>
                  <a:cubicBezTo>
                    <a:pt x="6417" y="21029"/>
                    <a:pt x="6828" y="20457"/>
                    <a:pt x="6725" y="19543"/>
                  </a:cubicBezTo>
                  <a:cubicBezTo>
                    <a:pt x="6623" y="18629"/>
                    <a:pt x="6005" y="17371"/>
                    <a:pt x="5183" y="16514"/>
                  </a:cubicBezTo>
                  <a:cubicBezTo>
                    <a:pt x="4360" y="15657"/>
                    <a:pt x="3331" y="15200"/>
                    <a:pt x="2303" y="14857"/>
                  </a:cubicBezTo>
                  <a:cubicBezTo>
                    <a:pt x="1274" y="14514"/>
                    <a:pt x="245" y="14286"/>
                    <a:pt x="40" y="14457"/>
                  </a:cubicBezTo>
                  <a:cubicBezTo>
                    <a:pt x="-166" y="14629"/>
                    <a:pt x="451" y="15200"/>
                    <a:pt x="1377" y="15657"/>
                  </a:cubicBezTo>
                  <a:cubicBezTo>
                    <a:pt x="2303" y="16114"/>
                    <a:pt x="3537" y="16457"/>
                    <a:pt x="4771" y="16914"/>
                  </a:cubicBezTo>
                  <a:cubicBezTo>
                    <a:pt x="6005" y="17371"/>
                    <a:pt x="7240" y="17943"/>
                    <a:pt x="7857" y="18514"/>
                  </a:cubicBezTo>
                  <a:cubicBezTo>
                    <a:pt x="8474" y="19086"/>
                    <a:pt x="8474" y="19657"/>
                    <a:pt x="8063" y="19543"/>
                  </a:cubicBezTo>
                  <a:cubicBezTo>
                    <a:pt x="7651" y="19429"/>
                    <a:pt x="6828" y="18629"/>
                    <a:pt x="6725" y="17543"/>
                  </a:cubicBezTo>
                  <a:cubicBezTo>
                    <a:pt x="6623" y="16457"/>
                    <a:pt x="7240" y="15086"/>
                    <a:pt x="7960" y="14171"/>
                  </a:cubicBezTo>
                  <a:cubicBezTo>
                    <a:pt x="8680" y="13257"/>
                    <a:pt x="9503" y="12800"/>
                    <a:pt x="10943" y="12686"/>
                  </a:cubicBezTo>
                  <a:cubicBezTo>
                    <a:pt x="12383" y="12571"/>
                    <a:pt x="14440" y="12800"/>
                    <a:pt x="16497" y="1302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" name="Line"/>
            <p:cNvSpPr/>
            <p:nvPr/>
          </p:nvSpPr>
          <p:spPr>
            <a:xfrm>
              <a:off x="1672166" y="6059224"/>
              <a:ext cx="276614" cy="1987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5" h="21354" fill="norm" stroke="1" extrusionOk="0">
                  <a:moveTo>
                    <a:pt x="8182" y="891"/>
                  </a:moveTo>
                  <a:cubicBezTo>
                    <a:pt x="5564" y="3619"/>
                    <a:pt x="2945" y="6348"/>
                    <a:pt x="1555" y="8280"/>
                  </a:cubicBezTo>
                  <a:cubicBezTo>
                    <a:pt x="164" y="10213"/>
                    <a:pt x="0" y="11350"/>
                    <a:pt x="0" y="12487"/>
                  </a:cubicBezTo>
                  <a:cubicBezTo>
                    <a:pt x="0" y="13623"/>
                    <a:pt x="164" y="14760"/>
                    <a:pt x="1227" y="15101"/>
                  </a:cubicBezTo>
                  <a:cubicBezTo>
                    <a:pt x="2291" y="15442"/>
                    <a:pt x="4255" y="14988"/>
                    <a:pt x="5482" y="12941"/>
                  </a:cubicBezTo>
                  <a:cubicBezTo>
                    <a:pt x="6709" y="10895"/>
                    <a:pt x="7200" y="7257"/>
                    <a:pt x="7691" y="4870"/>
                  </a:cubicBezTo>
                  <a:cubicBezTo>
                    <a:pt x="8182" y="2482"/>
                    <a:pt x="8673" y="1346"/>
                    <a:pt x="9327" y="663"/>
                  </a:cubicBezTo>
                  <a:cubicBezTo>
                    <a:pt x="9982" y="-19"/>
                    <a:pt x="10800" y="-246"/>
                    <a:pt x="11455" y="322"/>
                  </a:cubicBezTo>
                  <a:cubicBezTo>
                    <a:pt x="12109" y="891"/>
                    <a:pt x="12600" y="2255"/>
                    <a:pt x="12600" y="4642"/>
                  </a:cubicBezTo>
                  <a:cubicBezTo>
                    <a:pt x="12600" y="7030"/>
                    <a:pt x="12109" y="10440"/>
                    <a:pt x="11536" y="12487"/>
                  </a:cubicBezTo>
                  <a:cubicBezTo>
                    <a:pt x="10964" y="14533"/>
                    <a:pt x="10309" y="15215"/>
                    <a:pt x="9982" y="14988"/>
                  </a:cubicBezTo>
                  <a:cubicBezTo>
                    <a:pt x="9655" y="14760"/>
                    <a:pt x="9655" y="13623"/>
                    <a:pt x="10718" y="11463"/>
                  </a:cubicBezTo>
                  <a:cubicBezTo>
                    <a:pt x="11782" y="9303"/>
                    <a:pt x="13909" y="6120"/>
                    <a:pt x="15464" y="4301"/>
                  </a:cubicBezTo>
                  <a:cubicBezTo>
                    <a:pt x="17018" y="2482"/>
                    <a:pt x="18000" y="2028"/>
                    <a:pt x="19145" y="2710"/>
                  </a:cubicBezTo>
                  <a:cubicBezTo>
                    <a:pt x="20291" y="3392"/>
                    <a:pt x="21600" y="5211"/>
                    <a:pt x="21355" y="8508"/>
                  </a:cubicBezTo>
                  <a:cubicBezTo>
                    <a:pt x="21109" y="11805"/>
                    <a:pt x="19309" y="16579"/>
                    <a:pt x="17509" y="2135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" name="Line"/>
            <p:cNvSpPr/>
            <p:nvPr/>
          </p:nvSpPr>
          <p:spPr>
            <a:xfrm>
              <a:off x="387350" y="6334214"/>
              <a:ext cx="1225550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455" y="21086"/>
                    <a:pt x="2910" y="20571"/>
                    <a:pt x="4439" y="19029"/>
                  </a:cubicBezTo>
                  <a:cubicBezTo>
                    <a:pt x="5969" y="17486"/>
                    <a:pt x="7573" y="14914"/>
                    <a:pt x="8972" y="12343"/>
                  </a:cubicBezTo>
                  <a:cubicBezTo>
                    <a:pt x="10371" y="9771"/>
                    <a:pt x="11565" y="7200"/>
                    <a:pt x="12945" y="5657"/>
                  </a:cubicBezTo>
                  <a:cubicBezTo>
                    <a:pt x="14325" y="4114"/>
                    <a:pt x="15892" y="3600"/>
                    <a:pt x="17366" y="2829"/>
                  </a:cubicBezTo>
                  <a:cubicBezTo>
                    <a:pt x="18839" y="2057"/>
                    <a:pt x="20220" y="102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" name="Line"/>
            <p:cNvSpPr/>
            <p:nvPr/>
          </p:nvSpPr>
          <p:spPr>
            <a:xfrm>
              <a:off x="666750" y="6353264"/>
              <a:ext cx="1035050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458" y="20463"/>
                    <a:pt x="2915" y="19326"/>
                    <a:pt x="4550" y="17621"/>
                  </a:cubicBezTo>
                  <a:cubicBezTo>
                    <a:pt x="6184" y="15916"/>
                    <a:pt x="7995" y="13642"/>
                    <a:pt x="9762" y="11747"/>
                  </a:cubicBezTo>
                  <a:cubicBezTo>
                    <a:pt x="11529" y="9853"/>
                    <a:pt x="13252" y="8337"/>
                    <a:pt x="15063" y="6821"/>
                  </a:cubicBezTo>
                  <a:cubicBezTo>
                    <a:pt x="16874" y="5305"/>
                    <a:pt x="18773" y="3789"/>
                    <a:pt x="19877" y="2653"/>
                  </a:cubicBezTo>
                  <a:cubicBezTo>
                    <a:pt x="20982" y="1516"/>
                    <a:pt x="21291" y="758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" name="Line"/>
            <p:cNvSpPr/>
            <p:nvPr/>
          </p:nvSpPr>
          <p:spPr>
            <a:xfrm>
              <a:off x="2190750" y="6061164"/>
              <a:ext cx="5080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" name="Line"/>
            <p:cNvSpPr/>
            <p:nvPr/>
          </p:nvSpPr>
          <p:spPr>
            <a:xfrm>
              <a:off x="2139950" y="6226264"/>
              <a:ext cx="381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" name="Line"/>
            <p:cNvSpPr/>
            <p:nvPr/>
          </p:nvSpPr>
          <p:spPr>
            <a:xfrm>
              <a:off x="2686050" y="6099264"/>
              <a:ext cx="15694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8" h="21600" fill="norm" stroke="1" extrusionOk="0">
                  <a:moveTo>
                    <a:pt x="16200" y="0"/>
                  </a:moveTo>
                  <a:cubicBezTo>
                    <a:pt x="18900" y="5948"/>
                    <a:pt x="21600" y="11896"/>
                    <a:pt x="18900" y="15496"/>
                  </a:cubicBezTo>
                  <a:cubicBezTo>
                    <a:pt x="16200" y="19096"/>
                    <a:pt x="8100" y="2034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" name="Line"/>
            <p:cNvSpPr/>
            <p:nvPr/>
          </p:nvSpPr>
          <p:spPr>
            <a:xfrm>
              <a:off x="2519262" y="6024435"/>
              <a:ext cx="314529" cy="2707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6" h="21094" fill="norm" stroke="1" extrusionOk="0">
                  <a:moveTo>
                    <a:pt x="14705" y="1872"/>
                  </a:moveTo>
                  <a:cubicBezTo>
                    <a:pt x="12845" y="1377"/>
                    <a:pt x="10986" y="882"/>
                    <a:pt x="8911" y="1789"/>
                  </a:cubicBezTo>
                  <a:cubicBezTo>
                    <a:pt x="6837" y="2696"/>
                    <a:pt x="4549" y="5004"/>
                    <a:pt x="2903" y="7395"/>
                  </a:cubicBezTo>
                  <a:cubicBezTo>
                    <a:pt x="1258" y="9786"/>
                    <a:pt x="257" y="12259"/>
                    <a:pt x="43" y="14403"/>
                  </a:cubicBezTo>
                  <a:cubicBezTo>
                    <a:pt x="-172" y="16546"/>
                    <a:pt x="400" y="18360"/>
                    <a:pt x="2331" y="19597"/>
                  </a:cubicBezTo>
                  <a:cubicBezTo>
                    <a:pt x="4262" y="20833"/>
                    <a:pt x="7553" y="21493"/>
                    <a:pt x="10771" y="20833"/>
                  </a:cubicBezTo>
                  <a:cubicBezTo>
                    <a:pt x="13990" y="20174"/>
                    <a:pt x="17137" y="18195"/>
                    <a:pt x="18996" y="15392"/>
                  </a:cubicBezTo>
                  <a:cubicBezTo>
                    <a:pt x="20856" y="12589"/>
                    <a:pt x="21428" y="8962"/>
                    <a:pt x="21213" y="6241"/>
                  </a:cubicBezTo>
                  <a:cubicBezTo>
                    <a:pt x="20999" y="3520"/>
                    <a:pt x="19998" y="1707"/>
                    <a:pt x="18925" y="800"/>
                  </a:cubicBezTo>
                  <a:cubicBezTo>
                    <a:pt x="17852" y="-107"/>
                    <a:pt x="16707" y="-107"/>
                    <a:pt x="15849" y="140"/>
                  </a:cubicBezTo>
                  <a:cubicBezTo>
                    <a:pt x="14991" y="388"/>
                    <a:pt x="14419" y="882"/>
                    <a:pt x="14276" y="1542"/>
                  </a:cubicBezTo>
                  <a:cubicBezTo>
                    <a:pt x="14133" y="2201"/>
                    <a:pt x="14419" y="3026"/>
                    <a:pt x="14705" y="385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" name="Line"/>
            <p:cNvSpPr/>
            <p:nvPr/>
          </p:nvSpPr>
          <p:spPr>
            <a:xfrm>
              <a:off x="3133588" y="6105614"/>
              <a:ext cx="308113" cy="1751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5" h="21277" fill="norm" stroke="1" extrusionOk="0">
                  <a:moveTo>
                    <a:pt x="4607" y="4629"/>
                  </a:moveTo>
                  <a:cubicBezTo>
                    <a:pt x="4899" y="8229"/>
                    <a:pt x="5191" y="11829"/>
                    <a:pt x="4899" y="14657"/>
                  </a:cubicBezTo>
                  <a:cubicBezTo>
                    <a:pt x="4607" y="17486"/>
                    <a:pt x="3731" y="19543"/>
                    <a:pt x="2856" y="20571"/>
                  </a:cubicBezTo>
                  <a:cubicBezTo>
                    <a:pt x="1980" y="21600"/>
                    <a:pt x="1104" y="21600"/>
                    <a:pt x="521" y="19929"/>
                  </a:cubicBezTo>
                  <a:cubicBezTo>
                    <a:pt x="-63" y="18257"/>
                    <a:pt x="-355" y="14914"/>
                    <a:pt x="740" y="12214"/>
                  </a:cubicBezTo>
                  <a:cubicBezTo>
                    <a:pt x="1834" y="9514"/>
                    <a:pt x="4315" y="7457"/>
                    <a:pt x="7964" y="5529"/>
                  </a:cubicBezTo>
                  <a:cubicBezTo>
                    <a:pt x="11613" y="3600"/>
                    <a:pt x="16429" y="1800"/>
                    <a:pt x="21245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" name="Line"/>
            <p:cNvSpPr/>
            <p:nvPr/>
          </p:nvSpPr>
          <p:spPr>
            <a:xfrm>
              <a:off x="3428999" y="5957047"/>
              <a:ext cx="171451" cy="1163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95" fill="norm" stroke="1" extrusionOk="0">
                  <a:moveTo>
                    <a:pt x="0" y="6244"/>
                  </a:moveTo>
                  <a:cubicBezTo>
                    <a:pt x="533" y="4316"/>
                    <a:pt x="1067" y="2387"/>
                    <a:pt x="2000" y="1230"/>
                  </a:cubicBezTo>
                  <a:cubicBezTo>
                    <a:pt x="2933" y="73"/>
                    <a:pt x="4267" y="-313"/>
                    <a:pt x="5333" y="266"/>
                  </a:cubicBezTo>
                  <a:cubicBezTo>
                    <a:pt x="6400" y="844"/>
                    <a:pt x="7200" y="2387"/>
                    <a:pt x="7867" y="5087"/>
                  </a:cubicBezTo>
                  <a:cubicBezTo>
                    <a:pt x="8533" y="7787"/>
                    <a:pt x="9067" y="11644"/>
                    <a:pt x="9200" y="14537"/>
                  </a:cubicBezTo>
                  <a:cubicBezTo>
                    <a:pt x="9333" y="17430"/>
                    <a:pt x="9067" y="19358"/>
                    <a:pt x="9600" y="20323"/>
                  </a:cubicBezTo>
                  <a:cubicBezTo>
                    <a:pt x="10133" y="21287"/>
                    <a:pt x="11467" y="21287"/>
                    <a:pt x="13600" y="21094"/>
                  </a:cubicBezTo>
                  <a:cubicBezTo>
                    <a:pt x="15733" y="20901"/>
                    <a:pt x="18667" y="20516"/>
                    <a:pt x="21600" y="2013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" name="Line"/>
            <p:cNvSpPr/>
            <p:nvPr/>
          </p:nvSpPr>
          <p:spPr>
            <a:xfrm>
              <a:off x="3867150" y="6150064"/>
              <a:ext cx="38100" cy="1560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33" fill="norm" stroke="1" extrusionOk="0">
                  <a:moveTo>
                    <a:pt x="0" y="11232"/>
                  </a:moveTo>
                  <a:cubicBezTo>
                    <a:pt x="0" y="12672"/>
                    <a:pt x="0" y="14112"/>
                    <a:pt x="600" y="16128"/>
                  </a:cubicBezTo>
                  <a:cubicBezTo>
                    <a:pt x="1200" y="18144"/>
                    <a:pt x="2400" y="20736"/>
                    <a:pt x="3000" y="21168"/>
                  </a:cubicBezTo>
                  <a:cubicBezTo>
                    <a:pt x="3600" y="21600"/>
                    <a:pt x="3600" y="19872"/>
                    <a:pt x="4800" y="16272"/>
                  </a:cubicBezTo>
                  <a:cubicBezTo>
                    <a:pt x="6000" y="12672"/>
                    <a:pt x="8400" y="7200"/>
                    <a:pt x="11400" y="4176"/>
                  </a:cubicBezTo>
                  <a:cubicBezTo>
                    <a:pt x="14400" y="1152"/>
                    <a:pt x="18000" y="57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" name="Line"/>
            <p:cNvSpPr/>
            <p:nvPr/>
          </p:nvSpPr>
          <p:spPr>
            <a:xfrm>
              <a:off x="3918892" y="6178846"/>
              <a:ext cx="87958" cy="91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1" h="21307" fill="norm" stroke="1" extrusionOk="0">
                  <a:moveTo>
                    <a:pt x="21371" y="3634"/>
                  </a:moveTo>
                  <a:cubicBezTo>
                    <a:pt x="18285" y="2652"/>
                    <a:pt x="15200" y="1671"/>
                    <a:pt x="12371" y="934"/>
                  </a:cubicBezTo>
                  <a:cubicBezTo>
                    <a:pt x="9542" y="198"/>
                    <a:pt x="6971" y="-293"/>
                    <a:pt x="4657" y="198"/>
                  </a:cubicBezTo>
                  <a:cubicBezTo>
                    <a:pt x="2342" y="689"/>
                    <a:pt x="285" y="2162"/>
                    <a:pt x="28" y="4125"/>
                  </a:cubicBezTo>
                  <a:cubicBezTo>
                    <a:pt x="-229" y="6089"/>
                    <a:pt x="1314" y="8543"/>
                    <a:pt x="3371" y="10507"/>
                  </a:cubicBezTo>
                  <a:cubicBezTo>
                    <a:pt x="5428" y="12471"/>
                    <a:pt x="8000" y="13943"/>
                    <a:pt x="10057" y="15662"/>
                  </a:cubicBezTo>
                  <a:cubicBezTo>
                    <a:pt x="12114" y="17380"/>
                    <a:pt x="13657" y="19343"/>
                    <a:pt x="12628" y="20325"/>
                  </a:cubicBezTo>
                  <a:cubicBezTo>
                    <a:pt x="11600" y="21307"/>
                    <a:pt x="8000" y="21307"/>
                    <a:pt x="4400" y="2130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" name="Line"/>
            <p:cNvSpPr/>
            <p:nvPr/>
          </p:nvSpPr>
          <p:spPr>
            <a:xfrm>
              <a:off x="4382508" y="6042114"/>
              <a:ext cx="145042" cy="275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1" h="21600" fill="norm" stroke="1" extrusionOk="0">
                  <a:moveTo>
                    <a:pt x="11121" y="0"/>
                  </a:moveTo>
                  <a:cubicBezTo>
                    <a:pt x="9868" y="2825"/>
                    <a:pt x="8616" y="5649"/>
                    <a:pt x="7208" y="8972"/>
                  </a:cubicBezTo>
                  <a:cubicBezTo>
                    <a:pt x="5799" y="12295"/>
                    <a:pt x="4234" y="16117"/>
                    <a:pt x="2981" y="18443"/>
                  </a:cubicBezTo>
                  <a:cubicBezTo>
                    <a:pt x="1729" y="20769"/>
                    <a:pt x="790" y="21600"/>
                    <a:pt x="321" y="21600"/>
                  </a:cubicBezTo>
                  <a:cubicBezTo>
                    <a:pt x="-149" y="21600"/>
                    <a:pt x="-149" y="20769"/>
                    <a:pt x="634" y="19440"/>
                  </a:cubicBezTo>
                  <a:cubicBezTo>
                    <a:pt x="1416" y="18111"/>
                    <a:pt x="2981" y="16283"/>
                    <a:pt x="4234" y="15037"/>
                  </a:cubicBezTo>
                  <a:cubicBezTo>
                    <a:pt x="5486" y="13791"/>
                    <a:pt x="6425" y="13126"/>
                    <a:pt x="7677" y="12711"/>
                  </a:cubicBezTo>
                  <a:cubicBezTo>
                    <a:pt x="8929" y="12295"/>
                    <a:pt x="10494" y="12129"/>
                    <a:pt x="11277" y="12545"/>
                  </a:cubicBezTo>
                  <a:cubicBezTo>
                    <a:pt x="12060" y="12960"/>
                    <a:pt x="12060" y="13957"/>
                    <a:pt x="11747" y="14871"/>
                  </a:cubicBezTo>
                  <a:cubicBezTo>
                    <a:pt x="11434" y="15785"/>
                    <a:pt x="10808" y="16615"/>
                    <a:pt x="9868" y="17280"/>
                  </a:cubicBezTo>
                  <a:cubicBezTo>
                    <a:pt x="8929" y="17945"/>
                    <a:pt x="7677" y="18443"/>
                    <a:pt x="6112" y="18942"/>
                  </a:cubicBezTo>
                  <a:cubicBezTo>
                    <a:pt x="4547" y="19440"/>
                    <a:pt x="2668" y="19938"/>
                    <a:pt x="2512" y="20354"/>
                  </a:cubicBezTo>
                  <a:cubicBezTo>
                    <a:pt x="2355" y="20769"/>
                    <a:pt x="3921" y="21102"/>
                    <a:pt x="7364" y="21102"/>
                  </a:cubicBezTo>
                  <a:cubicBezTo>
                    <a:pt x="10808" y="21102"/>
                    <a:pt x="16129" y="20769"/>
                    <a:pt x="21451" y="2043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" name="Line"/>
            <p:cNvSpPr/>
            <p:nvPr/>
          </p:nvSpPr>
          <p:spPr>
            <a:xfrm>
              <a:off x="4562681" y="6221562"/>
              <a:ext cx="202072" cy="964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9" h="20948" fill="norm" stroke="1" extrusionOk="0">
                  <a:moveTo>
                    <a:pt x="4989" y="1021"/>
                  </a:moveTo>
                  <a:cubicBezTo>
                    <a:pt x="3875" y="5157"/>
                    <a:pt x="2762" y="9293"/>
                    <a:pt x="1871" y="12510"/>
                  </a:cubicBezTo>
                  <a:cubicBezTo>
                    <a:pt x="980" y="15727"/>
                    <a:pt x="312" y="18025"/>
                    <a:pt x="90" y="17795"/>
                  </a:cubicBezTo>
                  <a:cubicBezTo>
                    <a:pt x="-133" y="17565"/>
                    <a:pt x="90" y="14808"/>
                    <a:pt x="424" y="12280"/>
                  </a:cubicBezTo>
                  <a:cubicBezTo>
                    <a:pt x="758" y="9753"/>
                    <a:pt x="1203" y="7455"/>
                    <a:pt x="1871" y="5387"/>
                  </a:cubicBezTo>
                  <a:cubicBezTo>
                    <a:pt x="2539" y="3319"/>
                    <a:pt x="3430" y="1480"/>
                    <a:pt x="4432" y="561"/>
                  </a:cubicBezTo>
                  <a:cubicBezTo>
                    <a:pt x="5434" y="-358"/>
                    <a:pt x="6547" y="-358"/>
                    <a:pt x="7215" y="2170"/>
                  </a:cubicBezTo>
                  <a:cubicBezTo>
                    <a:pt x="7883" y="4697"/>
                    <a:pt x="8106" y="9753"/>
                    <a:pt x="8218" y="13429"/>
                  </a:cubicBezTo>
                  <a:cubicBezTo>
                    <a:pt x="8329" y="17106"/>
                    <a:pt x="8329" y="19404"/>
                    <a:pt x="8997" y="20323"/>
                  </a:cubicBezTo>
                  <a:cubicBezTo>
                    <a:pt x="9665" y="21242"/>
                    <a:pt x="11001" y="20782"/>
                    <a:pt x="12782" y="18255"/>
                  </a:cubicBezTo>
                  <a:cubicBezTo>
                    <a:pt x="14564" y="15727"/>
                    <a:pt x="16791" y="11131"/>
                    <a:pt x="18349" y="7914"/>
                  </a:cubicBezTo>
                  <a:cubicBezTo>
                    <a:pt x="19908" y="4697"/>
                    <a:pt x="20799" y="2859"/>
                    <a:pt x="20688" y="2629"/>
                  </a:cubicBezTo>
                  <a:cubicBezTo>
                    <a:pt x="20576" y="2399"/>
                    <a:pt x="19463" y="3778"/>
                    <a:pt x="18461" y="5387"/>
                  </a:cubicBezTo>
                  <a:cubicBezTo>
                    <a:pt x="17459" y="6995"/>
                    <a:pt x="16568" y="8833"/>
                    <a:pt x="16011" y="11361"/>
                  </a:cubicBezTo>
                  <a:cubicBezTo>
                    <a:pt x="15455" y="13889"/>
                    <a:pt x="15232" y="17106"/>
                    <a:pt x="15677" y="18944"/>
                  </a:cubicBezTo>
                  <a:cubicBezTo>
                    <a:pt x="16123" y="20782"/>
                    <a:pt x="17236" y="21242"/>
                    <a:pt x="18238" y="20782"/>
                  </a:cubicBezTo>
                  <a:cubicBezTo>
                    <a:pt x="19240" y="20323"/>
                    <a:pt x="20131" y="18944"/>
                    <a:pt x="20688" y="17106"/>
                  </a:cubicBezTo>
                  <a:cubicBezTo>
                    <a:pt x="21244" y="15268"/>
                    <a:pt x="21467" y="12970"/>
                    <a:pt x="21022" y="10442"/>
                  </a:cubicBezTo>
                  <a:cubicBezTo>
                    <a:pt x="20576" y="7914"/>
                    <a:pt x="19463" y="5157"/>
                    <a:pt x="18349" y="239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" name="Line"/>
            <p:cNvSpPr/>
            <p:nvPr/>
          </p:nvSpPr>
          <p:spPr>
            <a:xfrm>
              <a:off x="4813300" y="6226264"/>
              <a:ext cx="152400" cy="677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6075"/>
                  </a:moveTo>
                  <a:cubicBezTo>
                    <a:pt x="600" y="9450"/>
                    <a:pt x="1200" y="12825"/>
                    <a:pt x="2700" y="15862"/>
                  </a:cubicBezTo>
                  <a:cubicBezTo>
                    <a:pt x="4200" y="18900"/>
                    <a:pt x="6600" y="21600"/>
                    <a:pt x="8400" y="21600"/>
                  </a:cubicBezTo>
                  <a:cubicBezTo>
                    <a:pt x="10200" y="21600"/>
                    <a:pt x="11400" y="18900"/>
                    <a:pt x="12450" y="18900"/>
                  </a:cubicBezTo>
                  <a:cubicBezTo>
                    <a:pt x="13500" y="18900"/>
                    <a:pt x="14400" y="21600"/>
                    <a:pt x="15450" y="21600"/>
                  </a:cubicBezTo>
                  <a:cubicBezTo>
                    <a:pt x="16500" y="21600"/>
                    <a:pt x="17700" y="18900"/>
                    <a:pt x="18750" y="14850"/>
                  </a:cubicBezTo>
                  <a:cubicBezTo>
                    <a:pt x="19800" y="10800"/>
                    <a:pt x="20700" y="5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" name="Line"/>
            <p:cNvSpPr/>
            <p:nvPr/>
          </p:nvSpPr>
          <p:spPr>
            <a:xfrm>
              <a:off x="5015275" y="6237833"/>
              <a:ext cx="147276" cy="102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0" h="21395" fill="norm" stroke="1" extrusionOk="0">
                  <a:moveTo>
                    <a:pt x="2030" y="236"/>
                  </a:moveTo>
                  <a:cubicBezTo>
                    <a:pt x="1721" y="2440"/>
                    <a:pt x="1413" y="4644"/>
                    <a:pt x="950" y="6848"/>
                  </a:cubicBezTo>
                  <a:cubicBezTo>
                    <a:pt x="487" y="9052"/>
                    <a:pt x="-130" y="11256"/>
                    <a:pt x="24" y="11036"/>
                  </a:cubicBezTo>
                  <a:cubicBezTo>
                    <a:pt x="179" y="10815"/>
                    <a:pt x="1104" y="8171"/>
                    <a:pt x="2493" y="5526"/>
                  </a:cubicBezTo>
                  <a:cubicBezTo>
                    <a:pt x="3881" y="2881"/>
                    <a:pt x="5733" y="236"/>
                    <a:pt x="8201" y="15"/>
                  </a:cubicBezTo>
                  <a:cubicBezTo>
                    <a:pt x="10670" y="-205"/>
                    <a:pt x="13756" y="1999"/>
                    <a:pt x="15916" y="3983"/>
                  </a:cubicBezTo>
                  <a:cubicBezTo>
                    <a:pt x="18076" y="5966"/>
                    <a:pt x="19310" y="7730"/>
                    <a:pt x="20081" y="10595"/>
                  </a:cubicBezTo>
                  <a:cubicBezTo>
                    <a:pt x="20853" y="13460"/>
                    <a:pt x="21161" y="17428"/>
                    <a:pt x="21470" y="21395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" name="Line"/>
            <p:cNvSpPr/>
            <p:nvPr/>
          </p:nvSpPr>
          <p:spPr>
            <a:xfrm>
              <a:off x="2470150" y="6755431"/>
              <a:ext cx="120650" cy="1428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1" fill="norm" stroke="1" extrusionOk="0">
                  <a:moveTo>
                    <a:pt x="0" y="7306"/>
                  </a:moveTo>
                  <a:cubicBezTo>
                    <a:pt x="0" y="5718"/>
                    <a:pt x="0" y="4129"/>
                    <a:pt x="1516" y="2700"/>
                  </a:cubicBezTo>
                  <a:cubicBezTo>
                    <a:pt x="3032" y="1271"/>
                    <a:pt x="6063" y="0"/>
                    <a:pt x="8147" y="0"/>
                  </a:cubicBezTo>
                  <a:cubicBezTo>
                    <a:pt x="10232" y="0"/>
                    <a:pt x="11368" y="1271"/>
                    <a:pt x="11179" y="4447"/>
                  </a:cubicBezTo>
                  <a:cubicBezTo>
                    <a:pt x="10989" y="7624"/>
                    <a:pt x="9474" y="12706"/>
                    <a:pt x="7958" y="15882"/>
                  </a:cubicBezTo>
                  <a:cubicBezTo>
                    <a:pt x="6442" y="19059"/>
                    <a:pt x="4926" y="20329"/>
                    <a:pt x="5305" y="20965"/>
                  </a:cubicBezTo>
                  <a:cubicBezTo>
                    <a:pt x="5684" y="21600"/>
                    <a:pt x="7958" y="21600"/>
                    <a:pt x="10989" y="20965"/>
                  </a:cubicBezTo>
                  <a:cubicBezTo>
                    <a:pt x="14021" y="20329"/>
                    <a:pt x="17811" y="19059"/>
                    <a:pt x="21600" y="1778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" name="Line"/>
            <p:cNvSpPr/>
            <p:nvPr/>
          </p:nvSpPr>
          <p:spPr>
            <a:xfrm>
              <a:off x="2347647" y="6678111"/>
              <a:ext cx="374546" cy="3547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7" h="21423" fill="norm" stroke="1" extrusionOk="0">
                  <a:moveTo>
                    <a:pt x="16215" y="1474"/>
                  </a:moveTo>
                  <a:cubicBezTo>
                    <a:pt x="14305" y="707"/>
                    <a:pt x="12396" y="-60"/>
                    <a:pt x="10427" y="4"/>
                  </a:cubicBezTo>
                  <a:cubicBezTo>
                    <a:pt x="8458" y="68"/>
                    <a:pt x="6429" y="962"/>
                    <a:pt x="4520" y="2752"/>
                  </a:cubicBezTo>
                  <a:cubicBezTo>
                    <a:pt x="2610" y="4541"/>
                    <a:pt x="820" y="7225"/>
                    <a:pt x="224" y="10165"/>
                  </a:cubicBezTo>
                  <a:cubicBezTo>
                    <a:pt x="-373" y="13104"/>
                    <a:pt x="224" y="16300"/>
                    <a:pt x="2014" y="18409"/>
                  </a:cubicBezTo>
                  <a:cubicBezTo>
                    <a:pt x="3804" y="20518"/>
                    <a:pt x="6787" y="21540"/>
                    <a:pt x="9830" y="21412"/>
                  </a:cubicBezTo>
                  <a:cubicBezTo>
                    <a:pt x="12873" y="21284"/>
                    <a:pt x="15976" y="20006"/>
                    <a:pt x="18065" y="18089"/>
                  </a:cubicBezTo>
                  <a:cubicBezTo>
                    <a:pt x="20153" y="16172"/>
                    <a:pt x="21227" y="13616"/>
                    <a:pt x="21108" y="10676"/>
                  </a:cubicBezTo>
                  <a:cubicBezTo>
                    <a:pt x="20988" y="7736"/>
                    <a:pt x="19676" y="4413"/>
                    <a:pt x="18244" y="2624"/>
                  </a:cubicBezTo>
                  <a:cubicBezTo>
                    <a:pt x="16812" y="835"/>
                    <a:pt x="15260" y="579"/>
                    <a:pt x="14067" y="899"/>
                  </a:cubicBezTo>
                  <a:cubicBezTo>
                    <a:pt x="12873" y="1218"/>
                    <a:pt x="12038" y="2113"/>
                    <a:pt x="11203" y="300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" name="Line"/>
            <p:cNvSpPr/>
            <p:nvPr/>
          </p:nvSpPr>
          <p:spPr>
            <a:xfrm>
              <a:off x="2966390" y="6761824"/>
              <a:ext cx="151461" cy="1841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7" h="21350" fill="norm" stroke="1" extrusionOk="0">
                  <a:moveTo>
                    <a:pt x="1667" y="7114"/>
                  </a:moveTo>
                  <a:cubicBezTo>
                    <a:pt x="1667" y="11041"/>
                    <a:pt x="1667" y="14968"/>
                    <a:pt x="1367" y="17545"/>
                  </a:cubicBezTo>
                  <a:cubicBezTo>
                    <a:pt x="1067" y="20123"/>
                    <a:pt x="467" y="21350"/>
                    <a:pt x="167" y="21350"/>
                  </a:cubicBezTo>
                  <a:cubicBezTo>
                    <a:pt x="-133" y="21350"/>
                    <a:pt x="-133" y="20123"/>
                    <a:pt x="1067" y="16809"/>
                  </a:cubicBezTo>
                  <a:cubicBezTo>
                    <a:pt x="2267" y="13495"/>
                    <a:pt x="4667" y="8095"/>
                    <a:pt x="6317" y="4905"/>
                  </a:cubicBezTo>
                  <a:cubicBezTo>
                    <a:pt x="7967" y="1714"/>
                    <a:pt x="8867" y="732"/>
                    <a:pt x="10217" y="241"/>
                  </a:cubicBezTo>
                  <a:cubicBezTo>
                    <a:pt x="11567" y="-250"/>
                    <a:pt x="13367" y="-250"/>
                    <a:pt x="15167" y="2818"/>
                  </a:cubicBezTo>
                  <a:cubicBezTo>
                    <a:pt x="16967" y="5886"/>
                    <a:pt x="18767" y="12023"/>
                    <a:pt x="19817" y="15459"/>
                  </a:cubicBezTo>
                  <a:cubicBezTo>
                    <a:pt x="20867" y="18895"/>
                    <a:pt x="21167" y="19632"/>
                    <a:pt x="21467" y="2036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" name="Line"/>
            <p:cNvSpPr/>
            <p:nvPr/>
          </p:nvSpPr>
          <p:spPr>
            <a:xfrm>
              <a:off x="3206749" y="6772364"/>
              <a:ext cx="173632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4" h="21600" fill="norm" stroke="1" extrusionOk="0">
                  <a:moveTo>
                    <a:pt x="0" y="0"/>
                  </a:moveTo>
                  <a:cubicBezTo>
                    <a:pt x="5143" y="3300"/>
                    <a:pt x="10286" y="6600"/>
                    <a:pt x="13629" y="8550"/>
                  </a:cubicBezTo>
                  <a:cubicBezTo>
                    <a:pt x="16971" y="10500"/>
                    <a:pt x="18514" y="11100"/>
                    <a:pt x="19671" y="12150"/>
                  </a:cubicBezTo>
                  <a:cubicBezTo>
                    <a:pt x="20829" y="13200"/>
                    <a:pt x="21600" y="14700"/>
                    <a:pt x="20700" y="15750"/>
                  </a:cubicBezTo>
                  <a:cubicBezTo>
                    <a:pt x="19800" y="16800"/>
                    <a:pt x="17229" y="17400"/>
                    <a:pt x="14271" y="18300"/>
                  </a:cubicBezTo>
                  <a:cubicBezTo>
                    <a:pt x="11314" y="19200"/>
                    <a:pt x="7971" y="20400"/>
                    <a:pt x="4629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" name="Line"/>
            <p:cNvSpPr/>
            <p:nvPr/>
          </p:nvSpPr>
          <p:spPr>
            <a:xfrm>
              <a:off x="3282950" y="6937464"/>
              <a:ext cx="14605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" name="Line"/>
            <p:cNvSpPr/>
            <p:nvPr/>
          </p:nvSpPr>
          <p:spPr>
            <a:xfrm>
              <a:off x="3549649" y="6765979"/>
              <a:ext cx="104152" cy="2067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6" h="21095" fill="norm" stroke="1" extrusionOk="0">
                  <a:moveTo>
                    <a:pt x="10368" y="2596"/>
                  </a:moveTo>
                  <a:cubicBezTo>
                    <a:pt x="9936" y="1516"/>
                    <a:pt x="9504" y="436"/>
                    <a:pt x="10368" y="112"/>
                  </a:cubicBezTo>
                  <a:cubicBezTo>
                    <a:pt x="11232" y="-212"/>
                    <a:pt x="13392" y="220"/>
                    <a:pt x="15336" y="760"/>
                  </a:cubicBezTo>
                  <a:cubicBezTo>
                    <a:pt x="17280" y="1300"/>
                    <a:pt x="19008" y="1948"/>
                    <a:pt x="20088" y="2920"/>
                  </a:cubicBezTo>
                  <a:cubicBezTo>
                    <a:pt x="21168" y="3892"/>
                    <a:pt x="21600" y="5188"/>
                    <a:pt x="20952" y="6268"/>
                  </a:cubicBezTo>
                  <a:cubicBezTo>
                    <a:pt x="20304" y="7348"/>
                    <a:pt x="18576" y="8212"/>
                    <a:pt x="16416" y="8752"/>
                  </a:cubicBezTo>
                  <a:cubicBezTo>
                    <a:pt x="14256" y="9292"/>
                    <a:pt x="11664" y="9508"/>
                    <a:pt x="11232" y="9940"/>
                  </a:cubicBezTo>
                  <a:cubicBezTo>
                    <a:pt x="10800" y="10372"/>
                    <a:pt x="12528" y="11020"/>
                    <a:pt x="14040" y="12316"/>
                  </a:cubicBezTo>
                  <a:cubicBezTo>
                    <a:pt x="15552" y="13612"/>
                    <a:pt x="16848" y="15556"/>
                    <a:pt x="15336" y="17284"/>
                  </a:cubicBezTo>
                  <a:cubicBezTo>
                    <a:pt x="13824" y="19012"/>
                    <a:pt x="9504" y="20524"/>
                    <a:pt x="6480" y="20956"/>
                  </a:cubicBezTo>
                  <a:cubicBezTo>
                    <a:pt x="3456" y="21388"/>
                    <a:pt x="1728" y="20740"/>
                    <a:pt x="0" y="2009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" name="Line"/>
            <p:cNvSpPr/>
            <p:nvPr/>
          </p:nvSpPr>
          <p:spPr>
            <a:xfrm>
              <a:off x="3678766" y="6829514"/>
              <a:ext cx="132365" cy="1379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0" h="21334" fill="norm" stroke="1" extrusionOk="0">
                  <a:moveTo>
                    <a:pt x="20229" y="0"/>
                  </a:moveTo>
                  <a:cubicBezTo>
                    <a:pt x="14400" y="3273"/>
                    <a:pt x="8571" y="6545"/>
                    <a:pt x="4971" y="9818"/>
                  </a:cubicBezTo>
                  <a:cubicBezTo>
                    <a:pt x="1371" y="13091"/>
                    <a:pt x="0" y="16364"/>
                    <a:pt x="0" y="18491"/>
                  </a:cubicBezTo>
                  <a:cubicBezTo>
                    <a:pt x="0" y="20618"/>
                    <a:pt x="1371" y="21600"/>
                    <a:pt x="4629" y="21273"/>
                  </a:cubicBezTo>
                  <a:cubicBezTo>
                    <a:pt x="7886" y="20945"/>
                    <a:pt x="13029" y="19309"/>
                    <a:pt x="16457" y="16855"/>
                  </a:cubicBezTo>
                  <a:cubicBezTo>
                    <a:pt x="19886" y="14400"/>
                    <a:pt x="21600" y="11127"/>
                    <a:pt x="21429" y="8182"/>
                  </a:cubicBezTo>
                  <a:cubicBezTo>
                    <a:pt x="21257" y="5236"/>
                    <a:pt x="19200" y="2618"/>
                    <a:pt x="17143" y="1309"/>
                  </a:cubicBezTo>
                  <a:cubicBezTo>
                    <a:pt x="15086" y="0"/>
                    <a:pt x="13029" y="0"/>
                    <a:pt x="10971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" name="Line"/>
            <p:cNvSpPr/>
            <p:nvPr/>
          </p:nvSpPr>
          <p:spPr>
            <a:xfrm>
              <a:off x="3309796" y="7223214"/>
              <a:ext cx="297004" cy="1369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5" h="21171" fill="norm" stroke="1" extrusionOk="0">
                  <a:moveTo>
                    <a:pt x="4950" y="3927"/>
                  </a:moveTo>
                  <a:cubicBezTo>
                    <a:pt x="4184" y="3927"/>
                    <a:pt x="3418" y="3927"/>
                    <a:pt x="2576" y="5400"/>
                  </a:cubicBezTo>
                  <a:cubicBezTo>
                    <a:pt x="1733" y="6873"/>
                    <a:pt x="814" y="9818"/>
                    <a:pt x="355" y="12109"/>
                  </a:cubicBezTo>
                  <a:cubicBezTo>
                    <a:pt x="-105" y="14400"/>
                    <a:pt x="-105" y="16036"/>
                    <a:pt x="278" y="17018"/>
                  </a:cubicBezTo>
                  <a:cubicBezTo>
                    <a:pt x="661" y="18000"/>
                    <a:pt x="1427" y="18327"/>
                    <a:pt x="2346" y="17836"/>
                  </a:cubicBezTo>
                  <a:cubicBezTo>
                    <a:pt x="3265" y="17345"/>
                    <a:pt x="4338" y="16036"/>
                    <a:pt x="5180" y="14727"/>
                  </a:cubicBezTo>
                  <a:cubicBezTo>
                    <a:pt x="6023" y="13418"/>
                    <a:pt x="6635" y="12109"/>
                    <a:pt x="6942" y="10636"/>
                  </a:cubicBezTo>
                  <a:cubicBezTo>
                    <a:pt x="7248" y="9164"/>
                    <a:pt x="7248" y="7527"/>
                    <a:pt x="6865" y="6382"/>
                  </a:cubicBezTo>
                  <a:cubicBezTo>
                    <a:pt x="6482" y="5236"/>
                    <a:pt x="5716" y="4582"/>
                    <a:pt x="5640" y="4745"/>
                  </a:cubicBezTo>
                  <a:cubicBezTo>
                    <a:pt x="5563" y="4909"/>
                    <a:pt x="6176" y="5891"/>
                    <a:pt x="6789" y="5891"/>
                  </a:cubicBezTo>
                  <a:cubicBezTo>
                    <a:pt x="7401" y="5891"/>
                    <a:pt x="8014" y="4909"/>
                    <a:pt x="8627" y="3764"/>
                  </a:cubicBezTo>
                  <a:cubicBezTo>
                    <a:pt x="9240" y="2618"/>
                    <a:pt x="9852" y="1309"/>
                    <a:pt x="10542" y="818"/>
                  </a:cubicBezTo>
                  <a:cubicBezTo>
                    <a:pt x="11231" y="327"/>
                    <a:pt x="11997" y="655"/>
                    <a:pt x="12763" y="2455"/>
                  </a:cubicBezTo>
                  <a:cubicBezTo>
                    <a:pt x="13529" y="4255"/>
                    <a:pt x="14295" y="7527"/>
                    <a:pt x="14372" y="10964"/>
                  </a:cubicBezTo>
                  <a:cubicBezTo>
                    <a:pt x="14448" y="14400"/>
                    <a:pt x="13835" y="18000"/>
                    <a:pt x="12993" y="19800"/>
                  </a:cubicBezTo>
                  <a:cubicBezTo>
                    <a:pt x="12150" y="21600"/>
                    <a:pt x="11078" y="21600"/>
                    <a:pt x="10312" y="19964"/>
                  </a:cubicBezTo>
                  <a:cubicBezTo>
                    <a:pt x="9546" y="18327"/>
                    <a:pt x="9086" y="15055"/>
                    <a:pt x="11001" y="11455"/>
                  </a:cubicBezTo>
                  <a:cubicBezTo>
                    <a:pt x="12916" y="7855"/>
                    <a:pt x="17206" y="3927"/>
                    <a:pt x="21495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" name="Line"/>
            <p:cNvSpPr/>
            <p:nvPr/>
          </p:nvSpPr>
          <p:spPr>
            <a:xfrm>
              <a:off x="2832100" y="7420064"/>
              <a:ext cx="19050" cy="241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00" y="4547"/>
                    <a:pt x="9600" y="9095"/>
                    <a:pt x="13200" y="12695"/>
                  </a:cubicBezTo>
                  <a:cubicBezTo>
                    <a:pt x="16800" y="16295"/>
                    <a:pt x="19200" y="1894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" name="Line"/>
            <p:cNvSpPr/>
            <p:nvPr/>
          </p:nvSpPr>
          <p:spPr>
            <a:xfrm>
              <a:off x="2778036" y="7426414"/>
              <a:ext cx="257298" cy="2695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5" h="21489" fill="norm" stroke="1" extrusionOk="0">
                  <a:moveTo>
                    <a:pt x="2340" y="1012"/>
                  </a:moveTo>
                  <a:cubicBezTo>
                    <a:pt x="3031" y="506"/>
                    <a:pt x="3723" y="0"/>
                    <a:pt x="5019" y="0"/>
                  </a:cubicBezTo>
                  <a:cubicBezTo>
                    <a:pt x="6315" y="0"/>
                    <a:pt x="8215" y="506"/>
                    <a:pt x="11067" y="2278"/>
                  </a:cubicBezTo>
                  <a:cubicBezTo>
                    <a:pt x="13918" y="4050"/>
                    <a:pt x="17719" y="7087"/>
                    <a:pt x="19620" y="9619"/>
                  </a:cubicBezTo>
                  <a:cubicBezTo>
                    <a:pt x="21521" y="12150"/>
                    <a:pt x="21521" y="14175"/>
                    <a:pt x="19275" y="16031"/>
                  </a:cubicBezTo>
                  <a:cubicBezTo>
                    <a:pt x="17028" y="17887"/>
                    <a:pt x="12535" y="19575"/>
                    <a:pt x="9166" y="20503"/>
                  </a:cubicBezTo>
                  <a:cubicBezTo>
                    <a:pt x="5796" y="21431"/>
                    <a:pt x="3550" y="21600"/>
                    <a:pt x="2081" y="21431"/>
                  </a:cubicBezTo>
                  <a:cubicBezTo>
                    <a:pt x="612" y="21262"/>
                    <a:pt x="-79" y="20756"/>
                    <a:pt x="7" y="20334"/>
                  </a:cubicBezTo>
                  <a:cubicBezTo>
                    <a:pt x="94" y="19912"/>
                    <a:pt x="958" y="19575"/>
                    <a:pt x="2081" y="19237"/>
                  </a:cubicBezTo>
                  <a:cubicBezTo>
                    <a:pt x="3204" y="18900"/>
                    <a:pt x="4587" y="18563"/>
                    <a:pt x="5969" y="18225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" name="Line"/>
            <p:cNvSpPr/>
            <p:nvPr/>
          </p:nvSpPr>
          <p:spPr>
            <a:xfrm>
              <a:off x="3136900" y="7578814"/>
              <a:ext cx="209550" cy="592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3886"/>
                  </a:moveTo>
                  <a:cubicBezTo>
                    <a:pt x="218" y="17743"/>
                    <a:pt x="436" y="21600"/>
                    <a:pt x="545" y="21600"/>
                  </a:cubicBezTo>
                  <a:cubicBezTo>
                    <a:pt x="655" y="21600"/>
                    <a:pt x="655" y="17743"/>
                    <a:pt x="1418" y="15043"/>
                  </a:cubicBezTo>
                  <a:cubicBezTo>
                    <a:pt x="2182" y="12343"/>
                    <a:pt x="3709" y="10800"/>
                    <a:pt x="6000" y="11571"/>
                  </a:cubicBezTo>
                  <a:cubicBezTo>
                    <a:pt x="8291" y="12343"/>
                    <a:pt x="11345" y="15429"/>
                    <a:pt x="13964" y="15814"/>
                  </a:cubicBezTo>
                  <a:cubicBezTo>
                    <a:pt x="16582" y="16200"/>
                    <a:pt x="18764" y="13886"/>
                    <a:pt x="19964" y="10800"/>
                  </a:cubicBezTo>
                  <a:cubicBezTo>
                    <a:pt x="21164" y="7714"/>
                    <a:pt x="21382" y="38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" name="Line"/>
            <p:cNvSpPr/>
            <p:nvPr/>
          </p:nvSpPr>
          <p:spPr>
            <a:xfrm>
              <a:off x="3480225" y="7401014"/>
              <a:ext cx="202775" cy="2995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5" h="21529" fill="norm" stroke="1" extrusionOk="0">
                  <a:moveTo>
                    <a:pt x="5355" y="12321"/>
                  </a:moveTo>
                  <a:cubicBezTo>
                    <a:pt x="3780" y="13994"/>
                    <a:pt x="2205" y="15668"/>
                    <a:pt x="1418" y="16961"/>
                  </a:cubicBezTo>
                  <a:cubicBezTo>
                    <a:pt x="630" y="18254"/>
                    <a:pt x="630" y="19166"/>
                    <a:pt x="630" y="20003"/>
                  </a:cubicBezTo>
                  <a:cubicBezTo>
                    <a:pt x="630" y="20839"/>
                    <a:pt x="630" y="21600"/>
                    <a:pt x="518" y="21524"/>
                  </a:cubicBezTo>
                  <a:cubicBezTo>
                    <a:pt x="405" y="21448"/>
                    <a:pt x="180" y="20535"/>
                    <a:pt x="68" y="18406"/>
                  </a:cubicBezTo>
                  <a:cubicBezTo>
                    <a:pt x="-45" y="16276"/>
                    <a:pt x="-45" y="12930"/>
                    <a:pt x="293" y="10876"/>
                  </a:cubicBezTo>
                  <a:cubicBezTo>
                    <a:pt x="630" y="8823"/>
                    <a:pt x="1305" y="8062"/>
                    <a:pt x="2093" y="7986"/>
                  </a:cubicBezTo>
                  <a:cubicBezTo>
                    <a:pt x="2880" y="7910"/>
                    <a:pt x="3780" y="8518"/>
                    <a:pt x="4793" y="9735"/>
                  </a:cubicBezTo>
                  <a:cubicBezTo>
                    <a:pt x="5805" y="10952"/>
                    <a:pt x="6930" y="12777"/>
                    <a:pt x="7830" y="13994"/>
                  </a:cubicBezTo>
                  <a:cubicBezTo>
                    <a:pt x="8730" y="15211"/>
                    <a:pt x="9405" y="15820"/>
                    <a:pt x="10643" y="16428"/>
                  </a:cubicBezTo>
                  <a:cubicBezTo>
                    <a:pt x="11880" y="17037"/>
                    <a:pt x="13680" y="17645"/>
                    <a:pt x="14918" y="17189"/>
                  </a:cubicBezTo>
                  <a:cubicBezTo>
                    <a:pt x="16155" y="16732"/>
                    <a:pt x="16830" y="15211"/>
                    <a:pt x="17842" y="12169"/>
                  </a:cubicBezTo>
                  <a:cubicBezTo>
                    <a:pt x="18855" y="9127"/>
                    <a:pt x="20205" y="4563"/>
                    <a:pt x="21555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" name="Line"/>
            <p:cNvSpPr/>
            <p:nvPr/>
          </p:nvSpPr>
          <p:spPr>
            <a:xfrm>
              <a:off x="3662867" y="7560615"/>
              <a:ext cx="96878" cy="736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96" h="20874" fill="norm" stroke="1" extrusionOk="0">
                  <a:moveTo>
                    <a:pt x="15080" y="3359"/>
                  </a:moveTo>
                  <a:cubicBezTo>
                    <a:pt x="12830" y="2159"/>
                    <a:pt x="10580" y="959"/>
                    <a:pt x="8105" y="359"/>
                  </a:cubicBezTo>
                  <a:cubicBezTo>
                    <a:pt x="5630" y="-241"/>
                    <a:pt x="2930" y="-241"/>
                    <a:pt x="1355" y="1559"/>
                  </a:cubicBezTo>
                  <a:cubicBezTo>
                    <a:pt x="-220" y="3359"/>
                    <a:pt x="-670" y="6959"/>
                    <a:pt x="1355" y="10559"/>
                  </a:cubicBezTo>
                  <a:cubicBezTo>
                    <a:pt x="3380" y="14159"/>
                    <a:pt x="7880" y="17759"/>
                    <a:pt x="11255" y="19559"/>
                  </a:cubicBezTo>
                  <a:cubicBezTo>
                    <a:pt x="14630" y="21359"/>
                    <a:pt x="16880" y="21359"/>
                    <a:pt x="18455" y="19259"/>
                  </a:cubicBezTo>
                  <a:cubicBezTo>
                    <a:pt x="20030" y="17159"/>
                    <a:pt x="20930" y="12959"/>
                    <a:pt x="20480" y="9659"/>
                  </a:cubicBezTo>
                  <a:cubicBezTo>
                    <a:pt x="20030" y="6359"/>
                    <a:pt x="18230" y="3959"/>
                    <a:pt x="16430" y="155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" name="Line"/>
            <p:cNvSpPr/>
            <p:nvPr/>
          </p:nvSpPr>
          <p:spPr>
            <a:xfrm>
              <a:off x="3765550" y="7489914"/>
              <a:ext cx="133350" cy="1509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5" fill="norm" stroke="1" extrusionOk="0">
                  <a:moveTo>
                    <a:pt x="0" y="8100"/>
                  </a:moveTo>
                  <a:cubicBezTo>
                    <a:pt x="1714" y="7800"/>
                    <a:pt x="3429" y="7500"/>
                    <a:pt x="5657" y="8850"/>
                  </a:cubicBezTo>
                  <a:cubicBezTo>
                    <a:pt x="7886" y="10200"/>
                    <a:pt x="10629" y="13200"/>
                    <a:pt x="12000" y="15600"/>
                  </a:cubicBezTo>
                  <a:cubicBezTo>
                    <a:pt x="13371" y="18000"/>
                    <a:pt x="13371" y="19800"/>
                    <a:pt x="12514" y="20700"/>
                  </a:cubicBezTo>
                  <a:cubicBezTo>
                    <a:pt x="11657" y="21600"/>
                    <a:pt x="9943" y="21600"/>
                    <a:pt x="8914" y="20850"/>
                  </a:cubicBezTo>
                  <a:cubicBezTo>
                    <a:pt x="7886" y="20100"/>
                    <a:pt x="7543" y="18600"/>
                    <a:pt x="9771" y="15000"/>
                  </a:cubicBezTo>
                  <a:cubicBezTo>
                    <a:pt x="12000" y="11400"/>
                    <a:pt x="16800" y="57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" name="Line"/>
            <p:cNvSpPr/>
            <p:nvPr/>
          </p:nvSpPr>
          <p:spPr>
            <a:xfrm>
              <a:off x="3948298" y="7466168"/>
              <a:ext cx="147453" cy="2523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12" h="21282" fill="norm" stroke="1" extrusionOk="0">
                  <a:moveTo>
                    <a:pt x="20612" y="396"/>
                  </a:moveTo>
                  <a:cubicBezTo>
                    <a:pt x="17357" y="39"/>
                    <a:pt x="14102" y="-318"/>
                    <a:pt x="10996" y="485"/>
                  </a:cubicBezTo>
                  <a:cubicBezTo>
                    <a:pt x="7889" y="1289"/>
                    <a:pt x="4930" y="3252"/>
                    <a:pt x="2711" y="6019"/>
                  </a:cubicBezTo>
                  <a:cubicBezTo>
                    <a:pt x="491" y="8786"/>
                    <a:pt x="-988" y="12356"/>
                    <a:pt x="787" y="15034"/>
                  </a:cubicBezTo>
                  <a:cubicBezTo>
                    <a:pt x="2563" y="17712"/>
                    <a:pt x="7593" y="19497"/>
                    <a:pt x="12623" y="2128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" name="Line"/>
            <p:cNvSpPr/>
            <p:nvPr/>
          </p:nvSpPr>
          <p:spPr>
            <a:xfrm>
              <a:off x="4095749" y="7550151"/>
              <a:ext cx="216486" cy="1493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8" h="21461" fill="norm" stroke="1" extrusionOk="0">
                  <a:moveTo>
                    <a:pt x="0" y="20548"/>
                  </a:moveTo>
                  <a:cubicBezTo>
                    <a:pt x="2936" y="14768"/>
                    <a:pt x="5872" y="8988"/>
                    <a:pt x="7550" y="5337"/>
                  </a:cubicBezTo>
                  <a:cubicBezTo>
                    <a:pt x="9227" y="1686"/>
                    <a:pt x="9647" y="165"/>
                    <a:pt x="9542" y="13"/>
                  </a:cubicBezTo>
                  <a:cubicBezTo>
                    <a:pt x="9437" y="-139"/>
                    <a:pt x="8808" y="1078"/>
                    <a:pt x="8388" y="3207"/>
                  </a:cubicBezTo>
                  <a:cubicBezTo>
                    <a:pt x="7969" y="5337"/>
                    <a:pt x="7759" y="8379"/>
                    <a:pt x="7759" y="10661"/>
                  </a:cubicBezTo>
                  <a:cubicBezTo>
                    <a:pt x="7759" y="12943"/>
                    <a:pt x="7969" y="14464"/>
                    <a:pt x="8598" y="15376"/>
                  </a:cubicBezTo>
                  <a:cubicBezTo>
                    <a:pt x="9227" y="16289"/>
                    <a:pt x="10276" y="16593"/>
                    <a:pt x="11324" y="16593"/>
                  </a:cubicBezTo>
                  <a:cubicBezTo>
                    <a:pt x="12373" y="16593"/>
                    <a:pt x="13421" y="16289"/>
                    <a:pt x="14784" y="14464"/>
                  </a:cubicBezTo>
                  <a:cubicBezTo>
                    <a:pt x="16148" y="12638"/>
                    <a:pt x="17825" y="9292"/>
                    <a:pt x="19083" y="6706"/>
                  </a:cubicBezTo>
                  <a:cubicBezTo>
                    <a:pt x="20342" y="4120"/>
                    <a:pt x="21181" y="2295"/>
                    <a:pt x="21390" y="2295"/>
                  </a:cubicBezTo>
                  <a:cubicBezTo>
                    <a:pt x="21600" y="2295"/>
                    <a:pt x="21181" y="4120"/>
                    <a:pt x="21076" y="7619"/>
                  </a:cubicBezTo>
                  <a:cubicBezTo>
                    <a:pt x="20971" y="11117"/>
                    <a:pt x="21181" y="16289"/>
                    <a:pt x="21390" y="21461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" name="Line"/>
            <p:cNvSpPr/>
            <p:nvPr/>
          </p:nvSpPr>
          <p:spPr>
            <a:xfrm>
              <a:off x="4292600" y="7699464"/>
              <a:ext cx="88900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" name="Line"/>
            <p:cNvSpPr/>
            <p:nvPr/>
          </p:nvSpPr>
          <p:spPr>
            <a:xfrm>
              <a:off x="4470400" y="7705814"/>
              <a:ext cx="825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" name="Line"/>
            <p:cNvSpPr/>
            <p:nvPr/>
          </p:nvSpPr>
          <p:spPr>
            <a:xfrm>
              <a:off x="4705350" y="7718514"/>
              <a:ext cx="50800" cy="1"/>
            </a:xfrm>
            <a:prstGeom prst="ellipse">
              <a:avLst/>
            </a:pr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" name="Line"/>
            <p:cNvSpPr/>
            <p:nvPr/>
          </p:nvSpPr>
          <p:spPr>
            <a:xfrm>
              <a:off x="4921249" y="7515314"/>
              <a:ext cx="98067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12960" y="0"/>
                  </a:moveTo>
                  <a:cubicBezTo>
                    <a:pt x="17280" y="3771"/>
                    <a:pt x="21600" y="7543"/>
                    <a:pt x="19440" y="11143"/>
                  </a:cubicBezTo>
                  <a:cubicBezTo>
                    <a:pt x="17280" y="14743"/>
                    <a:pt x="8640" y="1817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301" name="Drawing"/>
          <p:cNvGrpSpPr/>
          <p:nvPr/>
        </p:nvGrpSpPr>
        <p:grpSpPr>
          <a:xfrm>
            <a:off x="438150" y="1543555"/>
            <a:ext cx="4811589" cy="6425696"/>
            <a:chOff x="0" y="0"/>
            <a:chExt cx="4811588" cy="6425694"/>
          </a:xfrm>
        </p:grpSpPr>
        <p:sp>
          <p:nvSpPr>
            <p:cNvPr id="219" name="Line"/>
            <p:cNvSpPr/>
            <p:nvPr/>
          </p:nvSpPr>
          <p:spPr>
            <a:xfrm>
              <a:off x="740002" y="199430"/>
              <a:ext cx="313372" cy="4396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2" h="21469" fill="norm" stroke="1" extrusionOk="0">
                  <a:moveTo>
                    <a:pt x="1072" y="1400"/>
                  </a:moveTo>
                  <a:cubicBezTo>
                    <a:pt x="637" y="3777"/>
                    <a:pt x="202" y="6154"/>
                    <a:pt x="57" y="8944"/>
                  </a:cubicBezTo>
                  <a:cubicBezTo>
                    <a:pt x="-88" y="11735"/>
                    <a:pt x="57" y="14939"/>
                    <a:pt x="347" y="17006"/>
                  </a:cubicBezTo>
                  <a:cubicBezTo>
                    <a:pt x="637" y="19073"/>
                    <a:pt x="1072" y="20003"/>
                    <a:pt x="1579" y="20623"/>
                  </a:cubicBezTo>
                  <a:cubicBezTo>
                    <a:pt x="2086" y="21243"/>
                    <a:pt x="2666" y="21553"/>
                    <a:pt x="3174" y="21450"/>
                  </a:cubicBezTo>
                  <a:cubicBezTo>
                    <a:pt x="3681" y="21346"/>
                    <a:pt x="4116" y="20830"/>
                    <a:pt x="4768" y="19589"/>
                  </a:cubicBezTo>
                  <a:cubicBezTo>
                    <a:pt x="5421" y="18349"/>
                    <a:pt x="6291" y="16386"/>
                    <a:pt x="7015" y="15197"/>
                  </a:cubicBezTo>
                  <a:cubicBezTo>
                    <a:pt x="7740" y="14009"/>
                    <a:pt x="8320" y="13595"/>
                    <a:pt x="8827" y="13595"/>
                  </a:cubicBezTo>
                  <a:cubicBezTo>
                    <a:pt x="9335" y="13595"/>
                    <a:pt x="9770" y="14009"/>
                    <a:pt x="10495" y="14990"/>
                  </a:cubicBezTo>
                  <a:cubicBezTo>
                    <a:pt x="11219" y="15972"/>
                    <a:pt x="12234" y="17522"/>
                    <a:pt x="13176" y="18556"/>
                  </a:cubicBezTo>
                  <a:cubicBezTo>
                    <a:pt x="14119" y="19589"/>
                    <a:pt x="14989" y="20106"/>
                    <a:pt x="15786" y="20364"/>
                  </a:cubicBezTo>
                  <a:cubicBezTo>
                    <a:pt x="16583" y="20623"/>
                    <a:pt x="17308" y="20623"/>
                    <a:pt x="17960" y="20158"/>
                  </a:cubicBezTo>
                  <a:cubicBezTo>
                    <a:pt x="18613" y="19693"/>
                    <a:pt x="19193" y="18763"/>
                    <a:pt x="19772" y="16541"/>
                  </a:cubicBezTo>
                  <a:cubicBezTo>
                    <a:pt x="20352" y="14319"/>
                    <a:pt x="20932" y="10805"/>
                    <a:pt x="21222" y="8014"/>
                  </a:cubicBezTo>
                  <a:cubicBezTo>
                    <a:pt x="21512" y="5224"/>
                    <a:pt x="21512" y="3157"/>
                    <a:pt x="21367" y="1865"/>
                  </a:cubicBezTo>
                  <a:cubicBezTo>
                    <a:pt x="21222" y="573"/>
                    <a:pt x="20932" y="56"/>
                    <a:pt x="20570" y="5"/>
                  </a:cubicBezTo>
                  <a:cubicBezTo>
                    <a:pt x="20207" y="-47"/>
                    <a:pt x="19772" y="366"/>
                    <a:pt x="19410" y="1038"/>
                  </a:cubicBezTo>
                  <a:cubicBezTo>
                    <a:pt x="19048" y="1710"/>
                    <a:pt x="18758" y="2640"/>
                    <a:pt x="18468" y="35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" name="Line"/>
            <p:cNvSpPr/>
            <p:nvPr/>
          </p:nvSpPr>
          <p:spPr>
            <a:xfrm>
              <a:off x="1061427" y="435527"/>
              <a:ext cx="214924" cy="179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2" h="21291" fill="norm" stroke="1" extrusionOk="0">
                  <a:moveTo>
                    <a:pt x="10702" y="2512"/>
                  </a:moveTo>
                  <a:cubicBezTo>
                    <a:pt x="9008" y="2009"/>
                    <a:pt x="7314" y="1507"/>
                    <a:pt x="5514" y="3642"/>
                  </a:cubicBezTo>
                  <a:cubicBezTo>
                    <a:pt x="3714" y="5777"/>
                    <a:pt x="1808" y="10549"/>
                    <a:pt x="855" y="13563"/>
                  </a:cubicBezTo>
                  <a:cubicBezTo>
                    <a:pt x="-98" y="16577"/>
                    <a:pt x="-98" y="17833"/>
                    <a:pt x="114" y="19088"/>
                  </a:cubicBezTo>
                  <a:cubicBezTo>
                    <a:pt x="326" y="20344"/>
                    <a:pt x="749" y="21600"/>
                    <a:pt x="2231" y="21223"/>
                  </a:cubicBezTo>
                  <a:cubicBezTo>
                    <a:pt x="3714" y="20847"/>
                    <a:pt x="6255" y="18837"/>
                    <a:pt x="8055" y="15447"/>
                  </a:cubicBezTo>
                  <a:cubicBezTo>
                    <a:pt x="9855" y="12056"/>
                    <a:pt x="10914" y="7284"/>
                    <a:pt x="11655" y="4270"/>
                  </a:cubicBezTo>
                  <a:cubicBezTo>
                    <a:pt x="12396" y="1256"/>
                    <a:pt x="12820" y="0"/>
                    <a:pt x="13031" y="0"/>
                  </a:cubicBezTo>
                  <a:cubicBezTo>
                    <a:pt x="13243" y="0"/>
                    <a:pt x="13243" y="1256"/>
                    <a:pt x="13243" y="3893"/>
                  </a:cubicBezTo>
                  <a:cubicBezTo>
                    <a:pt x="13243" y="6530"/>
                    <a:pt x="13243" y="10549"/>
                    <a:pt x="13667" y="13312"/>
                  </a:cubicBezTo>
                  <a:cubicBezTo>
                    <a:pt x="14090" y="16074"/>
                    <a:pt x="14937" y="17581"/>
                    <a:pt x="15890" y="18084"/>
                  </a:cubicBezTo>
                  <a:cubicBezTo>
                    <a:pt x="16843" y="18586"/>
                    <a:pt x="17902" y="18084"/>
                    <a:pt x="18855" y="16953"/>
                  </a:cubicBezTo>
                  <a:cubicBezTo>
                    <a:pt x="19808" y="15823"/>
                    <a:pt x="20655" y="14065"/>
                    <a:pt x="21502" y="123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" name="Line"/>
            <p:cNvSpPr/>
            <p:nvPr/>
          </p:nvSpPr>
          <p:spPr>
            <a:xfrm>
              <a:off x="1314920" y="120144"/>
              <a:ext cx="37630" cy="444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3" h="21600" fill="norm" stroke="1" extrusionOk="0">
                  <a:moveTo>
                    <a:pt x="14133" y="0"/>
                  </a:moveTo>
                  <a:cubicBezTo>
                    <a:pt x="9333" y="2263"/>
                    <a:pt x="4533" y="4526"/>
                    <a:pt x="2133" y="7714"/>
                  </a:cubicBezTo>
                  <a:cubicBezTo>
                    <a:pt x="-267" y="10903"/>
                    <a:pt x="-267" y="15017"/>
                    <a:pt x="333" y="17434"/>
                  </a:cubicBezTo>
                  <a:cubicBezTo>
                    <a:pt x="933" y="19851"/>
                    <a:pt x="2133" y="20571"/>
                    <a:pt x="5733" y="20983"/>
                  </a:cubicBezTo>
                  <a:cubicBezTo>
                    <a:pt x="9333" y="21394"/>
                    <a:pt x="15333" y="21497"/>
                    <a:pt x="2133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" name="Line"/>
            <p:cNvSpPr/>
            <p:nvPr/>
          </p:nvSpPr>
          <p:spPr>
            <a:xfrm>
              <a:off x="1409175" y="0"/>
              <a:ext cx="171975" cy="583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2" h="21435" fill="norm" stroke="1" extrusionOk="0">
                  <a:moveTo>
                    <a:pt x="12709" y="14900"/>
                  </a:moveTo>
                  <a:cubicBezTo>
                    <a:pt x="12446" y="14511"/>
                    <a:pt x="12182" y="14123"/>
                    <a:pt x="11392" y="13890"/>
                  </a:cubicBezTo>
                  <a:cubicBezTo>
                    <a:pt x="10602" y="13657"/>
                    <a:pt x="9285" y="13579"/>
                    <a:pt x="7441" y="14045"/>
                  </a:cubicBezTo>
                  <a:cubicBezTo>
                    <a:pt x="5597" y="14511"/>
                    <a:pt x="3226" y="15521"/>
                    <a:pt x="1778" y="16648"/>
                  </a:cubicBezTo>
                  <a:cubicBezTo>
                    <a:pt x="329" y="17775"/>
                    <a:pt x="-198" y="19018"/>
                    <a:pt x="65" y="19911"/>
                  </a:cubicBezTo>
                  <a:cubicBezTo>
                    <a:pt x="329" y="20805"/>
                    <a:pt x="1382" y="21349"/>
                    <a:pt x="3226" y="21426"/>
                  </a:cubicBezTo>
                  <a:cubicBezTo>
                    <a:pt x="5070" y="21504"/>
                    <a:pt x="7704" y="21116"/>
                    <a:pt x="9943" y="19639"/>
                  </a:cubicBezTo>
                  <a:cubicBezTo>
                    <a:pt x="12182" y="18163"/>
                    <a:pt x="14026" y="15599"/>
                    <a:pt x="15080" y="12880"/>
                  </a:cubicBezTo>
                  <a:cubicBezTo>
                    <a:pt x="16134" y="10160"/>
                    <a:pt x="16397" y="7285"/>
                    <a:pt x="16661" y="5226"/>
                  </a:cubicBezTo>
                  <a:cubicBezTo>
                    <a:pt x="16924" y="3167"/>
                    <a:pt x="17187" y="1924"/>
                    <a:pt x="17056" y="1108"/>
                  </a:cubicBezTo>
                  <a:cubicBezTo>
                    <a:pt x="16924" y="292"/>
                    <a:pt x="16397" y="-96"/>
                    <a:pt x="16002" y="21"/>
                  </a:cubicBezTo>
                  <a:cubicBezTo>
                    <a:pt x="15607" y="137"/>
                    <a:pt x="15343" y="759"/>
                    <a:pt x="15080" y="2313"/>
                  </a:cubicBezTo>
                  <a:cubicBezTo>
                    <a:pt x="14817" y="3867"/>
                    <a:pt x="14553" y="6353"/>
                    <a:pt x="15080" y="8645"/>
                  </a:cubicBezTo>
                  <a:cubicBezTo>
                    <a:pt x="15607" y="10937"/>
                    <a:pt x="16924" y="13035"/>
                    <a:pt x="18109" y="14395"/>
                  </a:cubicBezTo>
                  <a:cubicBezTo>
                    <a:pt x="19295" y="15754"/>
                    <a:pt x="20348" y="16376"/>
                    <a:pt x="21402" y="169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" name="Line"/>
            <p:cNvSpPr/>
            <p:nvPr/>
          </p:nvSpPr>
          <p:spPr>
            <a:xfrm>
              <a:off x="1670050" y="151894"/>
              <a:ext cx="12700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" name="Line"/>
            <p:cNvSpPr/>
            <p:nvPr/>
          </p:nvSpPr>
          <p:spPr>
            <a:xfrm>
              <a:off x="1742124" y="332587"/>
              <a:ext cx="107173" cy="2151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35" h="21317" fill="norm" stroke="1" extrusionOk="0">
                  <a:moveTo>
                    <a:pt x="11798" y="342"/>
                  </a:moveTo>
                  <a:cubicBezTo>
                    <a:pt x="9761" y="133"/>
                    <a:pt x="7723" y="-77"/>
                    <a:pt x="5685" y="28"/>
                  </a:cubicBezTo>
                  <a:cubicBezTo>
                    <a:pt x="3647" y="133"/>
                    <a:pt x="1610" y="552"/>
                    <a:pt x="591" y="1915"/>
                  </a:cubicBezTo>
                  <a:cubicBezTo>
                    <a:pt x="-428" y="3278"/>
                    <a:pt x="-428" y="5585"/>
                    <a:pt x="3036" y="8311"/>
                  </a:cubicBezTo>
                  <a:cubicBezTo>
                    <a:pt x="6500" y="11038"/>
                    <a:pt x="13429" y="14183"/>
                    <a:pt x="17097" y="16385"/>
                  </a:cubicBezTo>
                  <a:cubicBezTo>
                    <a:pt x="20764" y="18587"/>
                    <a:pt x="21172" y="19845"/>
                    <a:pt x="20153" y="20579"/>
                  </a:cubicBezTo>
                  <a:cubicBezTo>
                    <a:pt x="19134" y="21313"/>
                    <a:pt x="16689" y="21523"/>
                    <a:pt x="13225" y="21104"/>
                  </a:cubicBezTo>
                  <a:cubicBezTo>
                    <a:pt x="9761" y="20684"/>
                    <a:pt x="5278" y="19636"/>
                    <a:pt x="795" y="185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" name="Line"/>
            <p:cNvSpPr/>
            <p:nvPr/>
          </p:nvSpPr>
          <p:spPr>
            <a:xfrm>
              <a:off x="2705570" y="62994"/>
              <a:ext cx="50330" cy="4300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0" h="21515" fill="norm" stroke="1" extrusionOk="0">
                  <a:moveTo>
                    <a:pt x="10600" y="0"/>
                  </a:moveTo>
                  <a:cubicBezTo>
                    <a:pt x="7000" y="3918"/>
                    <a:pt x="3400" y="7835"/>
                    <a:pt x="1600" y="11012"/>
                  </a:cubicBezTo>
                  <a:cubicBezTo>
                    <a:pt x="-200" y="14188"/>
                    <a:pt x="-200" y="16624"/>
                    <a:pt x="250" y="18159"/>
                  </a:cubicBezTo>
                  <a:cubicBezTo>
                    <a:pt x="700" y="19694"/>
                    <a:pt x="1600" y="20329"/>
                    <a:pt x="3850" y="20806"/>
                  </a:cubicBezTo>
                  <a:cubicBezTo>
                    <a:pt x="6100" y="21282"/>
                    <a:pt x="9700" y="21600"/>
                    <a:pt x="12400" y="21494"/>
                  </a:cubicBezTo>
                  <a:cubicBezTo>
                    <a:pt x="15100" y="21388"/>
                    <a:pt x="16900" y="20859"/>
                    <a:pt x="18250" y="20329"/>
                  </a:cubicBezTo>
                  <a:cubicBezTo>
                    <a:pt x="19600" y="19800"/>
                    <a:pt x="20500" y="19271"/>
                    <a:pt x="21400" y="187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" name="Line"/>
            <p:cNvSpPr/>
            <p:nvPr/>
          </p:nvSpPr>
          <p:spPr>
            <a:xfrm>
              <a:off x="2628900" y="310644"/>
              <a:ext cx="1905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" name="Line"/>
            <p:cNvSpPr/>
            <p:nvPr/>
          </p:nvSpPr>
          <p:spPr>
            <a:xfrm>
              <a:off x="2847351" y="268373"/>
              <a:ext cx="291961" cy="2254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0" h="21305" fill="norm" stroke="1" extrusionOk="0">
                  <a:moveTo>
                    <a:pt x="1194" y="6394"/>
                  </a:moveTo>
                  <a:cubicBezTo>
                    <a:pt x="2573" y="5394"/>
                    <a:pt x="3951" y="4394"/>
                    <a:pt x="4871" y="3294"/>
                  </a:cubicBezTo>
                  <a:cubicBezTo>
                    <a:pt x="5790" y="2194"/>
                    <a:pt x="6249" y="994"/>
                    <a:pt x="6019" y="394"/>
                  </a:cubicBezTo>
                  <a:cubicBezTo>
                    <a:pt x="5790" y="-206"/>
                    <a:pt x="4871" y="-206"/>
                    <a:pt x="3798" y="994"/>
                  </a:cubicBezTo>
                  <a:cubicBezTo>
                    <a:pt x="2726" y="2194"/>
                    <a:pt x="1500" y="4594"/>
                    <a:pt x="734" y="7594"/>
                  </a:cubicBezTo>
                  <a:cubicBezTo>
                    <a:pt x="-32" y="10594"/>
                    <a:pt x="-338" y="14194"/>
                    <a:pt x="505" y="16494"/>
                  </a:cubicBezTo>
                  <a:cubicBezTo>
                    <a:pt x="1347" y="18794"/>
                    <a:pt x="3339" y="19794"/>
                    <a:pt x="6096" y="18394"/>
                  </a:cubicBezTo>
                  <a:cubicBezTo>
                    <a:pt x="8853" y="16994"/>
                    <a:pt x="12377" y="13194"/>
                    <a:pt x="14598" y="10394"/>
                  </a:cubicBezTo>
                  <a:cubicBezTo>
                    <a:pt x="16819" y="7594"/>
                    <a:pt x="17739" y="5794"/>
                    <a:pt x="18198" y="4394"/>
                  </a:cubicBezTo>
                  <a:cubicBezTo>
                    <a:pt x="18658" y="2994"/>
                    <a:pt x="18658" y="1994"/>
                    <a:pt x="18122" y="1694"/>
                  </a:cubicBezTo>
                  <a:cubicBezTo>
                    <a:pt x="17585" y="1394"/>
                    <a:pt x="16513" y="1794"/>
                    <a:pt x="15747" y="2394"/>
                  </a:cubicBezTo>
                  <a:cubicBezTo>
                    <a:pt x="14981" y="2994"/>
                    <a:pt x="14522" y="3794"/>
                    <a:pt x="14751" y="5294"/>
                  </a:cubicBezTo>
                  <a:cubicBezTo>
                    <a:pt x="14981" y="6794"/>
                    <a:pt x="15900" y="8994"/>
                    <a:pt x="17049" y="11094"/>
                  </a:cubicBezTo>
                  <a:cubicBezTo>
                    <a:pt x="18198" y="13194"/>
                    <a:pt x="19577" y="15194"/>
                    <a:pt x="20343" y="16694"/>
                  </a:cubicBezTo>
                  <a:cubicBezTo>
                    <a:pt x="21109" y="18194"/>
                    <a:pt x="21262" y="19194"/>
                    <a:pt x="21032" y="19994"/>
                  </a:cubicBezTo>
                  <a:cubicBezTo>
                    <a:pt x="20802" y="20794"/>
                    <a:pt x="20190" y="21394"/>
                    <a:pt x="19653" y="21294"/>
                  </a:cubicBezTo>
                  <a:cubicBezTo>
                    <a:pt x="19117" y="21194"/>
                    <a:pt x="18658" y="20394"/>
                    <a:pt x="18351" y="19194"/>
                  </a:cubicBezTo>
                  <a:cubicBezTo>
                    <a:pt x="18045" y="17994"/>
                    <a:pt x="17892" y="16394"/>
                    <a:pt x="17739" y="147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" name="Line"/>
            <p:cNvSpPr/>
            <p:nvPr/>
          </p:nvSpPr>
          <p:spPr>
            <a:xfrm>
              <a:off x="3267322" y="12194"/>
              <a:ext cx="28328" cy="463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48" h="21600" fill="norm" stroke="1" extrusionOk="0">
                  <a:moveTo>
                    <a:pt x="20648" y="0"/>
                  </a:moveTo>
                  <a:cubicBezTo>
                    <a:pt x="14477" y="2663"/>
                    <a:pt x="8305" y="5326"/>
                    <a:pt x="4448" y="8384"/>
                  </a:cubicBezTo>
                  <a:cubicBezTo>
                    <a:pt x="591" y="11441"/>
                    <a:pt x="-952" y="14893"/>
                    <a:pt x="591" y="17162"/>
                  </a:cubicBezTo>
                  <a:cubicBezTo>
                    <a:pt x="2134" y="19430"/>
                    <a:pt x="6762" y="20515"/>
                    <a:pt x="1139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" name="Line"/>
            <p:cNvSpPr/>
            <p:nvPr/>
          </p:nvSpPr>
          <p:spPr>
            <a:xfrm>
              <a:off x="3206477" y="285244"/>
              <a:ext cx="203474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6" h="21600" fill="norm" stroke="1" extrusionOk="0">
                  <a:moveTo>
                    <a:pt x="2033" y="21600"/>
                  </a:moveTo>
                  <a:cubicBezTo>
                    <a:pt x="919" y="19200"/>
                    <a:pt x="-194" y="16800"/>
                    <a:pt x="29" y="15600"/>
                  </a:cubicBezTo>
                  <a:cubicBezTo>
                    <a:pt x="251" y="14400"/>
                    <a:pt x="1810" y="14400"/>
                    <a:pt x="5596" y="12000"/>
                  </a:cubicBezTo>
                  <a:cubicBezTo>
                    <a:pt x="9381" y="9600"/>
                    <a:pt x="15394" y="4800"/>
                    <a:pt x="2140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" name="Line"/>
            <p:cNvSpPr/>
            <p:nvPr/>
          </p:nvSpPr>
          <p:spPr>
            <a:xfrm>
              <a:off x="711200" y="670477"/>
              <a:ext cx="2571750" cy="1248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0136"/>
                  </a:moveTo>
                  <a:cubicBezTo>
                    <a:pt x="747" y="20868"/>
                    <a:pt x="1493" y="21600"/>
                    <a:pt x="2187" y="21600"/>
                  </a:cubicBezTo>
                  <a:cubicBezTo>
                    <a:pt x="2880" y="21600"/>
                    <a:pt x="3520" y="20868"/>
                    <a:pt x="4169" y="19953"/>
                  </a:cubicBezTo>
                  <a:cubicBezTo>
                    <a:pt x="4818" y="19037"/>
                    <a:pt x="5476" y="17939"/>
                    <a:pt x="6169" y="16841"/>
                  </a:cubicBezTo>
                  <a:cubicBezTo>
                    <a:pt x="6862" y="15742"/>
                    <a:pt x="7591" y="14644"/>
                    <a:pt x="8311" y="13729"/>
                  </a:cubicBezTo>
                  <a:cubicBezTo>
                    <a:pt x="9031" y="12814"/>
                    <a:pt x="9742" y="12081"/>
                    <a:pt x="10418" y="11532"/>
                  </a:cubicBezTo>
                  <a:cubicBezTo>
                    <a:pt x="11093" y="10983"/>
                    <a:pt x="11733" y="10617"/>
                    <a:pt x="12471" y="10068"/>
                  </a:cubicBezTo>
                  <a:cubicBezTo>
                    <a:pt x="13209" y="9519"/>
                    <a:pt x="14044" y="8786"/>
                    <a:pt x="14773" y="8054"/>
                  </a:cubicBezTo>
                  <a:cubicBezTo>
                    <a:pt x="15502" y="7322"/>
                    <a:pt x="16124" y="6590"/>
                    <a:pt x="16773" y="5492"/>
                  </a:cubicBezTo>
                  <a:cubicBezTo>
                    <a:pt x="17422" y="4393"/>
                    <a:pt x="18098" y="2929"/>
                    <a:pt x="18747" y="1831"/>
                  </a:cubicBezTo>
                  <a:cubicBezTo>
                    <a:pt x="19396" y="732"/>
                    <a:pt x="20018" y="0"/>
                    <a:pt x="20489" y="0"/>
                  </a:cubicBezTo>
                  <a:cubicBezTo>
                    <a:pt x="20960" y="0"/>
                    <a:pt x="21280" y="732"/>
                    <a:pt x="21600" y="14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" name="Line"/>
            <p:cNvSpPr/>
            <p:nvPr/>
          </p:nvSpPr>
          <p:spPr>
            <a:xfrm>
              <a:off x="261571" y="1237744"/>
              <a:ext cx="151179" cy="3072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7" h="21475" fill="norm" stroke="1" extrusionOk="0">
                  <a:moveTo>
                    <a:pt x="727" y="0"/>
                  </a:moveTo>
                  <a:cubicBezTo>
                    <a:pt x="1327" y="4882"/>
                    <a:pt x="1927" y="9764"/>
                    <a:pt x="2227" y="13019"/>
                  </a:cubicBezTo>
                  <a:cubicBezTo>
                    <a:pt x="2527" y="16274"/>
                    <a:pt x="2527" y="17901"/>
                    <a:pt x="2527" y="19159"/>
                  </a:cubicBezTo>
                  <a:cubicBezTo>
                    <a:pt x="2527" y="20416"/>
                    <a:pt x="2527" y="21304"/>
                    <a:pt x="2077" y="21452"/>
                  </a:cubicBezTo>
                  <a:cubicBezTo>
                    <a:pt x="1627" y="21600"/>
                    <a:pt x="727" y="21008"/>
                    <a:pt x="277" y="20047"/>
                  </a:cubicBezTo>
                  <a:cubicBezTo>
                    <a:pt x="-173" y="19085"/>
                    <a:pt x="-173" y="17753"/>
                    <a:pt x="1027" y="16570"/>
                  </a:cubicBezTo>
                  <a:cubicBezTo>
                    <a:pt x="2227" y="15386"/>
                    <a:pt x="4627" y="14351"/>
                    <a:pt x="7327" y="12649"/>
                  </a:cubicBezTo>
                  <a:cubicBezTo>
                    <a:pt x="10027" y="10948"/>
                    <a:pt x="13027" y="8581"/>
                    <a:pt x="14527" y="7027"/>
                  </a:cubicBezTo>
                  <a:cubicBezTo>
                    <a:pt x="16027" y="5474"/>
                    <a:pt x="16027" y="4734"/>
                    <a:pt x="16177" y="6288"/>
                  </a:cubicBezTo>
                  <a:cubicBezTo>
                    <a:pt x="16327" y="7841"/>
                    <a:pt x="16627" y="11688"/>
                    <a:pt x="17527" y="14499"/>
                  </a:cubicBezTo>
                  <a:cubicBezTo>
                    <a:pt x="18427" y="17310"/>
                    <a:pt x="19927" y="19085"/>
                    <a:pt x="21427" y="208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" name="Line"/>
            <p:cNvSpPr/>
            <p:nvPr/>
          </p:nvSpPr>
          <p:spPr>
            <a:xfrm>
              <a:off x="443277" y="1479044"/>
              <a:ext cx="45674" cy="1033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5" h="21087" fill="norm" stroke="1" extrusionOk="0">
                  <a:moveTo>
                    <a:pt x="3512" y="0"/>
                  </a:moveTo>
                  <a:cubicBezTo>
                    <a:pt x="1549" y="4320"/>
                    <a:pt x="-415" y="8640"/>
                    <a:pt x="76" y="12312"/>
                  </a:cubicBezTo>
                  <a:cubicBezTo>
                    <a:pt x="567" y="15984"/>
                    <a:pt x="3512" y="19008"/>
                    <a:pt x="7440" y="20304"/>
                  </a:cubicBezTo>
                  <a:cubicBezTo>
                    <a:pt x="11367" y="21600"/>
                    <a:pt x="16276" y="21168"/>
                    <a:pt x="18730" y="19872"/>
                  </a:cubicBezTo>
                  <a:cubicBezTo>
                    <a:pt x="21185" y="18576"/>
                    <a:pt x="21185" y="16416"/>
                    <a:pt x="21185" y="14256"/>
                  </a:cubicBezTo>
                  <a:cubicBezTo>
                    <a:pt x="21185" y="12096"/>
                    <a:pt x="21185" y="9936"/>
                    <a:pt x="18730" y="8208"/>
                  </a:cubicBezTo>
                  <a:cubicBezTo>
                    <a:pt x="16276" y="6480"/>
                    <a:pt x="11367" y="5184"/>
                    <a:pt x="6458" y="38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" name="Line"/>
            <p:cNvSpPr/>
            <p:nvPr/>
          </p:nvSpPr>
          <p:spPr>
            <a:xfrm>
              <a:off x="609600" y="1326644"/>
              <a:ext cx="254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" name="Line"/>
            <p:cNvSpPr/>
            <p:nvPr/>
          </p:nvSpPr>
          <p:spPr>
            <a:xfrm>
              <a:off x="660400" y="1459994"/>
              <a:ext cx="63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" name="Line"/>
            <p:cNvSpPr/>
            <p:nvPr/>
          </p:nvSpPr>
          <p:spPr>
            <a:xfrm>
              <a:off x="860335" y="1242267"/>
              <a:ext cx="162015" cy="2739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2" h="21016" fill="norm" stroke="1" extrusionOk="0">
                  <a:moveTo>
                    <a:pt x="8007" y="3550"/>
                  </a:moveTo>
                  <a:cubicBezTo>
                    <a:pt x="7446" y="2089"/>
                    <a:pt x="6885" y="627"/>
                    <a:pt x="6043" y="221"/>
                  </a:cubicBezTo>
                  <a:cubicBezTo>
                    <a:pt x="5202" y="-185"/>
                    <a:pt x="4080" y="465"/>
                    <a:pt x="2817" y="2413"/>
                  </a:cubicBezTo>
                  <a:cubicBezTo>
                    <a:pt x="1555" y="4362"/>
                    <a:pt x="153" y="7610"/>
                    <a:pt x="12" y="10940"/>
                  </a:cubicBezTo>
                  <a:cubicBezTo>
                    <a:pt x="-128" y="14269"/>
                    <a:pt x="994" y="17680"/>
                    <a:pt x="2256" y="19466"/>
                  </a:cubicBezTo>
                  <a:cubicBezTo>
                    <a:pt x="3519" y="21253"/>
                    <a:pt x="4921" y="21415"/>
                    <a:pt x="7446" y="20359"/>
                  </a:cubicBezTo>
                  <a:cubicBezTo>
                    <a:pt x="9971" y="19304"/>
                    <a:pt x="13617" y="17030"/>
                    <a:pt x="16142" y="13863"/>
                  </a:cubicBezTo>
                  <a:cubicBezTo>
                    <a:pt x="18667" y="10696"/>
                    <a:pt x="20069" y="6636"/>
                    <a:pt x="20350" y="4119"/>
                  </a:cubicBezTo>
                  <a:cubicBezTo>
                    <a:pt x="20630" y="1601"/>
                    <a:pt x="19789" y="627"/>
                    <a:pt x="17825" y="221"/>
                  </a:cubicBezTo>
                  <a:cubicBezTo>
                    <a:pt x="15862" y="-185"/>
                    <a:pt x="12776" y="-23"/>
                    <a:pt x="10111" y="627"/>
                  </a:cubicBezTo>
                  <a:cubicBezTo>
                    <a:pt x="7446" y="1277"/>
                    <a:pt x="5202" y="2413"/>
                    <a:pt x="3799" y="3469"/>
                  </a:cubicBezTo>
                  <a:cubicBezTo>
                    <a:pt x="2397" y="4525"/>
                    <a:pt x="1836" y="5499"/>
                    <a:pt x="2256" y="6149"/>
                  </a:cubicBezTo>
                  <a:cubicBezTo>
                    <a:pt x="2677" y="6798"/>
                    <a:pt x="4080" y="7123"/>
                    <a:pt x="7446" y="7204"/>
                  </a:cubicBezTo>
                  <a:cubicBezTo>
                    <a:pt x="10812" y="7286"/>
                    <a:pt x="16142" y="7123"/>
                    <a:pt x="21472" y="69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" name="Line"/>
            <p:cNvSpPr/>
            <p:nvPr/>
          </p:nvSpPr>
          <p:spPr>
            <a:xfrm>
              <a:off x="1187450" y="1339344"/>
              <a:ext cx="889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" name="Line"/>
            <p:cNvSpPr/>
            <p:nvPr/>
          </p:nvSpPr>
          <p:spPr>
            <a:xfrm>
              <a:off x="1181100" y="1396494"/>
              <a:ext cx="1206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" name="Line"/>
            <p:cNvSpPr/>
            <p:nvPr/>
          </p:nvSpPr>
          <p:spPr>
            <a:xfrm>
              <a:off x="1434570" y="1190867"/>
              <a:ext cx="157063" cy="2559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15" h="21060" fill="norm" stroke="1" extrusionOk="0">
                  <a:moveTo>
                    <a:pt x="14377" y="5948"/>
                  </a:moveTo>
                  <a:cubicBezTo>
                    <a:pt x="13535" y="4903"/>
                    <a:pt x="12694" y="3857"/>
                    <a:pt x="11572" y="3335"/>
                  </a:cubicBezTo>
                  <a:cubicBezTo>
                    <a:pt x="10450" y="2812"/>
                    <a:pt x="9047" y="2812"/>
                    <a:pt x="7224" y="3945"/>
                  </a:cubicBezTo>
                  <a:cubicBezTo>
                    <a:pt x="5400" y="5077"/>
                    <a:pt x="3156" y="7341"/>
                    <a:pt x="1754" y="9606"/>
                  </a:cubicBezTo>
                  <a:cubicBezTo>
                    <a:pt x="351" y="11870"/>
                    <a:pt x="-210" y="14135"/>
                    <a:pt x="71" y="16225"/>
                  </a:cubicBezTo>
                  <a:cubicBezTo>
                    <a:pt x="351" y="18316"/>
                    <a:pt x="1473" y="20232"/>
                    <a:pt x="3717" y="20841"/>
                  </a:cubicBezTo>
                  <a:cubicBezTo>
                    <a:pt x="5961" y="21451"/>
                    <a:pt x="9328" y="20754"/>
                    <a:pt x="12554" y="19099"/>
                  </a:cubicBezTo>
                  <a:cubicBezTo>
                    <a:pt x="15780" y="17445"/>
                    <a:pt x="18865" y="14832"/>
                    <a:pt x="20128" y="11696"/>
                  </a:cubicBezTo>
                  <a:cubicBezTo>
                    <a:pt x="21390" y="8561"/>
                    <a:pt x="20829" y="4903"/>
                    <a:pt x="19146" y="2725"/>
                  </a:cubicBezTo>
                  <a:cubicBezTo>
                    <a:pt x="17463" y="548"/>
                    <a:pt x="14658" y="-149"/>
                    <a:pt x="11712" y="25"/>
                  </a:cubicBezTo>
                  <a:cubicBezTo>
                    <a:pt x="8767" y="199"/>
                    <a:pt x="5681" y="1245"/>
                    <a:pt x="4419" y="2812"/>
                  </a:cubicBezTo>
                  <a:cubicBezTo>
                    <a:pt x="3156" y="4380"/>
                    <a:pt x="3717" y="6470"/>
                    <a:pt x="6382" y="8038"/>
                  </a:cubicBezTo>
                  <a:cubicBezTo>
                    <a:pt x="9047" y="9606"/>
                    <a:pt x="13816" y="10651"/>
                    <a:pt x="18585" y="116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" name="Line"/>
            <p:cNvSpPr/>
            <p:nvPr/>
          </p:nvSpPr>
          <p:spPr>
            <a:xfrm>
              <a:off x="1639888" y="1453644"/>
              <a:ext cx="75138" cy="444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78" h="20635" fill="norm" stroke="1" extrusionOk="0">
                  <a:moveTo>
                    <a:pt x="6394" y="0"/>
                  </a:moveTo>
                  <a:cubicBezTo>
                    <a:pt x="4120" y="2945"/>
                    <a:pt x="1847" y="5891"/>
                    <a:pt x="710" y="9818"/>
                  </a:cubicBezTo>
                  <a:cubicBezTo>
                    <a:pt x="-427" y="13745"/>
                    <a:pt x="-427" y="18655"/>
                    <a:pt x="2415" y="20127"/>
                  </a:cubicBezTo>
                  <a:cubicBezTo>
                    <a:pt x="5257" y="21600"/>
                    <a:pt x="10941" y="19636"/>
                    <a:pt x="14920" y="17182"/>
                  </a:cubicBezTo>
                  <a:cubicBezTo>
                    <a:pt x="18899" y="14727"/>
                    <a:pt x="21173" y="11782"/>
                    <a:pt x="19752" y="10309"/>
                  </a:cubicBezTo>
                  <a:cubicBezTo>
                    <a:pt x="18331" y="8836"/>
                    <a:pt x="13215" y="8836"/>
                    <a:pt x="8099" y="88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0" name="Line"/>
            <p:cNvSpPr/>
            <p:nvPr/>
          </p:nvSpPr>
          <p:spPr>
            <a:xfrm>
              <a:off x="2336800" y="1275844"/>
              <a:ext cx="107951" cy="114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0" fill="norm" stroke="1" extrusionOk="0">
                  <a:moveTo>
                    <a:pt x="0" y="2356"/>
                  </a:moveTo>
                  <a:cubicBezTo>
                    <a:pt x="424" y="8247"/>
                    <a:pt x="847" y="14138"/>
                    <a:pt x="2118" y="17476"/>
                  </a:cubicBezTo>
                  <a:cubicBezTo>
                    <a:pt x="3388" y="20815"/>
                    <a:pt x="5506" y="21600"/>
                    <a:pt x="7200" y="21207"/>
                  </a:cubicBezTo>
                  <a:cubicBezTo>
                    <a:pt x="8894" y="20815"/>
                    <a:pt x="10165" y="19244"/>
                    <a:pt x="12494" y="15513"/>
                  </a:cubicBezTo>
                  <a:cubicBezTo>
                    <a:pt x="14824" y="11782"/>
                    <a:pt x="18212" y="5891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1" name="Line"/>
            <p:cNvSpPr/>
            <p:nvPr/>
          </p:nvSpPr>
          <p:spPr>
            <a:xfrm>
              <a:off x="2482849" y="1225044"/>
              <a:ext cx="11430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600" y="0"/>
                    <a:pt x="13600" y="0"/>
                    <a:pt x="10600" y="491"/>
                  </a:cubicBezTo>
                  <a:cubicBezTo>
                    <a:pt x="7600" y="982"/>
                    <a:pt x="5600" y="1964"/>
                    <a:pt x="5000" y="3273"/>
                  </a:cubicBezTo>
                  <a:cubicBezTo>
                    <a:pt x="4400" y="4582"/>
                    <a:pt x="5200" y="6218"/>
                    <a:pt x="6400" y="7527"/>
                  </a:cubicBezTo>
                  <a:cubicBezTo>
                    <a:pt x="7600" y="8836"/>
                    <a:pt x="9200" y="9818"/>
                    <a:pt x="10800" y="10800"/>
                  </a:cubicBezTo>
                  <a:cubicBezTo>
                    <a:pt x="12400" y="11782"/>
                    <a:pt x="14000" y="12764"/>
                    <a:pt x="15000" y="14073"/>
                  </a:cubicBezTo>
                  <a:cubicBezTo>
                    <a:pt x="16000" y="15382"/>
                    <a:pt x="16400" y="17018"/>
                    <a:pt x="13800" y="18327"/>
                  </a:cubicBezTo>
                  <a:cubicBezTo>
                    <a:pt x="11200" y="19636"/>
                    <a:pt x="5600" y="2061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" name="Line"/>
            <p:cNvSpPr/>
            <p:nvPr/>
          </p:nvSpPr>
          <p:spPr>
            <a:xfrm>
              <a:off x="2749550" y="1326644"/>
              <a:ext cx="254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" name="Line"/>
            <p:cNvSpPr/>
            <p:nvPr/>
          </p:nvSpPr>
          <p:spPr>
            <a:xfrm>
              <a:off x="3352800" y="1109373"/>
              <a:ext cx="167217" cy="3000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0" h="21266" fill="norm" stroke="1" extrusionOk="0">
                  <a:moveTo>
                    <a:pt x="0" y="1447"/>
                  </a:moveTo>
                  <a:cubicBezTo>
                    <a:pt x="1080" y="6247"/>
                    <a:pt x="2160" y="11047"/>
                    <a:pt x="2835" y="13972"/>
                  </a:cubicBezTo>
                  <a:cubicBezTo>
                    <a:pt x="3510" y="16897"/>
                    <a:pt x="3780" y="17947"/>
                    <a:pt x="3915" y="18997"/>
                  </a:cubicBezTo>
                  <a:cubicBezTo>
                    <a:pt x="4050" y="20047"/>
                    <a:pt x="4050" y="21097"/>
                    <a:pt x="3780" y="21247"/>
                  </a:cubicBezTo>
                  <a:cubicBezTo>
                    <a:pt x="3510" y="21397"/>
                    <a:pt x="2970" y="20647"/>
                    <a:pt x="2160" y="19297"/>
                  </a:cubicBezTo>
                  <a:cubicBezTo>
                    <a:pt x="1350" y="17947"/>
                    <a:pt x="270" y="15997"/>
                    <a:pt x="540" y="14722"/>
                  </a:cubicBezTo>
                  <a:cubicBezTo>
                    <a:pt x="810" y="13447"/>
                    <a:pt x="2430" y="12847"/>
                    <a:pt x="5265" y="11197"/>
                  </a:cubicBezTo>
                  <a:cubicBezTo>
                    <a:pt x="8100" y="9547"/>
                    <a:pt x="12150" y="6847"/>
                    <a:pt x="15120" y="4522"/>
                  </a:cubicBezTo>
                  <a:cubicBezTo>
                    <a:pt x="18090" y="2197"/>
                    <a:pt x="19980" y="247"/>
                    <a:pt x="20790" y="22"/>
                  </a:cubicBezTo>
                  <a:cubicBezTo>
                    <a:pt x="21600" y="-203"/>
                    <a:pt x="21330" y="1297"/>
                    <a:pt x="21060" y="3997"/>
                  </a:cubicBezTo>
                  <a:cubicBezTo>
                    <a:pt x="20790" y="6697"/>
                    <a:pt x="20520" y="10597"/>
                    <a:pt x="20520" y="13522"/>
                  </a:cubicBezTo>
                  <a:cubicBezTo>
                    <a:pt x="20520" y="16447"/>
                    <a:pt x="20790" y="18397"/>
                    <a:pt x="21060" y="203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" name="Line"/>
            <p:cNvSpPr/>
            <p:nvPr/>
          </p:nvSpPr>
          <p:spPr>
            <a:xfrm>
              <a:off x="3581400" y="1352044"/>
              <a:ext cx="3810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" name="Line"/>
            <p:cNvSpPr/>
            <p:nvPr/>
          </p:nvSpPr>
          <p:spPr>
            <a:xfrm>
              <a:off x="3708400" y="1186944"/>
              <a:ext cx="127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6" name="Line"/>
            <p:cNvSpPr/>
            <p:nvPr/>
          </p:nvSpPr>
          <p:spPr>
            <a:xfrm>
              <a:off x="3721099" y="1332994"/>
              <a:ext cx="190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" name="Line"/>
            <p:cNvSpPr/>
            <p:nvPr/>
          </p:nvSpPr>
          <p:spPr>
            <a:xfrm>
              <a:off x="3905720" y="1111965"/>
              <a:ext cx="177331" cy="3153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3" h="21453" fill="norm" stroke="1" extrusionOk="0">
                  <a:moveTo>
                    <a:pt x="11514" y="2509"/>
                  </a:moveTo>
                  <a:cubicBezTo>
                    <a:pt x="11772" y="1789"/>
                    <a:pt x="12029" y="1069"/>
                    <a:pt x="11514" y="853"/>
                  </a:cubicBezTo>
                  <a:cubicBezTo>
                    <a:pt x="11000" y="637"/>
                    <a:pt x="9714" y="925"/>
                    <a:pt x="7786" y="2797"/>
                  </a:cubicBezTo>
                  <a:cubicBezTo>
                    <a:pt x="5857" y="4669"/>
                    <a:pt x="3286" y="8125"/>
                    <a:pt x="1872" y="10933"/>
                  </a:cubicBezTo>
                  <a:cubicBezTo>
                    <a:pt x="457" y="13741"/>
                    <a:pt x="200" y="15901"/>
                    <a:pt x="72" y="17413"/>
                  </a:cubicBezTo>
                  <a:cubicBezTo>
                    <a:pt x="-57" y="18925"/>
                    <a:pt x="-57" y="19789"/>
                    <a:pt x="457" y="20437"/>
                  </a:cubicBezTo>
                  <a:cubicBezTo>
                    <a:pt x="972" y="21085"/>
                    <a:pt x="2000" y="21517"/>
                    <a:pt x="3800" y="21445"/>
                  </a:cubicBezTo>
                  <a:cubicBezTo>
                    <a:pt x="5600" y="21373"/>
                    <a:pt x="8172" y="20797"/>
                    <a:pt x="11000" y="18781"/>
                  </a:cubicBezTo>
                  <a:cubicBezTo>
                    <a:pt x="13829" y="16765"/>
                    <a:pt x="16914" y="13309"/>
                    <a:pt x="18200" y="10141"/>
                  </a:cubicBezTo>
                  <a:cubicBezTo>
                    <a:pt x="19486" y="6973"/>
                    <a:pt x="18972" y="4093"/>
                    <a:pt x="18072" y="2437"/>
                  </a:cubicBezTo>
                  <a:cubicBezTo>
                    <a:pt x="17172" y="781"/>
                    <a:pt x="15886" y="349"/>
                    <a:pt x="14472" y="133"/>
                  </a:cubicBezTo>
                  <a:cubicBezTo>
                    <a:pt x="13057" y="-83"/>
                    <a:pt x="11514" y="-83"/>
                    <a:pt x="9714" y="493"/>
                  </a:cubicBezTo>
                  <a:cubicBezTo>
                    <a:pt x="7914" y="1069"/>
                    <a:pt x="5857" y="2221"/>
                    <a:pt x="4700" y="3157"/>
                  </a:cubicBezTo>
                  <a:cubicBezTo>
                    <a:pt x="3543" y="4093"/>
                    <a:pt x="3286" y="4813"/>
                    <a:pt x="3029" y="5533"/>
                  </a:cubicBezTo>
                  <a:cubicBezTo>
                    <a:pt x="2772" y="6253"/>
                    <a:pt x="2514" y="6973"/>
                    <a:pt x="3029" y="7477"/>
                  </a:cubicBezTo>
                  <a:cubicBezTo>
                    <a:pt x="3543" y="7981"/>
                    <a:pt x="4829" y="8269"/>
                    <a:pt x="8043" y="8197"/>
                  </a:cubicBezTo>
                  <a:cubicBezTo>
                    <a:pt x="11257" y="8125"/>
                    <a:pt x="16400" y="7693"/>
                    <a:pt x="21543" y="72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" name="Line"/>
            <p:cNvSpPr/>
            <p:nvPr/>
          </p:nvSpPr>
          <p:spPr>
            <a:xfrm>
              <a:off x="4203700" y="1275844"/>
              <a:ext cx="215900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" name="Line"/>
            <p:cNvSpPr/>
            <p:nvPr/>
          </p:nvSpPr>
          <p:spPr>
            <a:xfrm>
              <a:off x="4235450" y="1326644"/>
              <a:ext cx="18415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" name="Line"/>
            <p:cNvSpPr/>
            <p:nvPr/>
          </p:nvSpPr>
          <p:spPr>
            <a:xfrm>
              <a:off x="4289570" y="1142494"/>
              <a:ext cx="130031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2" h="21600" fill="norm" stroke="1" extrusionOk="0">
                  <a:moveTo>
                    <a:pt x="21062" y="0"/>
                  </a:moveTo>
                  <a:cubicBezTo>
                    <a:pt x="16262" y="3537"/>
                    <a:pt x="11462" y="7074"/>
                    <a:pt x="7691" y="10421"/>
                  </a:cubicBezTo>
                  <a:cubicBezTo>
                    <a:pt x="3919" y="13768"/>
                    <a:pt x="1176" y="16926"/>
                    <a:pt x="319" y="18758"/>
                  </a:cubicBezTo>
                  <a:cubicBezTo>
                    <a:pt x="-538" y="20589"/>
                    <a:pt x="491" y="21095"/>
                    <a:pt x="151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" name="Line"/>
            <p:cNvSpPr/>
            <p:nvPr/>
          </p:nvSpPr>
          <p:spPr>
            <a:xfrm>
              <a:off x="4531057" y="1096721"/>
              <a:ext cx="214474" cy="3805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9" h="21336" fill="norm" stroke="1" extrusionOk="0">
                  <a:moveTo>
                    <a:pt x="19784" y="5415"/>
                  </a:moveTo>
                  <a:cubicBezTo>
                    <a:pt x="17478" y="4940"/>
                    <a:pt x="15171" y="4466"/>
                    <a:pt x="12969" y="4762"/>
                  </a:cubicBezTo>
                  <a:cubicBezTo>
                    <a:pt x="10767" y="5059"/>
                    <a:pt x="8670" y="6127"/>
                    <a:pt x="6573" y="7967"/>
                  </a:cubicBezTo>
                  <a:cubicBezTo>
                    <a:pt x="4476" y="9806"/>
                    <a:pt x="2379" y="12417"/>
                    <a:pt x="1225" y="14553"/>
                  </a:cubicBezTo>
                  <a:cubicBezTo>
                    <a:pt x="72" y="16690"/>
                    <a:pt x="-138" y="18351"/>
                    <a:pt x="72" y="19419"/>
                  </a:cubicBezTo>
                  <a:cubicBezTo>
                    <a:pt x="281" y="20488"/>
                    <a:pt x="911" y="20962"/>
                    <a:pt x="2274" y="21200"/>
                  </a:cubicBezTo>
                  <a:cubicBezTo>
                    <a:pt x="3637" y="21437"/>
                    <a:pt x="5734" y="21437"/>
                    <a:pt x="8460" y="20606"/>
                  </a:cubicBezTo>
                  <a:cubicBezTo>
                    <a:pt x="11186" y="19775"/>
                    <a:pt x="14542" y="18114"/>
                    <a:pt x="16848" y="15622"/>
                  </a:cubicBezTo>
                  <a:cubicBezTo>
                    <a:pt x="19155" y="13129"/>
                    <a:pt x="20413" y="9806"/>
                    <a:pt x="20938" y="7314"/>
                  </a:cubicBezTo>
                  <a:cubicBezTo>
                    <a:pt x="21462" y="4822"/>
                    <a:pt x="21252" y="3160"/>
                    <a:pt x="20833" y="2092"/>
                  </a:cubicBezTo>
                  <a:cubicBezTo>
                    <a:pt x="20413" y="1024"/>
                    <a:pt x="19784" y="549"/>
                    <a:pt x="18421" y="252"/>
                  </a:cubicBezTo>
                  <a:cubicBezTo>
                    <a:pt x="17058" y="-44"/>
                    <a:pt x="14961" y="-163"/>
                    <a:pt x="12654" y="371"/>
                  </a:cubicBezTo>
                  <a:cubicBezTo>
                    <a:pt x="10347" y="905"/>
                    <a:pt x="7831" y="2092"/>
                    <a:pt x="6153" y="3457"/>
                  </a:cubicBezTo>
                  <a:cubicBezTo>
                    <a:pt x="4476" y="4822"/>
                    <a:pt x="3637" y="6364"/>
                    <a:pt x="5629" y="7789"/>
                  </a:cubicBezTo>
                  <a:cubicBezTo>
                    <a:pt x="7621" y="9213"/>
                    <a:pt x="12445" y="10518"/>
                    <a:pt x="17268" y="118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" name="Line"/>
            <p:cNvSpPr/>
            <p:nvPr/>
          </p:nvSpPr>
          <p:spPr>
            <a:xfrm>
              <a:off x="4724400" y="1434594"/>
              <a:ext cx="87189" cy="911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4" h="21129" fill="norm" stroke="1" extrusionOk="0">
                  <a:moveTo>
                    <a:pt x="6171" y="0"/>
                  </a:moveTo>
                  <a:cubicBezTo>
                    <a:pt x="4114" y="1964"/>
                    <a:pt x="2057" y="3927"/>
                    <a:pt x="1029" y="6136"/>
                  </a:cubicBezTo>
                  <a:cubicBezTo>
                    <a:pt x="0" y="8345"/>
                    <a:pt x="0" y="10800"/>
                    <a:pt x="0" y="13255"/>
                  </a:cubicBezTo>
                  <a:cubicBezTo>
                    <a:pt x="0" y="15709"/>
                    <a:pt x="0" y="18164"/>
                    <a:pt x="1286" y="19636"/>
                  </a:cubicBezTo>
                  <a:cubicBezTo>
                    <a:pt x="2571" y="21109"/>
                    <a:pt x="5143" y="21600"/>
                    <a:pt x="8229" y="20618"/>
                  </a:cubicBezTo>
                  <a:cubicBezTo>
                    <a:pt x="11314" y="19636"/>
                    <a:pt x="14914" y="17182"/>
                    <a:pt x="17486" y="14727"/>
                  </a:cubicBezTo>
                  <a:cubicBezTo>
                    <a:pt x="20057" y="12273"/>
                    <a:pt x="21600" y="9818"/>
                    <a:pt x="21086" y="7855"/>
                  </a:cubicBezTo>
                  <a:cubicBezTo>
                    <a:pt x="20571" y="5891"/>
                    <a:pt x="18000" y="4418"/>
                    <a:pt x="15171" y="3682"/>
                  </a:cubicBezTo>
                  <a:cubicBezTo>
                    <a:pt x="12343" y="2945"/>
                    <a:pt x="9257" y="2945"/>
                    <a:pt x="6171" y="29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3" name="Line"/>
            <p:cNvSpPr/>
            <p:nvPr/>
          </p:nvSpPr>
          <p:spPr>
            <a:xfrm>
              <a:off x="547801" y="2742694"/>
              <a:ext cx="334344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8" h="21600" fill="norm" stroke="1" extrusionOk="0">
                  <a:moveTo>
                    <a:pt x="706" y="0"/>
                  </a:moveTo>
                  <a:cubicBezTo>
                    <a:pt x="299" y="2682"/>
                    <a:pt x="-109" y="5365"/>
                    <a:pt x="27" y="8471"/>
                  </a:cubicBezTo>
                  <a:cubicBezTo>
                    <a:pt x="163" y="11576"/>
                    <a:pt x="842" y="15106"/>
                    <a:pt x="1385" y="17224"/>
                  </a:cubicBezTo>
                  <a:cubicBezTo>
                    <a:pt x="1929" y="19341"/>
                    <a:pt x="2336" y="20047"/>
                    <a:pt x="2812" y="20612"/>
                  </a:cubicBezTo>
                  <a:cubicBezTo>
                    <a:pt x="3287" y="21176"/>
                    <a:pt x="3831" y="21600"/>
                    <a:pt x="4374" y="21600"/>
                  </a:cubicBezTo>
                  <a:cubicBezTo>
                    <a:pt x="4917" y="21600"/>
                    <a:pt x="5461" y="21176"/>
                    <a:pt x="5868" y="20400"/>
                  </a:cubicBezTo>
                  <a:cubicBezTo>
                    <a:pt x="6276" y="19624"/>
                    <a:pt x="6548" y="18494"/>
                    <a:pt x="6887" y="17506"/>
                  </a:cubicBezTo>
                  <a:cubicBezTo>
                    <a:pt x="7227" y="16518"/>
                    <a:pt x="7634" y="15671"/>
                    <a:pt x="8042" y="15671"/>
                  </a:cubicBezTo>
                  <a:cubicBezTo>
                    <a:pt x="8449" y="15671"/>
                    <a:pt x="8857" y="16518"/>
                    <a:pt x="9672" y="17506"/>
                  </a:cubicBezTo>
                  <a:cubicBezTo>
                    <a:pt x="10487" y="18494"/>
                    <a:pt x="11710" y="19624"/>
                    <a:pt x="13068" y="19976"/>
                  </a:cubicBezTo>
                  <a:cubicBezTo>
                    <a:pt x="14427" y="20329"/>
                    <a:pt x="15921" y="19906"/>
                    <a:pt x="17280" y="18635"/>
                  </a:cubicBezTo>
                  <a:cubicBezTo>
                    <a:pt x="18638" y="17365"/>
                    <a:pt x="19861" y="15247"/>
                    <a:pt x="20540" y="12988"/>
                  </a:cubicBezTo>
                  <a:cubicBezTo>
                    <a:pt x="21219" y="10729"/>
                    <a:pt x="21355" y="8329"/>
                    <a:pt x="21423" y="6776"/>
                  </a:cubicBezTo>
                  <a:cubicBezTo>
                    <a:pt x="21491" y="5224"/>
                    <a:pt x="21491" y="4518"/>
                    <a:pt x="21151" y="4024"/>
                  </a:cubicBezTo>
                  <a:cubicBezTo>
                    <a:pt x="20812" y="3529"/>
                    <a:pt x="20133" y="3247"/>
                    <a:pt x="19453" y="29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4" name="Line"/>
            <p:cNvSpPr/>
            <p:nvPr/>
          </p:nvSpPr>
          <p:spPr>
            <a:xfrm>
              <a:off x="1003300" y="2907794"/>
              <a:ext cx="825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5" name="Line"/>
            <p:cNvSpPr/>
            <p:nvPr/>
          </p:nvSpPr>
          <p:spPr>
            <a:xfrm>
              <a:off x="1054100" y="3034794"/>
              <a:ext cx="952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6" name="Line"/>
            <p:cNvSpPr/>
            <p:nvPr/>
          </p:nvSpPr>
          <p:spPr>
            <a:xfrm>
              <a:off x="1775566" y="2710944"/>
              <a:ext cx="237384" cy="3585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7" h="21395" fill="norm" stroke="1" extrusionOk="0">
                  <a:moveTo>
                    <a:pt x="15129" y="2653"/>
                  </a:moveTo>
                  <a:cubicBezTo>
                    <a:pt x="14364" y="2147"/>
                    <a:pt x="13600" y="1642"/>
                    <a:pt x="12740" y="1389"/>
                  </a:cubicBezTo>
                  <a:cubicBezTo>
                    <a:pt x="11879" y="1137"/>
                    <a:pt x="10924" y="1137"/>
                    <a:pt x="9012" y="2526"/>
                  </a:cubicBezTo>
                  <a:cubicBezTo>
                    <a:pt x="7101" y="3916"/>
                    <a:pt x="4233" y="6695"/>
                    <a:pt x="2418" y="9284"/>
                  </a:cubicBezTo>
                  <a:cubicBezTo>
                    <a:pt x="602" y="11874"/>
                    <a:pt x="-163" y="14274"/>
                    <a:pt x="28" y="16295"/>
                  </a:cubicBezTo>
                  <a:cubicBezTo>
                    <a:pt x="219" y="18316"/>
                    <a:pt x="1366" y="19958"/>
                    <a:pt x="2991" y="20779"/>
                  </a:cubicBezTo>
                  <a:cubicBezTo>
                    <a:pt x="4616" y="21600"/>
                    <a:pt x="6718" y="21600"/>
                    <a:pt x="9012" y="20779"/>
                  </a:cubicBezTo>
                  <a:cubicBezTo>
                    <a:pt x="11306" y="19958"/>
                    <a:pt x="13791" y="18316"/>
                    <a:pt x="15511" y="15916"/>
                  </a:cubicBezTo>
                  <a:cubicBezTo>
                    <a:pt x="17232" y="13516"/>
                    <a:pt x="18187" y="10358"/>
                    <a:pt x="18187" y="7705"/>
                  </a:cubicBezTo>
                  <a:cubicBezTo>
                    <a:pt x="18187" y="5053"/>
                    <a:pt x="17232" y="2905"/>
                    <a:pt x="16180" y="1642"/>
                  </a:cubicBezTo>
                  <a:cubicBezTo>
                    <a:pt x="15129" y="379"/>
                    <a:pt x="13982" y="0"/>
                    <a:pt x="12931" y="0"/>
                  </a:cubicBezTo>
                  <a:cubicBezTo>
                    <a:pt x="11879" y="0"/>
                    <a:pt x="10924" y="379"/>
                    <a:pt x="9490" y="1579"/>
                  </a:cubicBezTo>
                  <a:cubicBezTo>
                    <a:pt x="8056" y="2779"/>
                    <a:pt x="6145" y="4800"/>
                    <a:pt x="5285" y="6189"/>
                  </a:cubicBezTo>
                  <a:cubicBezTo>
                    <a:pt x="4425" y="7579"/>
                    <a:pt x="4616" y="8337"/>
                    <a:pt x="6049" y="8842"/>
                  </a:cubicBezTo>
                  <a:cubicBezTo>
                    <a:pt x="7483" y="9347"/>
                    <a:pt x="10159" y="9600"/>
                    <a:pt x="12931" y="9411"/>
                  </a:cubicBezTo>
                  <a:cubicBezTo>
                    <a:pt x="15702" y="9221"/>
                    <a:pt x="18570" y="8589"/>
                    <a:pt x="21437" y="79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7" name="Line"/>
            <p:cNvSpPr/>
            <p:nvPr/>
          </p:nvSpPr>
          <p:spPr>
            <a:xfrm>
              <a:off x="1828800" y="2524818"/>
              <a:ext cx="127000" cy="1734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21" fill="norm" stroke="1" extrusionOk="0">
                  <a:moveTo>
                    <a:pt x="0" y="20821"/>
                  </a:moveTo>
                  <a:cubicBezTo>
                    <a:pt x="1440" y="18534"/>
                    <a:pt x="2880" y="16247"/>
                    <a:pt x="3960" y="14341"/>
                  </a:cubicBezTo>
                  <a:cubicBezTo>
                    <a:pt x="5040" y="12435"/>
                    <a:pt x="5760" y="10910"/>
                    <a:pt x="7200" y="8242"/>
                  </a:cubicBezTo>
                  <a:cubicBezTo>
                    <a:pt x="8640" y="5574"/>
                    <a:pt x="10800" y="1762"/>
                    <a:pt x="12240" y="492"/>
                  </a:cubicBezTo>
                  <a:cubicBezTo>
                    <a:pt x="13680" y="-779"/>
                    <a:pt x="14400" y="492"/>
                    <a:pt x="15840" y="3414"/>
                  </a:cubicBezTo>
                  <a:cubicBezTo>
                    <a:pt x="17280" y="6336"/>
                    <a:pt x="19440" y="10910"/>
                    <a:pt x="21600" y="154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8" name="Line"/>
            <p:cNvSpPr/>
            <p:nvPr/>
          </p:nvSpPr>
          <p:spPr>
            <a:xfrm>
              <a:off x="2139950" y="2926844"/>
              <a:ext cx="2540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9" name="Line"/>
            <p:cNvSpPr/>
            <p:nvPr/>
          </p:nvSpPr>
          <p:spPr>
            <a:xfrm>
              <a:off x="2581010" y="2719000"/>
              <a:ext cx="201753" cy="333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5" h="21403" fill="norm" stroke="1" extrusionOk="0">
                  <a:moveTo>
                    <a:pt x="15726" y="3150"/>
                  </a:moveTo>
                  <a:cubicBezTo>
                    <a:pt x="14836" y="2607"/>
                    <a:pt x="13945" y="2064"/>
                    <a:pt x="12943" y="1792"/>
                  </a:cubicBezTo>
                  <a:cubicBezTo>
                    <a:pt x="11941" y="1520"/>
                    <a:pt x="10827" y="1520"/>
                    <a:pt x="8823" y="2879"/>
                  </a:cubicBezTo>
                  <a:cubicBezTo>
                    <a:pt x="6819" y="4237"/>
                    <a:pt x="3924" y="6954"/>
                    <a:pt x="2254" y="9739"/>
                  </a:cubicBezTo>
                  <a:cubicBezTo>
                    <a:pt x="584" y="12524"/>
                    <a:pt x="139" y="15377"/>
                    <a:pt x="27" y="17143"/>
                  </a:cubicBezTo>
                  <a:cubicBezTo>
                    <a:pt x="-84" y="18909"/>
                    <a:pt x="139" y="19588"/>
                    <a:pt x="695" y="20132"/>
                  </a:cubicBezTo>
                  <a:cubicBezTo>
                    <a:pt x="1252" y="20675"/>
                    <a:pt x="2143" y="21082"/>
                    <a:pt x="3256" y="21286"/>
                  </a:cubicBezTo>
                  <a:cubicBezTo>
                    <a:pt x="4370" y="21490"/>
                    <a:pt x="5706" y="21490"/>
                    <a:pt x="7710" y="20743"/>
                  </a:cubicBezTo>
                  <a:cubicBezTo>
                    <a:pt x="9714" y="19996"/>
                    <a:pt x="12386" y="18501"/>
                    <a:pt x="14836" y="16532"/>
                  </a:cubicBezTo>
                  <a:cubicBezTo>
                    <a:pt x="17285" y="14562"/>
                    <a:pt x="19512" y="12116"/>
                    <a:pt x="20514" y="9739"/>
                  </a:cubicBezTo>
                  <a:cubicBezTo>
                    <a:pt x="21516" y="7362"/>
                    <a:pt x="21293" y="5052"/>
                    <a:pt x="20848" y="3558"/>
                  </a:cubicBezTo>
                  <a:cubicBezTo>
                    <a:pt x="20403" y="2064"/>
                    <a:pt x="19735" y="1384"/>
                    <a:pt x="18955" y="841"/>
                  </a:cubicBezTo>
                  <a:cubicBezTo>
                    <a:pt x="18176" y="298"/>
                    <a:pt x="17285" y="-110"/>
                    <a:pt x="15281" y="26"/>
                  </a:cubicBezTo>
                  <a:cubicBezTo>
                    <a:pt x="13277" y="162"/>
                    <a:pt x="10159" y="841"/>
                    <a:pt x="7710" y="1792"/>
                  </a:cubicBezTo>
                  <a:cubicBezTo>
                    <a:pt x="5260" y="2743"/>
                    <a:pt x="3479" y="3965"/>
                    <a:pt x="2477" y="4916"/>
                  </a:cubicBezTo>
                  <a:cubicBezTo>
                    <a:pt x="1475" y="5867"/>
                    <a:pt x="1252" y="6547"/>
                    <a:pt x="1252" y="7226"/>
                  </a:cubicBezTo>
                  <a:cubicBezTo>
                    <a:pt x="1252" y="7905"/>
                    <a:pt x="1475" y="8584"/>
                    <a:pt x="3702" y="9060"/>
                  </a:cubicBezTo>
                  <a:cubicBezTo>
                    <a:pt x="5928" y="9535"/>
                    <a:pt x="10159" y="9807"/>
                    <a:pt x="13388" y="9535"/>
                  </a:cubicBezTo>
                  <a:cubicBezTo>
                    <a:pt x="16617" y="9264"/>
                    <a:pt x="18844" y="8448"/>
                    <a:pt x="21071" y="76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0" name="Line"/>
            <p:cNvSpPr/>
            <p:nvPr/>
          </p:nvSpPr>
          <p:spPr>
            <a:xfrm>
              <a:off x="2804620" y="3003044"/>
              <a:ext cx="74390" cy="874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17" h="21247" fill="norm" stroke="1" extrusionOk="0">
                  <a:moveTo>
                    <a:pt x="7579" y="6171"/>
                  </a:moveTo>
                  <a:cubicBezTo>
                    <a:pt x="4660" y="7200"/>
                    <a:pt x="1741" y="8229"/>
                    <a:pt x="574" y="10800"/>
                  </a:cubicBezTo>
                  <a:cubicBezTo>
                    <a:pt x="-594" y="13371"/>
                    <a:pt x="-10" y="17486"/>
                    <a:pt x="2617" y="19543"/>
                  </a:cubicBezTo>
                  <a:cubicBezTo>
                    <a:pt x="5244" y="21600"/>
                    <a:pt x="9914" y="21600"/>
                    <a:pt x="13417" y="20571"/>
                  </a:cubicBezTo>
                  <a:cubicBezTo>
                    <a:pt x="16920" y="19543"/>
                    <a:pt x="19255" y="17486"/>
                    <a:pt x="20130" y="13886"/>
                  </a:cubicBezTo>
                  <a:cubicBezTo>
                    <a:pt x="21006" y="10286"/>
                    <a:pt x="20422" y="5143"/>
                    <a:pt x="18087" y="2571"/>
                  </a:cubicBezTo>
                  <a:cubicBezTo>
                    <a:pt x="15752" y="0"/>
                    <a:pt x="11665" y="0"/>
                    <a:pt x="757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1" name="Line"/>
            <p:cNvSpPr/>
            <p:nvPr/>
          </p:nvSpPr>
          <p:spPr>
            <a:xfrm>
              <a:off x="1784350" y="3299377"/>
              <a:ext cx="990600" cy="338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708" y="20250"/>
                    <a:pt x="3415" y="18900"/>
                    <a:pt x="5123" y="17550"/>
                  </a:cubicBezTo>
                  <a:cubicBezTo>
                    <a:pt x="6831" y="16200"/>
                    <a:pt x="8538" y="14850"/>
                    <a:pt x="10315" y="12825"/>
                  </a:cubicBezTo>
                  <a:cubicBezTo>
                    <a:pt x="12092" y="10800"/>
                    <a:pt x="13938" y="8100"/>
                    <a:pt x="15669" y="5400"/>
                  </a:cubicBezTo>
                  <a:cubicBezTo>
                    <a:pt x="17400" y="2700"/>
                    <a:pt x="19015" y="0"/>
                    <a:pt x="19985" y="0"/>
                  </a:cubicBezTo>
                  <a:cubicBezTo>
                    <a:pt x="20954" y="0"/>
                    <a:pt x="21277" y="2700"/>
                    <a:pt x="21600" y="54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2" name="Line"/>
            <p:cNvSpPr/>
            <p:nvPr/>
          </p:nvSpPr>
          <p:spPr>
            <a:xfrm>
              <a:off x="1979663" y="3528372"/>
              <a:ext cx="98310" cy="2000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64" h="21051" fill="norm" stroke="1" extrusionOk="0">
                  <a:moveTo>
                    <a:pt x="19754" y="6862"/>
                  </a:moveTo>
                  <a:cubicBezTo>
                    <a:pt x="19754" y="5748"/>
                    <a:pt x="19754" y="4635"/>
                    <a:pt x="18026" y="3299"/>
                  </a:cubicBezTo>
                  <a:cubicBezTo>
                    <a:pt x="16298" y="1963"/>
                    <a:pt x="12842" y="404"/>
                    <a:pt x="9818" y="70"/>
                  </a:cubicBezTo>
                  <a:cubicBezTo>
                    <a:pt x="6794" y="-264"/>
                    <a:pt x="4202" y="627"/>
                    <a:pt x="2258" y="2185"/>
                  </a:cubicBezTo>
                  <a:cubicBezTo>
                    <a:pt x="314" y="3744"/>
                    <a:pt x="-982" y="5971"/>
                    <a:pt x="962" y="8198"/>
                  </a:cubicBezTo>
                  <a:cubicBezTo>
                    <a:pt x="2906" y="10425"/>
                    <a:pt x="8090" y="12651"/>
                    <a:pt x="11762" y="14210"/>
                  </a:cubicBezTo>
                  <a:cubicBezTo>
                    <a:pt x="15434" y="15769"/>
                    <a:pt x="17594" y="16660"/>
                    <a:pt x="18890" y="17662"/>
                  </a:cubicBezTo>
                  <a:cubicBezTo>
                    <a:pt x="20186" y="18664"/>
                    <a:pt x="20618" y="19777"/>
                    <a:pt x="19106" y="20445"/>
                  </a:cubicBezTo>
                  <a:cubicBezTo>
                    <a:pt x="17594" y="21113"/>
                    <a:pt x="14138" y="21336"/>
                    <a:pt x="11762" y="20557"/>
                  </a:cubicBezTo>
                  <a:cubicBezTo>
                    <a:pt x="9386" y="19777"/>
                    <a:pt x="8090" y="17996"/>
                    <a:pt x="6794" y="162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3" name="Line"/>
            <p:cNvSpPr/>
            <p:nvPr/>
          </p:nvSpPr>
          <p:spPr>
            <a:xfrm>
              <a:off x="2152120" y="3540715"/>
              <a:ext cx="114831" cy="1544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5" h="21303" fill="norm" stroke="1" extrusionOk="0">
                  <a:moveTo>
                    <a:pt x="4810" y="10795"/>
                  </a:moveTo>
                  <a:cubicBezTo>
                    <a:pt x="6774" y="11087"/>
                    <a:pt x="8738" y="11379"/>
                    <a:pt x="10309" y="10941"/>
                  </a:cubicBezTo>
                  <a:cubicBezTo>
                    <a:pt x="11880" y="10503"/>
                    <a:pt x="13058" y="9335"/>
                    <a:pt x="14040" y="8022"/>
                  </a:cubicBezTo>
                  <a:cubicBezTo>
                    <a:pt x="15021" y="6708"/>
                    <a:pt x="15807" y="5249"/>
                    <a:pt x="16200" y="3789"/>
                  </a:cubicBezTo>
                  <a:cubicBezTo>
                    <a:pt x="16592" y="2330"/>
                    <a:pt x="16592" y="871"/>
                    <a:pt x="15610" y="287"/>
                  </a:cubicBezTo>
                  <a:cubicBezTo>
                    <a:pt x="14629" y="-297"/>
                    <a:pt x="12665" y="-5"/>
                    <a:pt x="10112" y="1308"/>
                  </a:cubicBezTo>
                  <a:cubicBezTo>
                    <a:pt x="7560" y="2622"/>
                    <a:pt x="4418" y="4957"/>
                    <a:pt x="2454" y="8168"/>
                  </a:cubicBezTo>
                  <a:cubicBezTo>
                    <a:pt x="490" y="11379"/>
                    <a:pt x="-295" y="15465"/>
                    <a:pt x="98" y="17946"/>
                  </a:cubicBezTo>
                  <a:cubicBezTo>
                    <a:pt x="490" y="20427"/>
                    <a:pt x="2061" y="21303"/>
                    <a:pt x="5792" y="21303"/>
                  </a:cubicBezTo>
                  <a:cubicBezTo>
                    <a:pt x="9523" y="21303"/>
                    <a:pt x="15414" y="20427"/>
                    <a:pt x="21305" y="195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4" name="Line"/>
            <p:cNvSpPr/>
            <p:nvPr/>
          </p:nvSpPr>
          <p:spPr>
            <a:xfrm>
              <a:off x="2312345" y="3503034"/>
              <a:ext cx="157805" cy="2810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1" h="21404" fill="norm" stroke="1" extrusionOk="0">
                  <a:moveTo>
                    <a:pt x="21471" y="126"/>
                  </a:moveTo>
                  <a:cubicBezTo>
                    <a:pt x="18303" y="-35"/>
                    <a:pt x="15135" y="-196"/>
                    <a:pt x="11823" y="691"/>
                  </a:cubicBezTo>
                  <a:cubicBezTo>
                    <a:pt x="8511" y="1577"/>
                    <a:pt x="5055" y="3511"/>
                    <a:pt x="2895" y="5688"/>
                  </a:cubicBezTo>
                  <a:cubicBezTo>
                    <a:pt x="735" y="7864"/>
                    <a:pt x="-129" y="10282"/>
                    <a:pt x="15" y="12538"/>
                  </a:cubicBezTo>
                  <a:cubicBezTo>
                    <a:pt x="159" y="14795"/>
                    <a:pt x="1311" y="16891"/>
                    <a:pt x="3759" y="18341"/>
                  </a:cubicBezTo>
                  <a:cubicBezTo>
                    <a:pt x="6207" y="19792"/>
                    <a:pt x="9951" y="20598"/>
                    <a:pt x="13695" y="214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5" name="Line"/>
            <p:cNvSpPr/>
            <p:nvPr/>
          </p:nvSpPr>
          <p:spPr>
            <a:xfrm>
              <a:off x="2507738" y="3549044"/>
              <a:ext cx="171962" cy="2057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0" h="20994" fill="norm" stroke="1" extrusionOk="0">
                  <a:moveTo>
                    <a:pt x="17449" y="5842"/>
                  </a:moveTo>
                  <a:cubicBezTo>
                    <a:pt x="16922" y="4546"/>
                    <a:pt x="16395" y="3250"/>
                    <a:pt x="15210" y="2602"/>
                  </a:cubicBezTo>
                  <a:cubicBezTo>
                    <a:pt x="14024" y="1954"/>
                    <a:pt x="12180" y="1954"/>
                    <a:pt x="9678" y="3142"/>
                  </a:cubicBezTo>
                  <a:cubicBezTo>
                    <a:pt x="7176" y="4330"/>
                    <a:pt x="4015" y="6706"/>
                    <a:pt x="2171" y="9622"/>
                  </a:cubicBezTo>
                  <a:cubicBezTo>
                    <a:pt x="327" y="12538"/>
                    <a:pt x="-200" y="15994"/>
                    <a:pt x="63" y="18154"/>
                  </a:cubicBezTo>
                  <a:cubicBezTo>
                    <a:pt x="327" y="20314"/>
                    <a:pt x="1380" y="21178"/>
                    <a:pt x="4146" y="20962"/>
                  </a:cubicBezTo>
                  <a:cubicBezTo>
                    <a:pt x="6912" y="20746"/>
                    <a:pt x="11390" y="19450"/>
                    <a:pt x="14551" y="16642"/>
                  </a:cubicBezTo>
                  <a:cubicBezTo>
                    <a:pt x="17712" y="13834"/>
                    <a:pt x="19556" y="9514"/>
                    <a:pt x="19424" y="6274"/>
                  </a:cubicBezTo>
                  <a:cubicBezTo>
                    <a:pt x="19293" y="3034"/>
                    <a:pt x="17185" y="874"/>
                    <a:pt x="14815" y="226"/>
                  </a:cubicBezTo>
                  <a:cubicBezTo>
                    <a:pt x="12444" y="-422"/>
                    <a:pt x="9810" y="442"/>
                    <a:pt x="7834" y="1306"/>
                  </a:cubicBezTo>
                  <a:cubicBezTo>
                    <a:pt x="5859" y="2170"/>
                    <a:pt x="4541" y="3034"/>
                    <a:pt x="3751" y="4330"/>
                  </a:cubicBezTo>
                  <a:cubicBezTo>
                    <a:pt x="2961" y="5626"/>
                    <a:pt x="2698" y="7354"/>
                    <a:pt x="4541" y="8434"/>
                  </a:cubicBezTo>
                  <a:cubicBezTo>
                    <a:pt x="6385" y="9514"/>
                    <a:pt x="10337" y="9946"/>
                    <a:pt x="13498" y="9730"/>
                  </a:cubicBezTo>
                  <a:cubicBezTo>
                    <a:pt x="16659" y="9514"/>
                    <a:pt x="19029" y="8650"/>
                    <a:pt x="21400" y="77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6" name="Line"/>
            <p:cNvSpPr/>
            <p:nvPr/>
          </p:nvSpPr>
          <p:spPr>
            <a:xfrm>
              <a:off x="2527300" y="3435860"/>
              <a:ext cx="146050" cy="942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0" fill="norm" stroke="1" extrusionOk="0">
                  <a:moveTo>
                    <a:pt x="0" y="21370"/>
                  </a:moveTo>
                  <a:cubicBezTo>
                    <a:pt x="2191" y="17050"/>
                    <a:pt x="4383" y="12730"/>
                    <a:pt x="6261" y="8410"/>
                  </a:cubicBezTo>
                  <a:cubicBezTo>
                    <a:pt x="8139" y="4090"/>
                    <a:pt x="9704" y="-230"/>
                    <a:pt x="10957" y="10"/>
                  </a:cubicBezTo>
                  <a:cubicBezTo>
                    <a:pt x="12209" y="250"/>
                    <a:pt x="13148" y="5050"/>
                    <a:pt x="14870" y="9370"/>
                  </a:cubicBezTo>
                  <a:cubicBezTo>
                    <a:pt x="16591" y="13690"/>
                    <a:pt x="19096" y="17530"/>
                    <a:pt x="21600" y="213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7" name="Line"/>
            <p:cNvSpPr/>
            <p:nvPr/>
          </p:nvSpPr>
          <p:spPr>
            <a:xfrm>
              <a:off x="2736850" y="3472944"/>
              <a:ext cx="78416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05" h="21600" fill="norm" stroke="1" extrusionOk="0">
                  <a:moveTo>
                    <a:pt x="4860" y="0"/>
                  </a:moveTo>
                  <a:cubicBezTo>
                    <a:pt x="8640" y="2731"/>
                    <a:pt x="12420" y="5462"/>
                    <a:pt x="15660" y="8317"/>
                  </a:cubicBezTo>
                  <a:cubicBezTo>
                    <a:pt x="18900" y="11172"/>
                    <a:pt x="21600" y="14152"/>
                    <a:pt x="18900" y="16386"/>
                  </a:cubicBezTo>
                  <a:cubicBezTo>
                    <a:pt x="16200" y="18621"/>
                    <a:pt x="8100" y="2011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8" name="Line"/>
            <p:cNvSpPr/>
            <p:nvPr/>
          </p:nvSpPr>
          <p:spPr>
            <a:xfrm>
              <a:off x="360727" y="4623883"/>
              <a:ext cx="457478" cy="4661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4" h="21527" fill="norm" stroke="1" extrusionOk="0">
                  <a:moveTo>
                    <a:pt x="58" y="2566"/>
                  </a:moveTo>
                  <a:cubicBezTo>
                    <a:pt x="356" y="4912"/>
                    <a:pt x="655" y="7257"/>
                    <a:pt x="804" y="8919"/>
                  </a:cubicBezTo>
                  <a:cubicBezTo>
                    <a:pt x="953" y="10580"/>
                    <a:pt x="953" y="11558"/>
                    <a:pt x="953" y="12291"/>
                  </a:cubicBezTo>
                  <a:cubicBezTo>
                    <a:pt x="953" y="13024"/>
                    <a:pt x="953" y="13513"/>
                    <a:pt x="854" y="13513"/>
                  </a:cubicBezTo>
                  <a:cubicBezTo>
                    <a:pt x="754" y="13513"/>
                    <a:pt x="555" y="13024"/>
                    <a:pt x="356" y="11362"/>
                  </a:cubicBezTo>
                  <a:cubicBezTo>
                    <a:pt x="157" y="9701"/>
                    <a:pt x="-42" y="6866"/>
                    <a:pt x="8" y="4960"/>
                  </a:cubicBezTo>
                  <a:cubicBezTo>
                    <a:pt x="58" y="3055"/>
                    <a:pt x="356" y="2077"/>
                    <a:pt x="754" y="1393"/>
                  </a:cubicBezTo>
                  <a:cubicBezTo>
                    <a:pt x="1152" y="709"/>
                    <a:pt x="1650" y="318"/>
                    <a:pt x="2247" y="122"/>
                  </a:cubicBezTo>
                  <a:cubicBezTo>
                    <a:pt x="2845" y="-73"/>
                    <a:pt x="3541" y="-73"/>
                    <a:pt x="4139" y="416"/>
                  </a:cubicBezTo>
                  <a:cubicBezTo>
                    <a:pt x="4736" y="904"/>
                    <a:pt x="5234" y="1882"/>
                    <a:pt x="5532" y="2957"/>
                  </a:cubicBezTo>
                  <a:cubicBezTo>
                    <a:pt x="5831" y="4032"/>
                    <a:pt x="5930" y="5205"/>
                    <a:pt x="5831" y="5987"/>
                  </a:cubicBezTo>
                  <a:cubicBezTo>
                    <a:pt x="5731" y="6769"/>
                    <a:pt x="5433" y="7160"/>
                    <a:pt x="5134" y="7551"/>
                  </a:cubicBezTo>
                  <a:cubicBezTo>
                    <a:pt x="4835" y="7941"/>
                    <a:pt x="4537" y="8332"/>
                    <a:pt x="4039" y="8528"/>
                  </a:cubicBezTo>
                  <a:cubicBezTo>
                    <a:pt x="3541" y="8723"/>
                    <a:pt x="2845" y="8723"/>
                    <a:pt x="2695" y="8919"/>
                  </a:cubicBezTo>
                  <a:cubicBezTo>
                    <a:pt x="2546" y="9114"/>
                    <a:pt x="2944" y="9505"/>
                    <a:pt x="3442" y="10141"/>
                  </a:cubicBezTo>
                  <a:cubicBezTo>
                    <a:pt x="3940" y="10776"/>
                    <a:pt x="4537" y="11656"/>
                    <a:pt x="5333" y="12242"/>
                  </a:cubicBezTo>
                  <a:cubicBezTo>
                    <a:pt x="6129" y="12828"/>
                    <a:pt x="7125" y="13122"/>
                    <a:pt x="8070" y="13073"/>
                  </a:cubicBezTo>
                  <a:cubicBezTo>
                    <a:pt x="9016" y="13024"/>
                    <a:pt x="9912" y="12633"/>
                    <a:pt x="10658" y="11851"/>
                  </a:cubicBezTo>
                  <a:cubicBezTo>
                    <a:pt x="11405" y="11069"/>
                    <a:pt x="12002" y="9896"/>
                    <a:pt x="12301" y="9065"/>
                  </a:cubicBezTo>
                  <a:cubicBezTo>
                    <a:pt x="12599" y="8235"/>
                    <a:pt x="12599" y="7746"/>
                    <a:pt x="12351" y="7453"/>
                  </a:cubicBezTo>
                  <a:cubicBezTo>
                    <a:pt x="12102" y="7160"/>
                    <a:pt x="11604" y="7062"/>
                    <a:pt x="11206" y="7208"/>
                  </a:cubicBezTo>
                  <a:cubicBezTo>
                    <a:pt x="10808" y="7355"/>
                    <a:pt x="10509" y="7746"/>
                    <a:pt x="10310" y="8235"/>
                  </a:cubicBezTo>
                  <a:cubicBezTo>
                    <a:pt x="10111" y="8723"/>
                    <a:pt x="10011" y="9310"/>
                    <a:pt x="10111" y="9847"/>
                  </a:cubicBezTo>
                  <a:cubicBezTo>
                    <a:pt x="10211" y="10385"/>
                    <a:pt x="10509" y="10874"/>
                    <a:pt x="10907" y="11362"/>
                  </a:cubicBezTo>
                  <a:cubicBezTo>
                    <a:pt x="11305" y="11851"/>
                    <a:pt x="11803" y="12340"/>
                    <a:pt x="12450" y="12584"/>
                  </a:cubicBezTo>
                  <a:cubicBezTo>
                    <a:pt x="13097" y="12828"/>
                    <a:pt x="13893" y="12828"/>
                    <a:pt x="14789" y="12193"/>
                  </a:cubicBezTo>
                  <a:cubicBezTo>
                    <a:pt x="15685" y="11558"/>
                    <a:pt x="16681" y="10287"/>
                    <a:pt x="17228" y="9408"/>
                  </a:cubicBezTo>
                  <a:cubicBezTo>
                    <a:pt x="17776" y="8528"/>
                    <a:pt x="17875" y="8039"/>
                    <a:pt x="17925" y="7551"/>
                  </a:cubicBezTo>
                  <a:cubicBezTo>
                    <a:pt x="17975" y="7062"/>
                    <a:pt x="17975" y="6573"/>
                    <a:pt x="17925" y="6622"/>
                  </a:cubicBezTo>
                  <a:cubicBezTo>
                    <a:pt x="17875" y="6671"/>
                    <a:pt x="17776" y="7257"/>
                    <a:pt x="18223" y="8675"/>
                  </a:cubicBezTo>
                  <a:cubicBezTo>
                    <a:pt x="18671" y="10092"/>
                    <a:pt x="19667" y="12340"/>
                    <a:pt x="20364" y="14490"/>
                  </a:cubicBezTo>
                  <a:cubicBezTo>
                    <a:pt x="21060" y="16640"/>
                    <a:pt x="21458" y="18693"/>
                    <a:pt x="21508" y="19914"/>
                  </a:cubicBezTo>
                  <a:cubicBezTo>
                    <a:pt x="21558" y="21136"/>
                    <a:pt x="21259" y="21527"/>
                    <a:pt x="20563" y="21527"/>
                  </a:cubicBezTo>
                  <a:cubicBezTo>
                    <a:pt x="19866" y="21527"/>
                    <a:pt x="18771" y="21136"/>
                    <a:pt x="18024" y="20501"/>
                  </a:cubicBezTo>
                  <a:cubicBezTo>
                    <a:pt x="17278" y="19865"/>
                    <a:pt x="16880" y="18986"/>
                    <a:pt x="16482" y="181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69" name="Line"/>
            <p:cNvSpPr/>
            <p:nvPr/>
          </p:nvSpPr>
          <p:spPr>
            <a:xfrm>
              <a:off x="774700" y="4666744"/>
              <a:ext cx="127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0" name="Line"/>
            <p:cNvSpPr/>
            <p:nvPr/>
          </p:nvSpPr>
          <p:spPr>
            <a:xfrm>
              <a:off x="842623" y="4718105"/>
              <a:ext cx="84478" cy="1327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6" h="21173" fill="norm" stroke="1" extrusionOk="0">
                  <a:moveTo>
                    <a:pt x="2060" y="19148"/>
                  </a:moveTo>
                  <a:cubicBezTo>
                    <a:pt x="6275" y="14423"/>
                    <a:pt x="10489" y="9698"/>
                    <a:pt x="12860" y="6323"/>
                  </a:cubicBezTo>
                  <a:cubicBezTo>
                    <a:pt x="15231" y="2948"/>
                    <a:pt x="15758" y="923"/>
                    <a:pt x="14441" y="248"/>
                  </a:cubicBezTo>
                  <a:cubicBezTo>
                    <a:pt x="13124" y="-427"/>
                    <a:pt x="9963" y="248"/>
                    <a:pt x="7065" y="2610"/>
                  </a:cubicBezTo>
                  <a:cubicBezTo>
                    <a:pt x="4167" y="4973"/>
                    <a:pt x="1533" y="9023"/>
                    <a:pt x="480" y="12060"/>
                  </a:cubicBezTo>
                  <a:cubicBezTo>
                    <a:pt x="-574" y="15098"/>
                    <a:pt x="-47" y="17123"/>
                    <a:pt x="3641" y="18473"/>
                  </a:cubicBezTo>
                  <a:cubicBezTo>
                    <a:pt x="7328" y="19823"/>
                    <a:pt x="14177" y="20498"/>
                    <a:pt x="21026" y="211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1" name="Line"/>
            <p:cNvSpPr/>
            <p:nvPr/>
          </p:nvSpPr>
          <p:spPr>
            <a:xfrm>
              <a:off x="960941" y="4742944"/>
              <a:ext cx="93159" cy="1239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6" h="21432" fill="norm" stroke="1" extrusionOk="0">
                  <a:moveTo>
                    <a:pt x="16806" y="0"/>
                  </a:moveTo>
                  <a:cubicBezTo>
                    <a:pt x="14406" y="0"/>
                    <a:pt x="12006" y="0"/>
                    <a:pt x="9126" y="2014"/>
                  </a:cubicBezTo>
                  <a:cubicBezTo>
                    <a:pt x="6246" y="4027"/>
                    <a:pt x="2886" y="8054"/>
                    <a:pt x="1206" y="11166"/>
                  </a:cubicBezTo>
                  <a:cubicBezTo>
                    <a:pt x="-474" y="14278"/>
                    <a:pt x="-474" y="16475"/>
                    <a:pt x="1686" y="18305"/>
                  </a:cubicBezTo>
                  <a:cubicBezTo>
                    <a:pt x="3846" y="20136"/>
                    <a:pt x="8166" y="21600"/>
                    <a:pt x="11766" y="21417"/>
                  </a:cubicBezTo>
                  <a:cubicBezTo>
                    <a:pt x="15366" y="21234"/>
                    <a:pt x="18246" y="19403"/>
                    <a:pt x="21126" y="175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2" name="Line"/>
            <p:cNvSpPr/>
            <p:nvPr/>
          </p:nvSpPr>
          <p:spPr>
            <a:xfrm>
              <a:off x="1123420" y="4507994"/>
              <a:ext cx="57680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1" h="21600" fill="norm" stroke="1" extrusionOk="0">
                  <a:moveTo>
                    <a:pt x="7135" y="0"/>
                  </a:moveTo>
                  <a:cubicBezTo>
                    <a:pt x="4050" y="4400"/>
                    <a:pt x="964" y="8800"/>
                    <a:pt x="192" y="12000"/>
                  </a:cubicBezTo>
                  <a:cubicBezTo>
                    <a:pt x="-579" y="15200"/>
                    <a:pt x="964" y="17200"/>
                    <a:pt x="4821" y="18600"/>
                  </a:cubicBezTo>
                  <a:cubicBezTo>
                    <a:pt x="8678" y="20000"/>
                    <a:pt x="14850" y="20800"/>
                    <a:pt x="2102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3" name="Line"/>
            <p:cNvSpPr/>
            <p:nvPr/>
          </p:nvSpPr>
          <p:spPr>
            <a:xfrm>
              <a:off x="1071460" y="4660394"/>
              <a:ext cx="26204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3" h="21600" fill="norm" stroke="1" extrusionOk="0">
                  <a:moveTo>
                    <a:pt x="1680" y="21600"/>
                  </a:moveTo>
                  <a:cubicBezTo>
                    <a:pt x="652" y="20492"/>
                    <a:pt x="-377" y="19385"/>
                    <a:pt x="137" y="18000"/>
                  </a:cubicBezTo>
                  <a:cubicBezTo>
                    <a:pt x="652" y="16615"/>
                    <a:pt x="2709" y="14954"/>
                    <a:pt x="6480" y="11908"/>
                  </a:cubicBezTo>
                  <a:cubicBezTo>
                    <a:pt x="10252" y="8862"/>
                    <a:pt x="15737" y="4431"/>
                    <a:pt x="2122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4" name="Line"/>
            <p:cNvSpPr/>
            <p:nvPr/>
          </p:nvSpPr>
          <p:spPr>
            <a:xfrm>
              <a:off x="1446820" y="4552444"/>
              <a:ext cx="147031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2" h="21600" fill="norm" stroke="1" extrusionOk="0">
                  <a:moveTo>
                    <a:pt x="5617" y="0"/>
                  </a:moveTo>
                  <a:cubicBezTo>
                    <a:pt x="5008" y="4629"/>
                    <a:pt x="4400" y="9257"/>
                    <a:pt x="4095" y="12000"/>
                  </a:cubicBezTo>
                  <a:cubicBezTo>
                    <a:pt x="3791" y="14743"/>
                    <a:pt x="3791" y="15600"/>
                    <a:pt x="3791" y="16457"/>
                  </a:cubicBezTo>
                  <a:cubicBezTo>
                    <a:pt x="3791" y="17314"/>
                    <a:pt x="3791" y="18171"/>
                    <a:pt x="3183" y="18343"/>
                  </a:cubicBezTo>
                  <a:cubicBezTo>
                    <a:pt x="2574" y="18514"/>
                    <a:pt x="1357" y="18000"/>
                    <a:pt x="597" y="17143"/>
                  </a:cubicBezTo>
                  <a:cubicBezTo>
                    <a:pt x="-164" y="16286"/>
                    <a:pt x="-468" y="15086"/>
                    <a:pt x="1357" y="13714"/>
                  </a:cubicBezTo>
                  <a:cubicBezTo>
                    <a:pt x="3183" y="12343"/>
                    <a:pt x="7138" y="10800"/>
                    <a:pt x="10180" y="9429"/>
                  </a:cubicBezTo>
                  <a:cubicBezTo>
                    <a:pt x="13222" y="8057"/>
                    <a:pt x="15352" y="6857"/>
                    <a:pt x="16873" y="5914"/>
                  </a:cubicBezTo>
                  <a:cubicBezTo>
                    <a:pt x="18394" y="4971"/>
                    <a:pt x="19307" y="4286"/>
                    <a:pt x="19459" y="4371"/>
                  </a:cubicBezTo>
                  <a:cubicBezTo>
                    <a:pt x="19611" y="4457"/>
                    <a:pt x="19002" y="5314"/>
                    <a:pt x="18394" y="7800"/>
                  </a:cubicBezTo>
                  <a:cubicBezTo>
                    <a:pt x="17786" y="10286"/>
                    <a:pt x="17177" y="14400"/>
                    <a:pt x="17177" y="16886"/>
                  </a:cubicBezTo>
                  <a:cubicBezTo>
                    <a:pt x="17177" y="19371"/>
                    <a:pt x="17786" y="20229"/>
                    <a:pt x="18546" y="20743"/>
                  </a:cubicBezTo>
                  <a:cubicBezTo>
                    <a:pt x="19307" y="21257"/>
                    <a:pt x="20219" y="21429"/>
                    <a:pt x="2113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5" name="Line"/>
            <p:cNvSpPr/>
            <p:nvPr/>
          </p:nvSpPr>
          <p:spPr>
            <a:xfrm>
              <a:off x="1587500" y="4778600"/>
              <a:ext cx="66428" cy="557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4" h="20334" fill="norm" stroke="1" extrusionOk="0">
                  <a:moveTo>
                    <a:pt x="14175" y="891"/>
                  </a:moveTo>
                  <a:cubicBezTo>
                    <a:pt x="10800" y="1662"/>
                    <a:pt x="7425" y="2434"/>
                    <a:pt x="4725" y="4362"/>
                  </a:cubicBezTo>
                  <a:cubicBezTo>
                    <a:pt x="2025" y="6291"/>
                    <a:pt x="0" y="9377"/>
                    <a:pt x="0" y="12462"/>
                  </a:cubicBezTo>
                  <a:cubicBezTo>
                    <a:pt x="0" y="15548"/>
                    <a:pt x="2025" y="18634"/>
                    <a:pt x="5062" y="19791"/>
                  </a:cubicBezTo>
                  <a:cubicBezTo>
                    <a:pt x="8100" y="20948"/>
                    <a:pt x="12150" y="20177"/>
                    <a:pt x="15187" y="18248"/>
                  </a:cubicBezTo>
                  <a:cubicBezTo>
                    <a:pt x="18225" y="16319"/>
                    <a:pt x="20250" y="13234"/>
                    <a:pt x="20925" y="9762"/>
                  </a:cubicBezTo>
                  <a:cubicBezTo>
                    <a:pt x="21600" y="6291"/>
                    <a:pt x="20925" y="2434"/>
                    <a:pt x="19237" y="891"/>
                  </a:cubicBezTo>
                  <a:cubicBezTo>
                    <a:pt x="17550" y="-652"/>
                    <a:pt x="14850" y="119"/>
                    <a:pt x="12150" y="8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6" name="Line"/>
            <p:cNvSpPr/>
            <p:nvPr/>
          </p:nvSpPr>
          <p:spPr>
            <a:xfrm>
              <a:off x="2194131" y="4692144"/>
              <a:ext cx="15669" cy="867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987" h="21600" fill="norm" stroke="1" extrusionOk="0">
                  <a:moveTo>
                    <a:pt x="19987" y="0"/>
                  </a:moveTo>
                  <a:cubicBezTo>
                    <a:pt x="14587" y="4741"/>
                    <a:pt x="9187" y="9483"/>
                    <a:pt x="5137" y="13698"/>
                  </a:cubicBezTo>
                  <a:cubicBezTo>
                    <a:pt x="1087" y="17912"/>
                    <a:pt x="-1613" y="21600"/>
                    <a:pt x="1087" y="21600"/>
                  </a:cubicBezTo>
                  <a:cubicBezTo>
                    <a:pt x="3787" y="21600"/>
                    <a:pt x="11887" y="17912"/>
                    <a:pt x="19987" y="142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7" name="Line"/>
            <p:cNvSpPr/>
            <p:nvPr/>
          </p:nvSpPr>
          <p:spPr>
            <a:xfrm>
              <a:off x="2241549" y="4520694"/>
              <a:ext cx="88901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629" y="16800"/>
                    <a:pt x="9257" y="12000"/>
                    <a:pt x="12857" y="8400"/>
                  </a:cubicBezTo>
                  <a:cubicBezTo>
                    <a:pt x="16457" y="4800"/>
                    <a:pt x="19029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8" name="Line"/>
            <p:cNvSpPr/>
            <p:nvPr/>
          </p:nvSpPr>
          <p:spPr>
            <a:xfrm>
              <a:off x="2296969" y="4462981"/>
              <a:ext cx="96981" cy="3498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6" h="21504" fill="norm" stroke="1" extrusionOk="0">
                  <a:moveTo>
                    <a:pt x="21056" y="424"/>
                  </a:moveTo>
                  <a:cubicBezTo>
                    <a:pt x="18299" y="164"/>
                    <a:pt x="15541" y="-96"/>
                    <a:pt x="12094" y="34"/>
                  </a:cubicBezTo>
                  <a:cubicBezTo>
                    <a:pt x="8647" y="164"/>
                    <a:pt x="4511" y="685"/>
                    <a:pt x="2213" y="2571"/>
                  </a:cubicBezTo>
                  <a:cubicBezTo>
                    <a:pt x="-84" y="4458"/>
                    <a:pt x="-544" y="7711"/>
                    <a:pt x="605" y="10769"/>
                  </a:cubicBezTo>
                  <a:cubicBezTo>
                    <a:pt x="1754" y="13827"/>
                    <a:pt x="4511" y="16690"/>
                    <a:pt x="5660" y="18446"/>
                  </a:cubicBezTo>
                  <a:cubicBezTo>
                    <a:pt x="6809" y="20203"/>
                    <a:pt x="6350" y="20853"/>
                    <a:pt x="5890" y="215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79" name="Line"/>
            <p:cNvSpPr/>
            <p:nvPr/>
          </p:nvSpPr>
          <p:spPr>
            <a:xfrm>
              <a:off x="2274242" y="4666744"/>
              <a:ext cx="234008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3" h="21600" fill="norm" stroke="1" extrusionOk="0">
                  <a:moveTo>
                    <a:pt x="1081" y="21600"/>
                  </a:moveTo>
                  <a:cubicBezTo>
                    <a:pt x="497" y="18450"/>
                    <a:pt x="-87" y="15300"/>
                    <a:pt x="10" y="13050"/>
                  </a:cubicBezTo>
                  <a:cubicBezTo>
                    <a:pt x="108" y="10800"/>
                    <a:pt x="886" y="9450"/>
                    <a:pt x="3708" y="7650"/>
                  </a:cubicBezTo>
                  <a:cubicBezTo>
                    <a:pt x="6529" y="5850"/>
                    <a:pt x="11394" y="3600"/>
                    <a:pt x="14702" y="2250"/>
                  </a:cubicBezTo>
                  <a:cubicBezTo>
                    <a:pt x="18010" y="900"/>
                    <a:pt x="19762" y="450"/>
                    <a:pt x="2151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0" name="Line"/>
            <p:cNvSpPr/>
            <p:nvPr/>
          </p:nvSpPr>
          <p:spPr>
            <a:xfrm>
              <a:off x="3041650" y="4444494"/>
              <a:ext cx="44450" cy="469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571" y="3308"/>
                    <a:pt x="19543" y="6616"/>
                    <a:pt x="16971" y="9876"/>
                  </a:cubicBezTo>
                  <a:cubicBezTo>
                    <a:pt x="14400" y="13135"/>
                    <a:pt x="10286" y="16346"/>
                    <a:pt x="7200" y="18292"/>
                  </a:cubicBezTo>
                  <a:cubicBezTo>
                    <a:pt x="4114" y="20238"/>
                    <a:pt x="2057" y="2091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1" name="Line"/>
            <p:cNvSpPr/>
            <p:nvPr/>
          </p:nvSpPr>
          <p:spPr>
            <a:xfrm>
              <a:off x="3143250" y="4565144"/>
              <a:ext cx="279400" cy="2164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4" fill="norm" stroke="1" extrusionOk="0">
                  <a:moveTo>
                    <a:pt x="0" y="5662"/>
                  </a:moveTo>
                  <a:cubicBezTo>
                    <a:pt x="818" y="9647"/>
                    <a:pt x="1636" y="13631"/>
                    <a:pt x="2291" y="16148"/>
                  </a:cubicBezTo>
                  <a:cubicBezTo>
                    <a:pt x="2945" y="18664"/>
                    <a:pt x="3436" y="19713"/>
                    <a:pt x="4091" y="20447"/>
                  </a:cubicBezTo>
                  <a:cubicBezTo>
                    <a:pt x="4745" y="21181"/>
                    <a:pt x="5564" y="21600"/>
                    <a:pt x="6300" y="21390"/>
                  </a:cubicBezTo>
                  <a:cubicBezTo>
                    <a:pt x="7036" y="21181"/>
                    <a:pt x="7691" y="20342"/>
                    <a:pt x="8182" y="19293"/>
                  </a:cubicBezTo>
                  <a:cubicBezTo>
                    <a:pt x="8673" y="18245"/>
                    <a:pt x="9000" y="16986"/>
                    <a:pt x="9245" y="15833"/>
                  </a:cubicBezTo>
                  <a:cubicBezTo>
                    <a:pt x="9491" y="14680"/>
                    <a:pt x="9655" y="13631"/>
                    <a:pt x="9818" y="13946"/>
                  </a:cubicBezTo>
                  <a:cubicBezTo>
                    <a:pt x="9982" y="14260"/>
                    <a:pt x="10145" y="15938"/>
                    <a:pt x="10473" y="17196"/>
                  </a:cubicBezTo>
                  <a:cubicBezTo>
                    <a:pt x="10800" y="18454"/>
                    <a:pt x="11291" y="19293"/>
                    <a:pt x="11945" y="19922"/>
                  </a:cubicBezTo>
                  <a:cubicBezTo>
                    <a:pt x="12600" y="20551"/>
                    <a:pt x="13418" y="20971"/>
                    <a:pt x="14236" y="20971"/>
                  </a:cubicBezTo>
                  <a:cubicBezTo>
                    <a:pt x="15055" y="20971"/>
                    <a:pt x="15873" y="20551"/>
                    <a:pt x="16773" y="18769"/>
                  </a:cubicBezTo>
                  <a:cubicBezTo>
                    <a:pt x="17673" y="16986"/>
                    <a:pt x="18655" y="13841"/>
                    <a:pt x="19473" y="10485"/>
                  </a:cubicBezTo>
                  <a:cubicBezTo>
                    <a:pt x="20291" y="7130"/>
                    <a:pt x="20945" y="356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2" name="Line"/>
            <p:cNvSpPr/>
            <p:nvPr/>
          </p:nvSpPr>
          <p:spPr>
            <a:xfrm>
              <a:off x="3542077" y="4457194"/>
              <a:ext cx="13923" cy="438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97" h="21600" fill="norm" stroke="1" extrusionOk="0">
                  <a:moveTo>
                    <a:pt x="11040" y="0"/>
                  </a:moveTo>
                  <a:cubicBezTo>
                    <a:pt x="4868" y="2817"/>
                    <a:pt x="-1303" y="5635"/>
                    <a:pt x="240" y="9235"/>
                  </a:cubicBezTo>
                  <a:cubicBezTo>
                    <a:pt x="1783" y="12835"/>
                    <a:pt x="11040" y="17217"/>
                    <a:pt x="2029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3" name="Line"/>
            <p:cNvSpPr/>
            <p:nvPr/>
          </p:nvSpPr>
          <p:spPr>
            <a:xfrm>
              <a:off x="3727450" y="4565144"/>
              <a:ext cx="211901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0" h="21600" fill="norm" stroke="1" extrusionOk="0">
                  <a:moveTo>
                    <a:pt x="0" y="0"/>
                  </a:moveTo>
                  <a:cubicBezTo>
                    <a:pt x="214" y="960"/>
                    <a:pt x="428" y="1920"/>
                    <a:pt x="1604" y="2960"/>
                  </a:cubicBezTo>
                  <a:cubicBezTo>
                    <a:pt x="2780" y="4000"/>
                    <a:pt x="4919" y="5120"/>
                    <a:pt x="8020" y="6480"/>
                  </a:cubicBezTo>
                  <a:cubicBezTo>
                    <a:pt x="11121" y="7840"/>
                    <a:pt x="15184" y="9440"/>
                    <a:pt x="17644" y="10480"/>
                  </a:cubicBezTo>
                  <a:cubicBezTo>
                    <a:pt x="20103" y="11520"/>
                    <a:pt x="20958" y="12000"/>
                    <a:pt x="21279" y="12640"/>
                  </a:cubicBezTo>
                  <a:cubicBezTo>
                    <a:pt x="21600" y="13280"/>
                    <a:pt x="21386" y="14080"/>
                    <a:pt x="19996" y="14960"/>
                  </a:cubicBezTo>
                  <a:cubicBezTo>
                    <a:pt x="18606" y="15840"/>
                    <a:pt x="16040" y="16800"/>
                    <a:pt x="12618" y="17920"/>
                  </a:cubicBezTo>
                  <a:cubicBezTo>
                    <a:pt x="9196" y="19040"/>
                    <a:pt x="4919" y="20320"/>
                    <a:pt x="64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4" name="Line"/>
            <p:cNvSpPr/>
            <p:nvPr/>
          </p:nvSpPr>
          <p:spPr>
            <a:xfrm>
              <a:off x="4086537" y="4611711"/>
              <a:ext cx="220555" cy="2003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4" h="21522" fill="norm" stroke="1" extrusionOk="0">
                  <a:moveTo>
                    <a:pt x="273" y="4547"/>
                  </a:moveTo>
                  <a:cubicBezTo>
                    <a:pt x="4108" y="3183"/>
                    <a:pt x="7944" y="1819"/>
                    <a:pt x="10972" y="1023"/>
                  </a:cubicBezTo>
                  <a:cubicBezTo>
                    <a:pt x="14000" y="227"/>
                    <a:pt x="16220" y="0"/>
                    <a:pt x="17835" y="0"/>
                  </a:cubicBezTo>
                  <a:cubicBezTo>
                    <a:pt x="19450" y="0"/>
                    <a:pt x="20460" y="227"/>
                    <a:pt x="20863" y="909"/>
                  </a:cubicBezTo>
                  <a:cubicBezTo>
                    <a:pt x="21267" y="1592"/>
                    <a:pt x="21065" y="2728"/>
                    <a:pt x="19046" y="4775"/>
                  </a:cubicBezTo>
                  <a:cubicBezTo>
                    <a:pt x="17028" y="6821"/>
                    <a:pt x="13192" y="9777"/>
                    <a:pt x="9861" y="12278"/>
                  </a:cubicBezTo>
                  <a:cubicBezTo>
                    <a:pt x="6531" y="14779"/>
                    <a:pt x="3704" y="16825"/>
                    <a:pt x="1988" y="18303"/>
                  </a:cubicBezTo>
                  <a:cubicBezTo>
                    <a:pt x="273" y="19781"/>
                    <a:pt x="-333" y="20691"/>
                    <a:pt x="172" y="21145"/>
                  </a:cubicBezTo>
                  <a:cubicBezTo>
                    <a:pt x="676" y="21600"/>
                    <a:pt x="2291" y="21600"/>
                    <a:pt x="5925" y="21373"/>
                  </a:cubicBezTo>
                  <a:cubicBezTo>
                    <a:pt x="9559" y="21145"/>
                    <a:pt x="15211" y="20691"/>
                    <a:pt x="20863" y="202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5" name="Line"/>
            <p:cNvSpPr/>
            <p:nvPr/>
          </p:nvSpPr>
          <p:spPr>
            <a:xfrm>
              <a:off x="4297731" y="4793744"/>
              <a:ext cx="140919" cy="951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3" h="21112" fill="norm" stroke="1" extrusionOk="0">
                  <a:moveTo>
                    <a:pt x="14693" y="0"/>
                  </a:moveTo>
                  <a:cubicBezTo>
                    <a:pt x="12114" y="6574"/>
                    <a:pt x="9535" y="13148"/>
                    <a:pt x="7278" y="16904"/>
                  </a:cubicBezTo>
                  <a:cubicBezTo>
                    <a:pt x="5021" y="20661"/>
                    <a:pt x="3087" y="21600"/>
                    <a:pt x="1797" y="20896"/>
                  </a:cubicBezTo>
                  <a:cubicBezTo>
                    <a:pt x="508" y="20191"/>
                    <a:pt x="-137" y="17843"/>
                    <a:pt x="24" y="15730"/>
                  </a:cubicBezTo>
                  <a:cubicBezTo>
                    <a:pt x="185" y="13617"/>
                    <a:pt x="1153" y="11739"/>
                    <a:pt x="2281" y="11504"/>
                  </a:cubicBezTo>
                  <a:cubicBezTo>
                    <a:pt x="3409" y="11270"/>
                    <a:pt x="4699" y="12678"/>
                    <a:pt x="7278" y="13617"/>
                  </a:cubicBezTo>
                  <a:cubicBezTo>
                    <a:pt x="9857" y="14557"/>
                    <a:pt x="13726" y="15026"/>
                    <a:pt x="16305" y="14322"/>
                  </a:cubicBezTo>
                  <a:cubicBezTo>
                    <a:pt x="18884" y="13617"/>
                    <a:pt x="20173" y="11739"/>
                    <a:pt x="21463" y="98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6" name="Line"/>
            <p:cNvSpPr/>
            <p:nvPr/>
          </p:nvSpPr>
          <p:spPr>
            <a:xfrm>
              <a:off x="4417706" y="4781044"/>
              <a:ext cx="52695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82" h="21600" fill="norm" stroke="1" extrusionOk="0">
                  <a:moveTo>
                    <a:pt x="20682" y="0"/>
                  </a:moveTo>
                  <a:cubicBezTo>
                    <a:pt x="13205" y="4533"/>
                    <a:pt x="5728" y="9067"/>
                    <a:pt x="2405" y="12667"/>
                  </a:cubicBezTo>
                  <a:cubicBezTo>
                    <a:pt x="-918" y="16267"/>
                    <a:pt x="-87" y="18933"/>
                    <a:pt x="74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7" name="Line"/>
            <p:cNvSpPr/>
            <p:nvPr/>
          </p:nvSpPr>
          <p:spPr>
            <a:xfrm>
              <a:off x="4470399" y="4890583"/>
              <a:ext cx="254001" cy="1433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94" fill="norm" stroke="1" extrusionOk="0">
                  <a:moveTo>
                    <a:pt x="0" y="3471"/>
                  </a:moveTo>
                  <a:cubicBezTo>
                    <a:pt x="540" y="2237"/>
                    <a:pt x="1080" y="1002"/>
                    <a:pt x="2250" y="385"/>
                  </a:cubicBezTo>
                  <a:cubicBezTo>
                    <a:pt x="3420" y="-232"/>
                    <a:pt x="5220" y="-232"/>
                    <a:pt x="6300" y="1311"/>
                  </a:cubicBezTo>
                  <a:cubicBezTo>
                    <a:pt x="7380" y="2854"/>
                    <a:pt x="7740" y="5939"/>
                    <a:pt x="7470" y="8562"/>
                  </a:cubicBezTo>
                  <a:cubicBezTo>
                    <a:pt x="7200" y="11185"/>
                    <a:pt x="6300" y="13345"/>
                    <a:pt x="5580" y="15197"/>
                  </a:cubicBezTo>
                  <a:cubicBezTo>
                    <a:pt x="4860" y="17048"/>
                    <a:pt x="4320" y="18591"/>
                    <a:pt x="4500" y="19671"/>
                  </a:cubicBezTo>
                  <a:cubicBezTo>
                    <a:pt x="4680" y="20751"/>
                    <a:pt x="5580" y="21368"/>
                    <a:pt x="8550" y="20442"/>
                  </a:cubicBezTo>
                  <a:cubicBezTo>
                    <a:pt x="11520" y="19517"/>
                    <a:pt x="16560" y="17048"/>
                    <a:pt x="21600" y="145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8" name="Line"/>
            <p:cNvSpPr/>
            <p:nvPr/>
          </p:nvSpPr>
          <p:spPr>
            <a:xfrm>
              <a:off x="0" y="5739638"/>
              <a:ext cx="1154289" cy="5971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4" h="21533" fill="norm" stroke="1" extrusionOk="0">
                  <a:moveTo>
                    <a:pt x="0" y="21533"/>
                  </a:moveTo>
                  <a:cubicBezTo>
                    <a:pt x="237" y="19549"/>
                    <a:pt x="475" y="17564"/>
                    <a:pt x="811" y="15351"/>
                  </a:cubicBezTo>
                  <a:cubicBezTo>
                    <a:pt x="1147" y="13137"/>
                    <a:pt x="1582" y="10695"/>
                    <a:pt x="2077" y="8214"/>
                  </a:cubicBezTo>
                  <a:cubicBezTo>
                    <a:pt x="2571" y="5734"/>
                    <a:pt x="3125" y="3215"/>
                    <a:pt x="3481" y="1765"/>
                  </a:cubicBezTo>
                  <a:cubicBezTo>
                    <a:pt x="3837" y="315"/>
                    <a:pt x="3996" y="-67"/>
                    <a:pt x="4114" y="9"/>
                  </a:cubicBezTo>
                  <a:cubicBezTo>
                    <a:pt x="4233" y="86"/>
                    <a:pt x="4312" y="620"/>
                    <a:pt x="4391" y="2375"/>
                  </a:cubicBezTo>
                  <a:cubicBezTo>
                    <a:pt x="4470" y="4131"/>
                    <a:pt x="4549" y="7108"/>
                    <a:pt x="4609" y="9626"/>
                  </a:cubicBezTo>
                  <a:cubicBezTo>
                    <a:pt x="4668" y="12145"/>
                    <a:pt x="4708" y="14206"/>
                    <a:pt x="4668" y="15580"/>
                  </a:cubicBezTo>
                  <a:cubicBezTo>
                    <a:pt x="4629" y="16953"/>
                    <a:pt x="4510" y="17640"/>
                    <a:pt x="4352" y="17984"/>
                  </a:cubicBezTo>
                  <a:cubicBezTo>
                    <a:pt x="4193" y="18327"/>
                    <a:pt x="3996" y="18327"/>
                    <a:pt x="3640" y="17908"/>
                  </a:cubicBezTo>
                  <a:cubicBezTo>
                    <a:pt x="3284" y="17488"/>
                    <a:pt x="2769" y="16648"/>
                    <a:pt x="2374" y="16076"/>
                  </a:cubicBezTo>
                  <a:cubicBezTo>
                    <a:pt x="1978" y="15503"/>
                    <a:pt x="1701" y="15198"/>
                    <a:pt x="1681" y="15007"/>
                  </a:cubicBezTo>
                  <a:cubicBezTo>
                    <a:pt x="1662" y="14816"/>
                    <a:pt x="1899" y="14740"/>
                    <a:pt x="2631" y="14473"/>
                  </a:cubicBezTo>
                  <a:cubicBezTo>
                    <a:pt x="3363" y="14206"/>
                    <a:pt x="4589" y="13748"/>
                    <a:pt x="5479" y="13214"/>
                  </a:cubicBezTo>
                  <a:cubicBezTo>
                    <a:pt x="6369" y="12679"/>
                    <a:pt x="6923" y="12069"/>
                    <a:pt x="7279" y="11611"/>
                  </a:cubicBezTo>
                  <a:cubicBezTo>
                    <a:pt x="7635" y="11153"/>
                    <a:pt x="7793" y="10847"/>
                    <a:pt x="7813" y="10542"/>
                  </a:cubicBezTo>
                  <a:cubicBezTo>
                    <a:pt x="7833" y="10237"/>
                    <a:pt x="7714" y="9932"/>
                    <a:pt x="7556" y="9817"/>
                  </a:cubicBezTo>
                  <a:cubicBezTo>
                    <a:pt x="7398" y="9703"/>
                    <a:pt x="7200" y="9779"/>
                    <a:pt x="7042" y="9970"/>
                  </a:cubicBezTo>
                  <a:cubicBezTo>
                    <a:pt x="6884" y="10161"/>
                    <a:pt x="6765" y="10466"/>
                    <a:pt x="6705" y="10809"/>
                  </a:cubicBezTo>
                  <a:cubicBezTo>
                    <a:pt x="6646" y="11153"/>
                    <a:pt x="6646" y="11534"/>
                    <a:pt x="6804" y="11992"/>
                  </a:cubicBezTo>
                  <a:cubicBezTo>
                    <a:pt x="6963" y="12450"/>
                    <a:pt x="7279" y="12985"/>
                    <a:pt x="7497" y="13443"/>
                  </a:cubicBezTo>
                  <a:cubicBezTo>
                    <a:pt x="7714" y="13900"/>
                    <a:pt x="7833" y="14282"/>
                    <a:pt x="7853" y="14816"/>
                  </a:cubicBezTo>
                  <a:cubicBezTo>
                    <a:pt x="7873" y="15351"/>
                    <a:pt x="7793" y="16038"/>
                    <a:pt x="7655" y="16419"/>
                  </a:cubicBezTo>
                  <a:cubicBezTo>
                    <a:pt x="7516" y="16801"/>
                    <a:pt x="7319" y="16877"/>
                    <a:pt x="7240" y="16610"/>
                  </a:cubicBezTo>
                  <a:cubicBezTo>
                    <a:pt x="7160" y="16343"/>
                    <a:pt x="7200" y="15732"/>
                    <a:pt x="7556" y="14816"/>
                  </a:cubicBezTo>
                  <a:cubicBezTo>
                    <a:pt x="7912" y="13900"/>
                    <a:pt x="8585" y="12679"/>
                    <a:pt x="9000" y="11916"/>
                  </a:cubicBezTo>
                  <a:cubicBezTo>
                    <a:pt x="9415" y="11153"/>
                    <a:pt x="9574" y="10847"/>
                    <a:pt x="9771" y="10390"/>
                  </a:cubicBezTo>
                  <a:cubicBezTo>
                    <a:pt x="9969" y="9932"/>
                    <a:pt x="10207" y="9321"/>
                    <a:pt x="10226" y="9092"/>
                  </a:cubicBezTo>
                  <a:cubicBezTo>
                    <a:pt x="10246" y="8863"/>
                    <a:pt x="10048" y="9016"/>
                    <a:pt x="9930" y="9283"/>
                  </a:cubicBezTo>
                  <a:cubicBezTo>
                    <a:pt x="9811" y="9550"/>
                    <a:pt x="9771" y="9932"/>
                    <a:pt x="9811" y="10504"/>
                  </a:cubicBezTo>
                  <a:cubicBezTo>
                    <a:pt x="9851" y="11076"/>
                    <a:pt x="9969" y="11840"/>
                    <a:pt x="10127" y="12641"/>
                  </a:cubicBezTo>
                  <a:cubicBezTo>
                    <a:pt x="10286" y="13443"/>
                    <a:pt x="10484" y="14282"/>
                    <a:pt x="10543" y="15007"/>
                  </a:cubicBezTo>
                  <a:cubicBezTo>
                    <a:pt x="10602" y="15732"/>
                    <a:pt x="10523" y="16343"/>
                    <a:pt x="10385" y="16763"/>
                  </a:cubicBezTo>
                  <a:cubicBezTo>
                    <a:pt x="10246" y="17182"/>
                    <a:pt x="10048" y="17411"/>
                    <a:pt x="9949" y="17335"/>
                  </a:cubicBezTo>
                  <a:cubicBezTo>
                    <a:pt x="9851" y="17259"/>
                    <a:pt x="9851" y="16877"/>
                    <a:pt x="10088" y="16152"/>
                  </a:cubicBezTo>
                  <a:cubicBezTo>
                    <a:pt x="10325" y="15427"/>
                    <a:pt x="10800" y="14358"/>
                    <a:pt x="11176" y="13481"/>
                  </a:cubicBezTo>
                  <a:cubicBezTo>
                    <a:pt x="11552" y="12603"/>
                    <a:pt x="11829" y="11916"/>
                    <a:pt x="12105" y="11382"/>
                  </a:cubicBezTo>
                  <a:cubicBezTo>
                    <a:pt x="12382" y="10847"/>
                    <a:pt x="12659" y="10466"/>
                    <a:pt x="12798" y="10466"/>
                  </a:cubicBezTo>
                  <a:cubicBezTo>
                    <a:pt x="12936" y="10466"/>
                    <a:pt x="12936" y="10847"/>
                    <a:pt x="12897" y="11649"/>
                  </a:cubicBezTo>
                  <a:cubicBezTo>
                    <a:pt x="12857" y="12450"/>
                    <a:pt x="12778" y="13672"/>
                    <a:pt x="12738" y="14511"/>
                  </a:cubicBezTo>
                  <a:cubicBezTo>
                    <a:pt x="12699" y="15351"/>
                    <a:pt x="12699" y="15809"/>
                    <a:pt x="12798" y="16114"/>
                  </a:cubicBezTo>
                  <a:cubicBezTo>
                    <a:pt x="12897" y="16419"/>
                    <a:pt x="13095" y="16572"/>
                    <a:pt x="13273" y="16457"/>
                  </a:cubicBezTo>
                  <a:cubicBezTo>
                    <a:pt x="13451" y="16343"/>
                    <a:pt x="13609" y="15961"/>
                    <a:pt x="13807" y="15313"/>
                  </a:cubicBezTo>
                  <a:cubicBezTo>
                    <a:pt x="14004" y="14664"/>
                    <a:pt x="14242" y="13748"/>
                    <a:pt x="14400" y="13061"/>
                  </a:cubicBezTo>
                  <a:cubicBezTo>
                    <a:pt x="14558" y="12374"/>
                    <a:pt x="14637" y="11916"/>
                    <a:pt x="14716" y="11878"/>
                  </a:cubicBezTo>
                  <a:cubicBezTo>
                    <a:pt x="14796" y="11840"/>
                    <a:pt x="14875" y="12221"/>
                    <a:pt x="14895" y="12641"/>
                  </a:cubicBezTo>
                  <a:cubicBezTo>
                    <a:pt x="14914" y="13061"/>
                    <a:pt x="14875" y="13519"/>
                    <a:pt x="14835" y="14053"/>
                  </a:cubicBezTo>
                  <a:cubicBezTo>
                    <a:pt x="14796" y="14587"/>
                    <a:pt x="14756" y="15198"/>
                    <a:pt x="14835" y="15236"/>
                  </a:cubicBezTo>
                  <a:cubicBezTo>
                    <a:pt x="14914" y="15274"/>
                    <a:pt x="15112" y="14740"/>
                    <a:pt x="15231" y="14282"/>
                  </a:cubicBezTo>
                  <a:cubicBezTo>
                    <a:pt x="15349" y="13824"/>
                    <a:pt x="15389" y="13443"/>
                    <a:pt x="15448" y="13061"/>
                  </a:cubicBezTo>
                  <a:cubicBezTo>
                    <a:pt x="15508" y="12679"/>
                    <a:pt x="15587" y="12298"/>
                    <a:pt x="15725" y="12221"/>
                  </a:cubicBezTo>
                  <a:cubicBezTo>
                    <a:pt x="15864" y="12145"/>
                    <a:pt x="16062" y="12374"/>
                    <a:pt x="16180" y="13061"/>
                  </a:cubicBezTo>
                  <a:cubicBezTo>
                    <a:pt x="16299" y="13748"/>
                    <a:pt x="16338" y="14893"/>
                    <a:pt x="16338" y="15656"/>
                  </a:cubicBezTo>
                  <a:cubicBezTo>
                    <a:pt x="16338" y="16419"/>
                    <a:pt x="16299" y="16801"/>
                    <a:pt x="16259" y="16763"/>
                  </a:cubicBezTo>
                  <a:cubicBezTo>
                    <a:pt x="16220" y="16725"/>
                    <a:pt x="16180" y="16267"/>
                    <a:pt x="16220" y="15541"/>
                  </a:cubicBezTo>
                  <a:cubicBezTo>
                    <a:pt x="16259" y="14816"/>
                    <a:pt x="16378" y="13824"/>
                    <a:pt x="16477" y="13137"/>
                  </a:cubicBezTo>
                  <a:cubicBezTo>
                    <a:pt x="16576" y="12450"/>
                    <a:pt x="16655" y="12069"/>
                    <a:pt x="16793" y="11840"/>
                  </a:cubicBezTo>
                  <a:cubicBezTo>
                    <a:pt x="16932" y="11611"/>
                    <a:pt x="17130" y="11534"/>
                    <a:pt x="17248" y="11725"/>
                  </a:cubicBezTo>
                  <a:cubicBezTo>
                    <a:pt x="17367" y="11916"/>
                    <a:pt x="17407" y="12374"/>
                    <a:pt x="17426" y="12794"/>
                  </a:cubicBezTo>
                  <a:cubicBezTo>
                    <a:pt x="17446" y="13214"/>
                    <a:pt x="17446" y="13595"/>
                    <a:pt x="17426" y="13977"/>
                  </a:cubicBezTo>
                  <a:cubicBezTo>
                    <a:pt x="17407" y="14358"/>
                    <a:pt x="17367" y="14740"/>
                    <a:pt x="17347" y="14740"/>
                  </a:cubicBezTo>
                  <a:cubicBezTo>
                    <a:pt x="17327" y="14740"/>
                    <a:pt x="17327" y="14358"/>
                    <a:pt x="17387" y="13977"/>
                  </a:cubicBezTo>
                  <a:cubicBezTo>
                    <a:pt x="17446" y="13595"/>
                    <a:pt x="17565" y="13214"/>
                    <a:pt x="17684" y="12870"/>
                  </a:cubicBezTo>
                  <a:cubicBezTo>
                    <a:pt x="17802" y="12527"/>
                    <a:pt x="17921" y="12221"/>
                    <a:pt x="18079" y="12107"/>
                  </a:cubicBezTo>
                  <a:cubicBezTo>
                    <a:pt x="18237" y="11992"/>
                    <a:pt x="18435" y="12069"/>
                    <a:pt x="18554" y="12298"/>
                  </a:cubicBezTo>
                  <a:cubicBezTo>
                    <a:pt x="18673" y="12527"/>
                    <a:pt x="18712" y="12908"/>
                    <a:pt x="18831" y="13290"/>
                  </a:cubicBezTo>
                  <a:cubicBezTo>
                    <a:pt x="18949" y="13672"/>
                    <a:pt x="19147" y="14053"/>
                    <a:pt x="19325" y="14091"/>
                  </a:cubicBezTo>
                  <a:cubicBezTo>
                    <a:pt x="19503" y="14129"/>
                    <a:pt x="19662" y="13824"/>
                    <a:pt x="19701" y="13939"/>
                  </a:cubicBezTo>
                  <a:cubicBezTo>
                    <a:pt x="19741" y="14053"/>
                    <a:pt x="19662" y="14587"/>
                    <a:pt x="19582" y="15885"/>
                  </a:cubicBezTo>
                  <a:cubicBezTo>
                    <a:pt x="19503" y="17182"/>
                    <a:pt x="19424" y="19243"/>
                    <a:pt x="19365" y="20235"/>
                  </a:cubicBezTo>
                  <a:cubicBezTo>
                    <a:pt x="19305" y="21228"/>
                    <a:pt x="19266" y="21151"/>
                    <a:pt x="19385" y="19854"/>
                  </a:cubicBezTo>
                  <a:cubicBezTo>
                    <a:pt x="19503" y="18556"/>
                    <a:pt x="19780" y="16038"/>
                    <a:pt x="19958" y="14511"/>
                  </a:cubicBezTo>
                  <a:cubicBezTo>
                    <a:pt x="20136" y="12985"/>
                    <a:pt x="20215" y="12450"/>
                    <a:pt x="20314" y="11954"/>
                  </a:cubicBezTo>
                  <a:cubicBezTo>
                    <a:pt x="20413" y="11458"/>
                    <a:pt x="20532" y="11000"/>
                    <a:pt x="20690" y="10733"/>
                  </a:cubicBezTo>
                  <a:cubicBezTo>
                    <a:pt x="20848" y="10466"/>
                    <a:pt x="21046" y="10390"/>
                    <a:pt x="21204" y="10542"/>
                  </a:cubicBezTo>
                  <a:cubicBezTo>
                    <a:pt x="21363" y="10695"/>
                    <a:pt x="21481" y="11076"/>
                    <a:pt x="21541" y="11687"/>
                  </a:cubicBezTo>
                  <a:cubicBezTo>
                    <a:pt x="21600" y="12298"/>
                    <a:pt x="21600" y="13137"/>
                    <a:pt x="21363" y="13900"/>
                  </a:cubicBezTo>
                  <a:cubicBezTo>
                    <a:pt x="21125" y="14664"/>
                    <a:pt x="20651" y="15351"/>
                    <a:pt x="20314" y="15694"/>
                  </a:cubicBezTo>
                  <a:cubicBezTo>
                    <a:pt x="19978" y="16038"/>
                    <a:pt x="19780" y="16038"/>
                    <a:pt x="19701" y="15770"/>
                  </a:cubicBezTo>
                  <a:cubicBezTo>
                    <a:pt x="19622" y="15503"/>
                    <a:pt x="19662" y="14969"/>
                    <a:pt x="19701" y="14435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89" name="Line"/>
            <p:cNvSpPr/>
            <p:nvPr/>
          </p:nvSpPr>
          <p:spPr>
            <a:xfrm>
              <a:off x="1204383" y="5803394"/>
              <a:ext cx="205317" cy="353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6" fill="norm" stroke="1" extrusionOk="0">
                  <a:moveTo>
                    <a:pt x="8907" y="0"/>
                  </a:moveTo>
                  <a:cubicBezTo>
                    <a:pt x="6903" y="4114"/>
                    <a:pt x="4899" y="8229"/>
                    <a:pt x="3674" y="11314"/>
                  </a:cubicBezTo>
                  <a:cubicBezTo>
                    <a:pt x="2449" y="14400"/>
                    <a:pt x="2004" y="16457"/>
                    <a:pt x="1781" y="17871"/>
                  </a:cubicBezTo>
                  <a:cubicBezTo>
                    <a:pt x="1559" y="19286"/>
                    <a:pt x="1559" y="20057"/>
                    <a:pt x="2004" y="20636"/>
                  </a:cubicBezTo>
                  <a:cubicBezTo>
                    <a:pt x="2449" y="21214"/>
                    <a:pt x="3340" y="21600"/>
                    <a:pt x="4342" y="21471"/>
                  </a:cubicBezTo>
                  <a:cubicBezTo>
                    <a:pt x="5344" y="21343"/>
                    <a:pt x="6458" y="20700"/>
                    <a:pt x="7126" y="19993"/>
                  </a:cubicBezTo>
                  <a:cubicBezTo>
                    <a:pt x="7794" y="19286"/>
                    <a:pt x="8016" y="18514"/>
                    <a:pt x="7682" y="17936"/>
                  </a:cubicBezTo>
                  <a:cubicBezTo>
                    <a:pt x="7348" y="17357"/>
                    <a:pt x="6458" y="16971"/>
                    <a:pt x="5456" y="16714"/>
                  </a:cubicBezTo>
                  <a:cubicBezTo>
                    <a:pt x="4454" y="16457"/>
                    <a:pt x="3340" y="16329"/>
                    <a:pt x="2227" y="16200"/>
                  </a:cubicBezTo>
                  <a:cubicBezTo>
                    <a:pt x="1113" y="16071"/>
                    <a:pt x="0" y="15943"/>
                    <a:pt x="0" y="15814"/>
                  </a:cubicBezTo>
                  <a:cubicBezTo>
                    <a:pt x="0" y="15686"/>
                    <a:pt x="1113" y="15557"/>
                    <a:pt x="2561" y="15493"/>
                  </a:cubicBezTo>
                  <a:cubicBezTo>
                    <a:pt x="4008" y="15429"/>
                    <a:pt x="5790" y="15429"/>
                    <a:pt x="7126" y="15621"/>
                  </a:cubicBezTo>
                  <a:cubicBezTo>
                    <a:pt x="8462" y="15814"/>
                    <a:pt x="9353" y="16200"/>
                    <a:pt x="9909" y="16714"/>
                  </a:cubicBezTo>
                  <a:cubicBezTo>
                    <a:pt x="10466" y="17229"/>
                    <a:pt x="10689" y="17871"/>
                    <a:pt x="10911" y="18514"/>
                  </a:cubicBezTo>
                  <a:cubicBezTo>
                    <a:pt x="11134" y="19157"/>
                    <a:pt x="11357" y="19800"/>
                    <a:pt x="11357" y="19800"/>
                  </a:cubicBezTo>
                  <a:cubicBezTo>
                    <a:pt x="11357" y="19800"/>
                    <a:pt x="11134" y="19157"/>
                    <a:pt x="11023" y="17807"/>
                  </a:cubicBezTo>
                  <a:cubicBezTo>
                    <a:pt x="10911" y="16457"/>
                    <a:pt x="10911" y="14400"/>
                    <a:pt x="11357" y="12986"/>
                  </a:cubicBezTo>
                  <a:cubicBezTo>
                    <a:pt x="11802" y="11571"/>
                    <a:pt x="12693" y="10800"/>
                    <a:pt x="14140" y="10736"/>
                  </a:cubicBezTo>
                  <a:cubicBezTo>
                    <a:pt x="15588" y="10671"/>
                    <a:pt x="17592" y="11314"/>
                    <a:pt x="18928" y="11764"/>
                  </a:cubicBezTo>
                  <a:cubicBezTo>
                    <a:pt x="20264" y="12214"/>
                    <a:pt x="20932" y="12471"/>
                    <a:pt x="21600" y="1272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0" name="Line"/>
            <p:cNvSpPr/>
            <p:nvPr/>
          </p:nvSpPr>
          <p:spPr>
            <a:xfrm>
              <a:off x="1362798" y="5994886"/>
              <a:ext cx="239398" cy="1768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0" h="21227" fill="norm" stroke="1" extrusionOk="0">
                  <a:moveTo>
                    <a:pt x="6919" y="4455"/>
                  </a:moveTo>
                  <a:cubicBezTo>
                    <a:pt x="4871" y="5472"/>
                    <a:pt x="2823" y="6488"/>
                    <a:pt x="1519" y="7505"/>
                  </a:cubicBezTo>
                  <a:cubicBezTo>
                    <a:pt x="216" y="8521"/>
                    <a:pt x="-343" y="9538"/>
                    <a:pt x="216" y="11062"/>
                  </a:cubicBezTo>
                  <a:cubicBezTo>
                    <a:pt x="774" y="12587"/>
                    <a:pt x="2450" y="14620"/>
                    <a:pt x="3847" y="15382"/>
                  </a:cubicBezTo>
                  <a:cubicBezTo>
                    <a:pt x="5243" y="16145"/>
                    <a:pt x="6360" y="15636"/>
                    <a:pt x="7198" y="14239"/>
                  </a:cubicBezTo>
                  <a:cubicBezTo>
                    <a:pt x="8036" y="12841"/>
                    <a:pt x="8595" y="10554"/>
                    <a:pt x="8688" y="8775"/>
                  </a:cubicBezTo>
                  <a:cubicBezTo>
                    <a:pt x="8781" y="6996"/>
                    <a:pt x="8409" y="5726"/>
                    <a:pt x="8688" y="4836"/>
                  </a:cubicBezTo>
                  <a:cubicBezTo>
                    <a:pt x="8967" y="3947"/>
                    <a:pt x="9898" y="3439"/>
                    <a:pt x="10643" y="3693"/>
                  </a:cubicBezTo>
                  <a:cubicBezTo>
                    <a:pt x="11388" y="3947"/>
                    <a:pt x="11947" y="4963"/>
                    <a:pt x="12319" y="6234"/>
                  </a:cubicBezTo>
                  <a:cubicBezTo>
                    <a:pt x="12691" y="7505"/>
                    <a:pt x="12878" y="9029"/>
                    <a:pt x="12878" y="10427"/>
                  </a:cubicBezTo>
                  <a:cubicBezTo>
                    <a:pt x="12878" y="11825"/>
                    <a:pt x="12691" y="13095"/>
                    <a:pt x="12505" y="12968"/>
                  </a:cubicBezTo>
                  <a:cubicBezTo>
                    <a:pt x="12319" y="12841"/>
                    <a:pt x="12133" y="11316"/>
                    <a:pt x="12412" y="9029"/>
                  </a:cubicBezTo>
                  <a:cubicBezTo>
                    <a:pt x="12691" y="6742"/>
                    <a:pt x="13436" y="3693"/>
                    <a:pt x="14274" y="1914"/>
                  </a:cubicBezTo>
                  <a:cubicBezTo>
                    <a:pt x="15112" y="135"/>
                    <a:pt x="16043" y="-373"/>
                    <a:pt x="17254" y="262"/>
                  </a:cubicBezTo>
                  <a:cubicBezTo>
                    <a:pt x="18464" y="898"/>
                    <a:pt x="19954" y="2676"/>
                    <a:pt x="20605" y="6361"/>
                  </a:cubicBezTo>
                  <a:cubicBezTo>
                    <a:pt x="21257" y="10046"/>
                    <a:pt x="21071" y="15636"/>
                    <a:pt x="20885" y="2122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1" name="Line"/>
            <p:cNvSpPr/>
            <p:nvPr/>
          </p:nvSpPr>
          <p:spPr>
            <a:xfrm>
              <a:off x="19050" y="6241544"/>
              <a:ext cx="1358900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110" y="20571"/>
                    <a:pt x="2221" y="19543"/>
                    <a:pt x="3432" y="18000"/>
                  </a:cubicBezTo>
                  <a:cubicBezTo>
                    <a:pt x="4643" y="16457"/>
                    <a:pt x="5955" y="14400"/>
                    <a:pt x="7284" y="12514"/>
                  </a:cubicBezTo>
                  <a:cubicBezTo>
                    <a:pt x="8613" y="10629"/>
                    <a:pt x="9959" y="8914"/>
                    <a:pt x="11305" y="7371"/>
                  </a:cubicBezTo>
                  <a:cubicBezTo>
                    <a:pt x="12650" y="5829"/>
                    <a:pt x="13996" y="4457"/>
                    <a:pt x="15342" y="3429"/>
                  </a:cubicBezTo>
                  <a:cubicBezTo>
                    <a:pt x="16688" y="2400"/>
                    <a:pt x="18034" y="1714"/>
                    <a:pt x="19077" y="1200"/>
                  </a:cubicBezTo>
                  <a:cubicBezTo>
                    <a:pt x="20120" y="686"/>
                    <a:pt x="20860" y="34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2" name="Line"/>
            <p:cNvSpPr/>
            <p:nvPr/>
          </p:nvSpPr>
          <p:spPr>
            <a:xfrm>
              <a:off x="400050" y="6241544"/>
              <a:ext cx="1187450" cy="184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271" y="19366"/>
                    <a:pt x="2541" y="17131"/>
                    <a:pt x="3870" y="15517"/>
                  </a:cubicBezTo>
                  <a:cubicBezTo>
                    <a:pt x="5198" y="13903"/>
                    <a:pt x="6584" y="12910"/>
                    <a:pt x="7951" y="11793"/>
                  </a:cubicBezTo>
                  <a:cubicBezTo>
                    <a:pt x="9318" y="10676"/>
                    <a:pt x="10665" y="9434"/>
                    <a:pt x="12340" y="7945"/>
                  </a:cubicBezTo>
                  <a:cubicBezTo>
                    <a:pt x="14015" y="6455"/>
                    <a:pt x="16017" y="4717"/>
                    <a:pt x="17615" y="3352"/>
                  </a:cubicBezTo>
                  <a:cubicBezTo>
                    <a:pt x="19213" y="1986"/>
                    <a:pt x="20406" y="99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3" name="Line"/>
            <p:cNvSpPr/>
            <p:nvPr/>
          </p:nvSpPr>
          <p:spPr>
            <a:xfrm>
              <a:off x="1733550" y="6006594"/>
              <a:ext cx="63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4" name="Line"/>
            <p:cNvSpPr/>
            <p:nvPr/>
          </p:nvSpPr>
          <p:spPr>
            <a:xfrm>
              <a:off x="1758950" y="6127244"/>
              <a:ext cx="381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5" name="Line"/>
            <p:cNvSpPr/>
            <p:nvPr/>
          </p:nvSpPr>
          <p:spPr>
            <a:xfrm>
              <a:off x="2250819" y="5877986"/>
              <a:ext cx="257432" cy="408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3" h="21291" fill="norm" stroke="1" extrusionOk="0">
                  <a:moveTo>
                    <a:pt x="11441" y="6034"/>
                  </a:moveTo>
                  <a:cubicBezTo>
                    <a:pt x="11441" y="5483"/>
                    <a:pt x="11441" y="4932"/>
                    <a:pt x="11441" y="4271"/>
                  </a:cubicBezTo>
                  <a:cubicBezTo>
                    <a:pt x="11441" y="3610"/>
                    <a:pt x="11441" y="2839"/>
                    <a:pt x="10999" y="2618"/>
                  </a:cubicBezTo>
                  <a:cubicBezTo>
                    <a:pt x="10556" y="2398"/>
                    <a:pt x="9671" y="2728"/>
                    <a:pt x="7900" y="4492"/>
                  </a:cubicBezTo>
                  <a:cubicBezTo>
                    <a:pt x="6130" y="6255"/>
                    <a:pt x="3474" y="9451"/>
                    <a:pt x="1969" y="12151"/>
                  </a:cubicBezTo>
                  <a:cubicBezTo>
                    <a:pt x="464" y="14851"/>
                    <a:pt x="110" y="17055"/>
                    <a:pt x="22" y="18487"/>
                  </a:cubicBezTo>
                  <a:cubicBezTo>
                    <a:pt x="-67" y="19920"/>
                    <a:pt x="110" y="20581"/>
                    <a:pt x="730" y="20967"/>
                  </a:cubicBezTo>
                  <a:cubicBezTo>
                    <a:pt x="1349" y="21353"/>
                    <a:pt x="2412" y="21463"/>
                    <a:pt x="4182" y="20912"/>
                  </a:cubicBezTo>
                  <a:cubicBezTo>
                    <a:pt x="5953" y="20361"/>
                    <a:pt x="8431" y="19149"/>
                    <a:pt x="10733" y="17000"/>
                  </a:cubicBezTo>
                  <a:cubicBezTo>
                    <a:pt x="13035" y="14851"/>
                    <a:pt x="15159" y="11765"/>
                    <a:pt x="16044" y="9065"/>
                  </a:cubicBezTo>
                  <a:cubicBezTo>
                    <a:pt x="16930" y="6365"/>
                    <a:pt x="16576" y="4051"/>
                    <a:pt x="15956" y="2563"/>
                  </a:cubicBezTo>
                  <a:cubicBezTo>
                    <a:pt x="15336" y="1075"/>
                    <a:pt x="14451" y="414"/>
                    <a:pt x="13477" y="139"/>
                  </a:cubicBezTo>
                  <a:cubicBezTo>
                    <a:pt x="12503" y="-137"/>
                    <a:pt x="11441" y="-27"/>
                    <a:pt x="9848" y="690"/>
                  </a:cubicBezTo>
                  <a:cubicBezTo>
                    <a:pt x="8254" y="1406"/>
                    <a:pt x="6130" y="2728"/>
                    <a:pt x="4802" y="3665"/>
                  </a:cubicBezTo>
                  <a:cubicBezTo>
                    <a:pt x="3474" y="4602"/>
                    <a:pt x="2943" y="5153"/>
                    <a:pt x="2677" y="5759"/>
                  </a:cubicBezTo>
                  <a:cubicBezTo>
                    <a:pt x="2412" y="6365"/>
                    <a:pt x="2412" y="7026"/>
                    <a:pt x="2943" y="7577"/>
                  </a:cubicBezTo>
                  <a:cubicBezTo>
                    <a:pt x="3474" y="8128"/>
                    <a:pt x="4536" y="8569"/>
                    <a:pt x="7723" y="8404"/>
                  </a:cubicBezTo>
                  <a:cubicBezTo>
                    <a:pt x="10910" y="8239"/>
                    <a:pt x="16222" y="7467"/>
                    <a:pt x="21533" y="6696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6" name="Line"/>
            <p:cNvSpPr/>
            <p:nvPr/>
          </p:nvSpPr>
          <p:spPr>
            <a:xfrm>
              <a:off x="2305050" y="5682472"/>
              <a:ext cx="171450" cy="1463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31" fill="norm" stroke="1" extrusionOk="0">
                  <a:moveTo>
                    <a:pt x="0" y="21331"/>
                  </a:moveTo>
                  <a:cubicBezTo>
                    <a:pt x="2667" y="17011"/>
                    <a:pt x="5333" y="12691"/>
                    <a:pt x="7067" y="9605"/>
                  </a:cubicBezTo>
                  <a:cubicBezTo>
                    <a:pt x="8800" y="6520"/>
                    <a:pt x="9600" y="4668"/>
                    <a:pt x="10533" y="2971"/>
                  </a:cubicBezTo>
                  <a:cubicBezTo>
                    <a:pt x="11467" y="1274"/>
                    <a:pt x="12533" y="-269"/>
                    <a:pt x="13467" y="40"/>
                  </a:cubicBezTo>
                  <a:cubicBezTo>
                    <a:pt x="14400" y="348"/>
                    <a:pt x="15200" y="2508"/>
                    <a:pt x="16533" y="5440"/>
                  </a:cubicBezTo>
                  <a:cubicBezTo>
                    <a:pt x="17867" y="8371"/>
                    <a:pt x="19733" y="12074"/>
                    <a:pt x="21600" y="1577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7" name="Line"/>
            <p:cNvSpPr/>
            <p:nvPr/>
          </p:nvSpPr>
          <p:spPr>
            <a:xfrm>
              <a:off x="2863850" y="6146294"/>
              <a:ext cx="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8" name="Line"/>
            <p:cNvSpPr/>
            <p:nvPr/>
          </p:nvSpPr>
          <p:spPr>
            <a:xfrm>
              <a:off x="2876550" y="6031994"/>
              <a:ext cx="5080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900" y="17723"/>
                    <a:pt x="1800" y="13846"/>
                    <a:pt x="3150" y="10246"/>
                  </a:cubicBezTo>
                  <a:cubicBezTo>
                    <a:pt x="4500" y="6646"/>
                    <a:pt x="6300" y="3323"/>
                    <a:pt x="9450" y="1662"/>
                  </a:cubicBezTo>
                  <a:cubicBezTo>
                    <a:pt x="12600" y="0"/>
                    <a:pt x="1710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99" name="Line"/>
            <p:cNvSpPr/>
            <p:nvPr/>
          </p:nvSpPr>
          <p:spPr>
            <a:xfrm>
              <a:off x="2964252" y="6048149"/>
              <a:ext cx="96449" cy="1934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1" h="21222" fill="norm" stroke="1" extrusionOk="0">
                  <a:moveTo>
                    <a:pt x="20941" y="1711"/>
                  </a:moveTo>
                  <a:cubicBezTo>
                    <a:pt x="16345" y="1014"/>
                    <a:pt x="11750" y="318"/>
                    <a:pt x="8303" y="85"/>
                  </a:cubicBezTo>
                  <a:cubicBezTo>
                    <a:pt x="4856" y="-147"/>
                    <a:pt x="2558" y="85"/>
                    <a:pt x="1179" y="898"/>
                  </a:cubicBezTo>
                  <a:cubicBezTo>
                    <a:pt x="-199" y="1711"/>
                    <a:pt x="-659" y="3105"/>
                    <a:pt x="1409" y="5892"/>
                  </a:cubicBezTo>
                  <a:cubicBezTo>
                    <a:pt x="3477" y="8679"/>
                    <a:pt x="8073" y="12859"/>
                    <a:pt x="10371" y="15530"/>
                  </a:cubicBezTo>
                  <a:cubicBezTo>
                    <a:pt x="12669" y="18201"/>
                    <a:pt x="12669" y="19363"/>
                    <a:pt x="10830" y="20176"/>
                  </a:cubicBezTo>
                  <a:cubicBezTo>
                    <a:pt x="8992" y="20988"/>
                    <a:pt x="5315" y="21453"/>
                    <a:pt x="3477" y="21105"/>
                  </a:cubicBezTo>
                  <a:cubicBezTo>
                    <a:pt x="1639" y="20756"/>
                    <a:pt x="1639" y="19595"/>
                    <a:pt x="1639" y="1843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0" name="Line"/>
            <p:cNvSpPr/>
            <p:nvPr/>
          </p:nvSpPr>
          <p:spPr>
            <a:xfrm>
              <a:off x="3575050" y="5909616"/>
              <a:ext cx="514350" cy="381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4" fill="norm" stroke="1" extrusionOk="0">
                  <a:moveTo>
                    <a:pt x="0" y="20748"/>
                  </a:moveTo>
                  <a:cubicBezTo>
                    <a:pt x="533" y="18374"/>
                    <a:pt x="1067" y="16001"/>
                    <a:pt x="1911" y="13152"/>
                  </a:cubicBezTo>
                  <a:cubicBezTo>
                    <a:pt x="2756" y="10304"/>
                    <a:pt x="3911" y="6981"/>
                    <a:pt x="4667" y="4845"/>
                  </a:cubicBezTo>
                  <a:cubicBezTo>
                    <a:pt x="5422" y="2708"/>
                    <a:pt x="5778" y="1759"/>
                    <a:pt x="6178" y="1047"/>
                  </a:cubicBezTo>
                  <a:cubicBezTo>
                    <a:pt x="6578" y="335"/>
                    <a:pt x="7022" y="-140"/>
                    <a:pt x="7289" y="38"/>
                  </a:cubicBezTo>
                  <a:cubicBezTo>
                    <a:pt x="7556" y="216"/>
                    <a:pt x="7644" y="1047"/>
                    <a:pt x="7556" y="3242"/>
                  </a:cubicBezTo>
                  <a:cubicBezTo>
                    <a:pt x="7467" y="5438"/>
                    <a:pt x="7200" y="8998"/>
                    <a:pt x="7067" y="11728"/>
                  </a:cubicBezTo>
                  <a:cubicBezTo>
                    <a:pt x="6933" y="14458"/>
                    <a:pt x="6933" y="16357"/>
                    <a:pt x="6933" y="17603"/>
                  </a:cubicBezTo>
                  <a:cubicBezTo>
                    <a:pt x="6933" y="18849"/>
                    <a:pt x="6933" y="19442"/>
                    <a:pt x="6667" y="19383"/>
                  </a:cubicBezTo>
                  <a:cubicBezTo>
                    <a:pt x="6400" y="19324"/>
                    <a:pt x="5867" y="18612"/>
                    <a:pt x="5467" y="18018"/>
                  </a:cubicBezTo>
                  <a:cubicBezTo>
                    <a:pt x="5067" y="17425"/>
                    <a:pt x="4800" y="16950"/>
                    <a:pt x="4267" y="16060"/>
                  </a:cubicBezTo>
                  <a:cubicBezTo>
                    <a:pt x="3733" y="15170"/>
                    <a:pt x="2933" y="13864"/>
                    <a:pt x="2889" y="13152"/>
                  </a:cubicBezTo>
                  <a:cubicBezTo>
                    <a:pt x="2844" y="12440"/>
                    <a:pt x="3556" y="12322"/>
                    <a:pt x="5111" y="11669"/>
                  </a:cubicBezTo>
                  <a:cubicBezTo>
                    <a:pt x="6667" y="11016"/>
                    <a:pt x="9067" y="9829"/>
                    <a:pt x="10444" y="9058"/>
                  </a:cubicBezTo>
                  <a:cubicBezTo>
                    <a:pt x="11822" y="8286"/>
                    <a:pt x="12178" y="7930"/>
                    <a:pt x="12400" y="8049"/>
                  </a:cubicBezTo>
                  <a:cubicBezTo>
                    <a:pt x="12622" y="8168"/>
                    <a:pt x="12711" y="8761"/>
                    <a:pt x="12533" y="10185"/>
                  </a:cubicBezTo>
                  <a:cubicBezTo>
                    <a:pt x="12356" y="11609"/>
                    <a:pt x="11911" y="13864"/>
                    <a:pt x="11644" y="15645"/>
                  </a:cubicBezTo>
                  <a:cubicBezTo>
                    <a:pt x="11378" y="17425"/>
                    <a:pt x="11289" y="18730"/>
                    <a:pt x="11111" y="19739"/>
                  </a:cubicBezTo>
                  <a:cubicBezTo>
                    <a:pt x="10933" y="20748"/>
                    <a:pt x="10667" y="21460"/>
                    <a:pt x="10533" y="21401"/>
                  </a:cubicBezTo>
                  <a:cubicBezTo>
                    <a:pt x="10400" y="21341"/>
                    <a:pt x="10400" y="20511"/>
                    <a:pt x="10667" y="18315"/>
                  </a:cubicBezTo>
                  <a:cubicBezTo>
                    <a:pt x="10933" y="16119"/>
                    <a:pt x="11467" y="12559"/>
                    <a:pt x="11822" y="10482"/>
                  </a:cubicBezTo>
                  <a:cubicBezTo>
                    <a:pt x="12178" y="8405"/>
                    <a:pt x="12356" y="7812"/>
                    <a:pt x="12622" y="7218"/>
                  </a:cubicBezTo>
                  <a:cubicBezTo>
                    <a:pt x="12889" y="6625"/>
                    <a:pt x="13244" y="6031"/>
                    <a:pt x="13600" y="5913"/>
                  </a:cubicBezTo>
                  <a:cubicBezTo>
                    <a:pt x="13956" y="5794"/>
                    <a:pt x="14311" y="6150"/>
                    <a:pt x="14711" y="7337"/>
                  </a:cubicBezTo>
                  <a:cubicBezTo>
                    <a:pt x="15111" y="8524"/>
                    <a:pt x="15556" y="10541"/>
                    <a:pt x="15956" y="12322"/>
                  </a:cubicBezTo>
                  <a:cubicBezTo>
                    <a:pt x="16356" y="14102"/>
                    <a:pt x="16711" y="15645"/>
                    <a:pt x="17022" y="16653"/>
                  </a:cubicBezTo>
                  <a:cubicBezTo>
                    <a:pt x="17333" y="17662"/>
                    <a:pt x="17600" y="18137"/>
                    <a:pt x="17956" y="18078"/>
                  </a:cubicBezTo>
                  <a:cubicBezTo>
                    <a:pt x="18311" y="18018"/>
                    <a:pt x="18756" y="17425"/>
                    <a:pt x="19111" y="15941"/>
                  </a:cubicBezTo>
                  <a:cubicBezTo>
                    <a:pt x="19467" y="14458"/>
                    <a:pt x="19733" y="12084"/>
                    <a:pt x="20133" y="9473"/>
                  </a:cubicBezTo>
                  <a:cubicBezTo>
                    <a:pt x="20533" y="6862"/>
                    <a:pt x="21067" y="4014"/>
                    <a:pt x="21600" y="1165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18" name="Drawing"/>
          <p:cNvGrpSpPr/>
          <p:nvPr/>
        </p:nvGrpSpPr>
        <p:grpSpPr>
          <a:xfrm>
            <a:off x="882650" y="1427770"/>
            <a:ext cx="11849101" cy="7809014"/>
            <a:chOff x="0" y="0"/>
            <a:chExt cx="11849100" cy="7809013"/>
          </a:xfrm>
        </p:grpSpPr>
        <p:sp>
          <p:nvSpPr>
            <p:cNvPr id="1787" name="Line"/>
            <p:cNvSpPr/>
            <p:nvPr/>
          </p:nvSpPr>
          <p:spPr>
            <a:xfrm>
              <a:off x="183677" y="583828"/>
              <a:ext cx="203695" cy="33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1" h="21309" fill="norm" stroke="1" extrusionOk="0">
                  <a:moveTo>
                    <a:pt x="4017" y="5318"/>
                  </a:moveTo>
                  <a:cubicBezTo>
                    <a:pt x="8645" y="4647"/>
                    <a:pt x="13274" y="3976"/>
                    <a:pt x="16029" y="3439"/>
                  </a:cubicBezTo>
                  <a:cubicBezTo>
                    <a:pt x="18784" y="2903"/>
                    <a:pt x="19666" y="2500"/>
                    <a:pt x="20327" y="1964"/>
                  </a:cubicBezTo>
                  <a:cubicBezTo>
                    <a:pt x="20988" y="1427"/>
                    <a:pt x="21429" y="756"/>
                    <a:pt x="21098" y="354"/>
                  </a:cubicBezTo>
                  <a:cubicBezTo>
                    <a:pt x="20768" y="-49"/>
                    <a:pt x="19666" y="-183"/>
                    <a:pt x="17462" y="354"/>
                  </a:cubicBezTo>
                  <a:cubicBezTo>
                    <a:pt x="15258" y="890"/>
                    <a:pt x="11951" y="2098"/>
                    <a:pt x="9968" y="2970"/>
                  </a:cubicBezTo>
                  <a:cubicBezTo>
                    <a:pt x="7984" y="3842"/>
                    <a:pt x="7323" y="4378"/>
                    <a:pt x="7102" y="4982"/>
                  </a:cubicBezTo>
                  <a:cubicBezTo>
                    <a:pt x="6882" y="5586"/>
                    <a:pt x="7102" y="6257"/>
                    <a:pt x="7764" y="6726"/>
                  </a:cubicBezTo>
                  <a:cubicBezTo>
                    <a:pt x="8425" y="7196"/>
                    <a:pt x="9527" y="7464"/>
                    <a:pt x="10629" y="7598"/>
                  </a:cubicBezTo>
                  <a:cubicBezTo>
                    <a:pt x="11731" y="7733"/>
                    <a:pt x="12833" y="7733"/>
                    <a:pt x="13164" y="8135"/>
                  </a:cubicBezTo>
                  <a:cubicBezTo>
                    <a:pt x="13494" y="8537"/>
                    <a:pt x="13053" y="9342"/>
                    <a:pt x="11070" y="10617"/>
                  </a:cubicBezTo>
                  <a:cubicBezTo>
                    <a:pt x="9086" y="11892"/>
                    <a:pt x="5560" y="13636"/>
                    <a:pt x="3356" y="15246"/>
                  </a:cubicBezTo>
                  <a:cubicBezTo>
                    <a:pt x="1151" y="16856"/>
                    <a:pt x="270" y="18331"/>
                    <a:pt x="49" y="19405"/>
                  </a:cubicBezTo>
                  <a:cubicBezTo>
                    <a:pt x="-171" y="20478"/>
                    <a:pt x="270" y="21149"/>
                    <a:pt x="3025" y="21283"/>
                  </a:cubicBezTo>
                  <a:cubicBezTo>
                    <a:pt x="5780" y="21417"/>
                    <a:pt x="10849" y="21015"/>
                    <a:pt x="15919" y="206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8" name="Line"/>
            <p:cNvSpPr/>
            <p:nvPr/>
          </p:nvSpPr>
          <p:spPr>
            <a:xfrm>
              <a:off x="412750" y="730679"/>
              <a:ext cx="260350" cy="1442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24" fill="norm" stroke="1" extrusionOk="0">
                  <a:moveTo>
                    <a:pt x="0" y="2858"/>
                  </a:moveTo>
                  <a:cubicBezTo>
                    <a:pt x="878" y="2549"/>
                    <a:pt x="1756" y="2241"/>
                    <a:pt x="2371" y="3012"/>
                  </a:cubicBezTo>
                  <a:cubicBezTo>
                    <a:pt x="2985" y="3783"/>
                    <a:pt x="3337" y="5635"/>
                    <a:pt x="3161" y="8566"/>
                  </a:cubicBezTo>
                  <a:cubicBezTo>
                    <a:pt x="2985" y="11498"/>
                    <a:pt x="2283" y="15509"/>
                    <a:pt x="1580" y="17978"/>
                  </a:cubicBezTo>
                  <a:cubicBezTo>
                    <a:pt x="878" y="20446"/>
                    <a:pt x="176" y="21372"/>
                    <a:pt x="176" y="20909"/>
                  </a:cubicBezTo>
                  <a:cubicBezTo>
                    <a:pt x="176" y="20446"/>
                    <a:pt x="878" y="18595"/>
                    <a:pt x="2898" y="15355"/>
                  </a:cubicBezTo>
                  <a:cubicBezTo>
                    <a:pt x="4917" y="12115"/>
                    <a:pt x="8254" y="7486"/>
                    <a:pt x="10185" y="4555"/>
                  </a:cubicBezTo>
                  <a:cubicBezTo>
                    <a:pt x="12117" y="1623"/>
                    <a:pt x="12644" y="389"/>
                    <a:pt x="12468" y="81"/>
                  </a:cubicBezTo>
                  <a:cubicBezTo>
                    <a:pt x="12293" y="-228"/>
                    <a:pt x="11415" y="389"/>
                    <a:pt x="10624" y="1315"/>
                  </a:cubicBezTo>
                  <a:cubicBezTo>
                    <a:pt x="9834" y="2241"/>
                    <a:pt x="9132" y="3475"/>
                    <a:pt x="8605" y="5326"/>
                  </a:cubicBezTo>
                  <a:cubicBezTo>
                    <a:pt x="8078" y="7178"/>
                    <a:pt x="7727" y="9646"/>
                    <a:pt x="9922" y="11035"/>
                  </a:cubicBezTo>
                  <a:cubicBezTo>
                    <a:pt x="12117" y="12423"/>
                    <a:pt x="16859" y="12732"/>
                    <a:pt x="21600" y="130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9" name="Line"/>
            <p:cNvSpPr/>
            <p:nvPr/>
          </p:nvSpPr>
          <p:spPr>
            <a:xfrm>
              <a:off x="273050" y="915379"/>
              <a:ext cx="26670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29" y="14400"/>
                    <a:pt x="11657" y="7200"/>
                    <a:pt x="15257" y="3600"/>
                  </a:cubicBezTo>
                  <a:cubicBezTo>
                    <a:pt x="18857" y="0"/>
                    <a:pt x="20229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0" name="Line"/>
            <p:cNvSpPr/>
            <p:nvPr/>
          </p:nvSpPr>
          <p:spPr>
            <a:xfrm>
              <a:off x="349250" y="909029"/>
              <a:ext cx="19050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1" name="Line"/>
            <p:cNvSpPr/>
            <p:nvPr/>
          </p:nvSpPr>
          <p:spPr>
            <a:xfrm>
              <a:off x="812800" y="674079"/>
              <a:ext cx="1" cy="317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2" name="Line"/>
            <p:cNvSpPr/>
            <p:nvPr/>
          </p:nvSpPr>
          <p:spPr>
            <a:xfrm>
              <a:off x="800100" y="807429"/>
              <a:ext cx="190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3" name="Line"/>
            <p:cNvSpPr/>
            <p:nvPr/>
          </p:nvSpPr>
          <p:spPr>
            <a:xfrm>
              <a:off x="1752599" y="572479"/>
              <a:ext cx="6351" cy="393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600" y="3600"/>
                    <a:pt x="21600" y="7200"/>
                    <a:pt x="18000" y="10800"/>
                  </a:cubicBezTo>
                  <a:cubicBezTo>
                    <a:pt x="14400" y="14400"/>
                    <a:pt x="7200" y="180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4" name="Line"/>
            <p:cNvSpPr/>
            <p:nvPr/>
          </p:nvSpPr>
          <p:spPr>
            <a:xfrm>
              <a:off x="1714499" y="492046"/>
              <a:ext cx="277858" cy="483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0" h="21524" fill="norm" stroke="1" extrusionOk="0">
                  <a:moveTo>
                    <a:pt x="0" y="3301"/>
                  </a:moveTo>
                  <a:cubicBezTo>
                    <a:pt x="0" y="2452"/>
                    <a:pt x="0" y="1603"/>
                    <a:pt x="484" y="990"/>
                  </a:cubicBezTo>
                  <a:cubicBezTo>
                    <a:pt x="967" y="377"/>
                    <a:pt x="1934" y="0"/>
                    <a:pt x="4030" y="0"/>
                  </a:cubicBezTo>
                  <a:cubicBezTo>
                    <a:pt x="6125" y="0"/>
                    <a:pt x="9349" y="377"/>
                    <a:pt x="12493" y="1603"/>
                  </a:cubicBezTo>
                  <a:cubicBezTo>
                    <a:pt x="15636" y="2830"/>
                    <a:pt x="18699" y="4905"/>
                    <a:pt x="20149" y="7263"/>
                  </a:cubicBezTo>
                  <a:cubicBezTo>
                    <a:pt x="21600" y="9621"/>
                    <a:pt x="21439" y="12262"/>
                    <a:pt x="19988" y="14526"/>
                  </a:cubicBezTo>
                  <a:cubicBezTo>
                    <a:pt x="18537" y="16790"/>
                    <a:pt x="15797" y="18676"/>
                    <a:pt x="12734" y="19808"/>
                  </a:cubicBezTo>
                  <a:cubicBezTo>
                    <a:pt x="9672" y="20940"/>
                    <a:pt x="6287" y="21317"/>
                    <a:pt x="4110" y="21459"/>
                  </a:cubicBezTo>
                  <a:cubicBezTo>
                    <a:pt x="1934" y="21600"/>
                    <a:pt x="967" y="21506"/>
                    <a:pt x="484" y="21223"/>
                  </a:cubicBezTo>
                  <a:cubicBezTo>
                    <a:pt x="0" y="20940"/>
                    <a:pt x="0" y="20468"/>
                    <a:pt x="0" y="199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5" name="Line"/>
            <p:cNvSpPr/>
            <p:nvPr/>
          </p:nvSpPr>
          <p:spPr>
            <a:xfrm>
              <a:off x="2133599" y="762979"/>
              <a:ext cx="1143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6" name="Line"/>
            <p:cNvSpPr/>
            <p:nvPr/>
          </p:nvSpPr>
          <p:spPr>
            <a:xfrm>
              <a:off x="2146300" y="845529"/>
              <a:ext cx="196850" cy="169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697" y="10800"/>
                    <a:pt x="1394" y="21600"/>
                    <a:pt x="4994" y="21600"/>
                  </a:cubicBezTo>
                  <a:cubicBezTo>
                    <a:pt x="8594" y="21600"/>
                    <a:pt x="15097" y="10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7" name="Line"/>
            <p:cNvSpPr/>
            <p:nvPr/>
          </p:nvSpPr>
          <p:spPr>
            <a:xfrm>
              <a:off x="2756908" y="482405"/>
              <a:ext cx="157742" cy="5253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3" h="21443" fill="norm" stroke="1" extrusionOk="0">
                  <a:moveTo>
                    <a:pt x="21463" y="566"/>
                  </a:moveTo>
                  <a:cubicBezTo>
                    <a:pt x="20023" y="393"/>
                    <a:pt x="18583" y="221"/>
                    <a:pt x="16855" y="91"/>
                  </a:cubicBezTo>
                  <a:cubicBezTo>
                    <a:pt x="15127" y="-39"/>
                    <a:pt x="13111" y="-125"/>
                    <a:pt x="11815" y="523"/>
                  </a:cubicBezTo>
                  <a:cubicBezTo>
                    <a:pt x="10519" y="1171"/>
                    <a:pt x="9943" y="2553"/>
                    <a:pt x="10087" y="3893"/>
                  </a:cubicBezTo>
                  <a:cubicBezTo>
                    <a:pt x="10231" y="5232"/>
                    <a:pt x="11095" y="6528"/>
                    <a:pt x="11527" y="7867"/>
                  </a:cubicBezTo>
                  <a:cubicBezTo>
                    <a:pt x="11959" y="9206"/>
                    <a:pt x="11959" y="10589"/>
                    <a:pt x="11671" y="11798"/>
                  </a:cubicBezTo>
                  <a:cubicBezTo>
                    <a:pt x="11383" y="13008"/>
                    <a:pt x="10807" y="14045"/>
                    <a:pt x="9223" y="15211"/>
                  </a:cubicBezTo>
                  <a:cubicBezTo>
                    <a:pt x="7639" y="16377"/>
                    <a:pt x="5047" y="17673"/>
                    <a:pt x="3319" y="18494"/>
                  </a:cubicBezTo>
                  <a:cubicBezTo>
                    <a:pt x="1591" y="19315"/>
                    <a:pt x="727" y="19661"/>
                    <a:pt x="295" y="20049"/>
                  </a:cubicBezTo>
                  <a:cubicBezTo>
                    <a:pt x="-137" y="20438"/>
                    <a:pt x="-137" y="20870"/>
                    <a:pt x="583" y="21129"/>
                  </a:cubicBezTo>
                  <a:cubicBezTo>
                    <a:pt x="1303" y="21389"/>
                    <a:pt x="2743" y="21475"/>
                    <a:pt x="5047" y="21432"/>
                  </a:cubicBezTo>
                  <a:cubicBezTo>
                    <a:pt x="7351" y="21389"/>
                    <a:pt x="10519" y="21216"/>
                    <a:pt x="13687" y="210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8" name="Line"/>
            <p:cNvSpPr/>
            <p:nvPr/>
          </p:nvSpPr>
          <p:spPr>
            <a:xfrm>
              <a:off x="3143249" y="632560"/>
              <a:ext cx="164155" cy="3133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6" h="21316" fill="norm" stroke="1" extrusionOk="0">
                  <a:moveTo>
                    <a:pt x="0" y="2825"/>
                  </a:moveTo>
                  <a:cubicBezTo>
                    <a:pt x="0" y="2105"/>
                    <a:pt x="0" y="1385"/>
                    <a:pt x="692" y="881"/>
                  </a:cubicBezTo>
                  <a:cubicBezTo>
                    <a:pt x="1385" y="377"/>
                    <a:pt x="2769" y="89"/>
                    <a:pt x="4846" y="17"/>
                  </a:cubicBezTo>
                  <a:cubicBezTo>
                    <a:pt x="6923" y="-55"/>
                    <a:pt x="9692" y="89"/>
                    <a:pt x="11769" y="809"/>
                  </a:cubicBezTo>
                  <a:cubicBezTo>
                    <a:pt x="13846" y="1529"/>
                    <a:pt x="15231" y="2825"/>
                    <a:pt x="14815" y="4121"/>
                  </a:cubicBezTo>
                  <a:cubicBezTo>
                    <a:pt x="14400" y="5417"/>
                    <a:pt x="12185" y="6713"/>
                    <a:pt x="10108" y="7721"/>
                  </a:cubicBezTo>
                  <a:cubicBezTo>
                    <a:pt x="8031" y="8729"/>
                    <a:pt x="6092" y="9449"/>
                    <a:pt x="5815" y="9809"/>
                  </a:cubicBezTo>
                  <a:cubicBezTo>
                    <a:pt x="5538" y="10169"/>
                    <a:pt x="6923" y="10169"/>
                    <a:pt x="9554" y="10529"/>
                  </a:cubicBezTo>
                  <a:cubicBezTo>
                    <a:pt x="12185" y="10889"/>
                    <a:pt x="16062" y="11609"/>
                    <a:pt x="18415" y="12257"/>
                  </a:cubicBezTo>
                  <a:cubicBezTo>
                    <a:pt x="20769" y="12905"/>
                    <a:pt x="21600" y="13481"/>
                    <a:pt x="21462" y="14417"/>
                  </a:cubicBezTo>
                  <a:cubicBezTo>
                    <a:pt x="21323" y="15353"/>
                    <a:pt x="20215" y="16649"/>
                    <a:pt x="18000" y="17945"/>
                  </a:cubicBezTo>
                  <a:cubicBezTo>
                    <a:pt x="15785" y="19241"/>
                    <a:pt x="12462" y="20537"/>
                    <a:pt x="9969" y="21041"/>
                  </a:cubicBezTo>
                  <a:cubicBezTo>
                    <a:pt x="7477" y="21545"/>
                    <a:pt x="5815" y="21257"/>
                    <a:pt x="4154" y="209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99" name="Line"/>
            <p:cNvSpPr/>
            <p:nvPr/>
          </p:nvSpPr>
          <p:spPr>
            <a:xfrm>
              <a:off x="3435350" y="1067779"/>
              <a:ext cx="63500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0" name="Line"/>
            <p:cNvSpPr/>
            <p:nvPr/>
          </p:nvSpPr>
          <p:spPr>
            <a:xfrm>
              <a:off x="3930650" y="712179"/>
              <a:ext cx="19050" cy="38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2007"/>
                    <a:pt x="14400" y="4013"/>
                    <a:pt x="18000" y="7613"/>
                  </a:cubicBezTo>
                  <a:cubicBezTo>
                    <a:pt x="21600" y="11213"/>
                    <a:pt x="21600" y="1640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1" name="Line"/>
            <p:cNvSpPr/>
            <p:nvPr/>
          </p:nvSpPr>
          <p:spPr>
            <a:xfrm>
              <a:off x="4000500" y="1093179"/>
              <a:ext cx="82550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2" name="Line"/>
            <p:cNvSpPr/>
            <p:nvPr/>
          </p:nvSpPr>
          <p:spPr>
            <a:xfrm>
              <a:off x="4476750" y="687787"/>
              <a:ext cx="208606" cy="4371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3" h="21550" fill="norm" stroke="1" extrusionOk="0">
                  <a:moveTo>
                    <a:pt x="0" y="3080"/>
                  </a:moveTo>
                  <a:cubicBezTo>
                    <a:pt x="218" y="2559"/>
                    <a:pt x="436" y="2037"/>
                    <a:pt x="2945" y="1515"/>
                  </a:cubicBezTo>
                  <a:cubicBezTo>
                    <a:pt x="5455" y="993"/>
                    <a:pt x="10255" y="472"/>
                    <a:pt x="13418" y="211"/>
                  </a:cubicBezTo>
                  <a:cubicBezTo>
                    <a:pt x="16582" y="-50"/>
                    <a:pt x="18109" y="-50"/>
                    <a:pt x="19309" y="107"/>
                  </a:cubicBezTo>
                  <a:cubicBezTo>
                    <a:pt x="20509" y="263"/>
                    <a:pt x="21382" y="576"/>
                    <a:pt x="21491" y="1880"/>
                  </a:cubicBezTo>
                  <a:cubicBezTo>
                    <a:pt x="21600" y="3185"/>
                    <a:pt x="20945" y="5480"/>
                    <a:pt x="19745" y="8141"/>
                  </a:cubicBezTo>
                  <a:cubicBezTo>
                    <a:pt x="18545" y="10802"/>
                    <a:pt x="16800" y="13828"/>
                    <a:pt x="15273" y="16124"/>
                  </a:cubicBezTo>
                  <a:cubicBezTo>
                    <a:pt x="13745" y="18420"/>
                    <a:pt x="12436" y="19985"/>
                    <a:pt x="11127" y="215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3" name="Line"/>
            <p:cNvSpPr/>
            <p:nvPr/>
          </p:nvSpPr>
          <p:spPr>
            <a:xfrm>
              <a:off x="4533849" y="977660"/>
              <a:ext cx="165152" cy="393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3" h="21118" fill="norm" stroke="1" extrusionOk="0">
                  <a:moveTo>
                    <a:pt x="827" y="21118"/>
                  </a:moveTo>
                  <a:cubicBezTo>
                    <a:pt x="280" y="15434"/>
                    <a:pt x="-267" y="9750"/>
                    <a:pt x="143" y="5771"/>
                  </a:cubicBezTo>
                  <a:cubicBezTo>
                    <a:pt x="553" y="1792"/>
                    <a:pt x="1920" y="-482"/>
                    <a:pt x="5611" y="86"/>
                  </a:cubicBezTo>
                  <a:cubicBezTo>
                    <a:pt x="9303" y="655"/>
                    <a:pt x="15318" y="4065"/>
                    <a:pt x="21333" y="74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4" name="Line"/>
            <p:cNvSpPr/>
            <p:nvPr/>
          </p:nvSpPr>
          <p:spPr>
            <a:xfrm>
              <a:off x="4781550" y="1080479"/>
              <a:ext cx="82550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5" name="Line"/>
            <p:cNvSpPr/>
            <p:nvPr/>
          </p:nvSpPr>
          <p:spPr>
            <a:xfrm>
              <a:off x="5405565" y="699479"/>
              <a:ext cx="195136" cy="283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2" h="21440" fill="norm" stroke="1" extrusionOk="0">
                  <a:moveTo>
                    <a:pt x="11657" y="0"/>
                  </a:moveTo>
                  <a:cubicBezTo>
                    <a:pt x="10264" y="3360"/>
                    <a:pt x="8870" y="6720"/>
                    <a:pt x="7128" y="9680"/>
                  </a:cubicBezTo>
                  <a:cubicBezTo>
                    <a:pt x="5386" y="12640"/>
                    <a:pt x="3296" y="15200"/>
                    <a:pt x="1902" y="17120"/>
                  </a:cubicBezTo>
                  <a:cubicBezTo>
                    <a:pt x="509" y="19040"/>
                    <a:pt x="-188" y="20320"/>
                    <a:pt x="44" y="20960"/>
                  </a:cubicBezTo>
                  <a:cubicBezTo>
                    <a:pt x="277" y="21600"/>
                    <a:pt x="1438" y="21600"/>
                    <a:pt x="5154" y="20960"/>
                  </a:cubicBezTo>
                  <a:cubicBezTo>
                    <a:pt x="8870" y="20320"/>
                    <a:pt x="15141" y="19040"/>
                    <a:pt x="21412" y="177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6" name="Line"/>
            <p:cNvSpPr/>
            <p:nvPr/>
          </p:nvSpPr>
          <p:spPr>
            <a:xfrm>
              <a:off x="5513252" y="934429"/>
              <a:ext cx="49348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2" h="21600" fill="norm" stroke="1" extrusionOk="0">
                  <a:moveTo>
                    <a:pt x="20982" y="0"/>
                  </a:moveTo>
                  <a:cubicBezTo>
                    <a:pt x="13782" y="2400"/>
                    <a:pt x="6582" y="4800"/>
                    <a:pt x="2982" y="7800"/>
                  </a:cubicBezTo>
                  <a:cubicBezTo>
                    <a:pt x="-618" y="10800"/>
                    <a:pt x="-618" y="14400"/>
                    <a:pt x="1182" y="16800"/>
                  </a:cubicBezTo>
                  <a:cubicBezTo>
                    <a:pt x="2982" y="19200"/>
                    <a:pt x="6582" y="20400"/>
                    <a:pt x="1018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7" name="Line"/>
            <p:cNvSpPr/>
            <p:nvPr/>
          </p:nvSpPr>
          <p:spPr>
            <a:xfrm>
              <a:off x="5689600" y="1143979"/>
              <a:ext cx="82550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8" name="Line"/>
            <p:cNvSpPr/>
            <p:nvPr/>
          </p:nvSpPr>
          <p:spPr>
            <a:xfrm>
              <a:off x="6068435" y="724879"/>
              <a:ext cx="186316" cy="3348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3" h="21489" fill="norm" stroke="1" extrusionOk="0">
                  <a:moveTo>
                    <a:pt x="18451" y="0"/>
                  </a:moveTo>
                  <a:cubicBezTo>
                    <a:pt x="16994" y="2309"/>
                    <a:pt x="15538" y="4619"/>
                    <a:pt x="12747" y="7540"/>
                  </a:cubicBezTo>
                  <a:cubicBezTo>
                    <a:pt x="9956" y="10460"/>
                    <a:pt x="5830" y="13992"/>
                    <a:pt x="3525" y="16098"/>
                  </a:cubicBezTo>
                  <a:cubicBezTo>
                    <a:pt x="1219" y="18204"/>
                    <a:pt x="734" y="18883"/>
                    <a:pt x="370" y="19562"/>
                  </a:cubicBezTo>
                  <a:cubicBezTo>
                    <a:pt x="6" y="20242"/>
                    <a:pt x="-237" y="20921"/>
                    <a:pt x="370" y="21260"/>
                  </a:cubicBezTo>
                  <a:cubicBezTo>
                    <a:pt x="976" y="21600"/>
                    <a:pt x="2433" y="21600"/>
                    <a:pt x="6073" y="20989"/>
                  </a:cubicBezTo>
                  <a:cubicBezTo>
                    <a:pt x="9714" y="20377"/>
                    <a:pt x="15538" y="19155"/>
                    <a:pt x="21363" y="179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09" name="Line"/>
            <p:cNvSpPr/>
            <p:nvPr/>
          </p:nvSpPr>
          <p:spPr>
            <a:xfrm>
              <a:off x="6209736" y="991579"/>
              <a:ext cx="19615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7055" y="0"/>
                  </a:moveTo>
                  <a:cubicBezTo>
                    <a:pt x="2735" y="3400"/>
                    <a:pt x="-1585" y="6800"/>
                    <a:pt x="575" y="10400"/>
                  </a:cubicBezTo>
                  <a:cubicBezTo>
                    <a:pt x="2735" y="14000"/>
                    <a:pt x="11375" y="17800"/>
                    <a:pt x="2001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0" name="Line"/>
            <p:cNvSpPr/>
            <p:nvPr/>
          </p:nvSpPr>
          <p:spPr>
            <a:xfrm>
              <a:off x="6476999" y="651766"/>
              <a:ext cx="207089" cy="7574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3" h="21471" fill="norm" stroke="1" extrusionOk="0">
                  <a:moveTo>
                    <a:pt x="10368" y="633"/>
                  </a:moveTo>
                  <a:cubicBezTo>
                    <a:pt x="11880" y="333"/>
                    <a:pt x="13392" y="33"/>
                    <a:pt x="15336" y="3"/>
                  </a:cubicBezTo>
                  <a:cubicBezTo>
                    <a:pt x="17280" y="-27"/>
                    <a:pt x="19656" y="213"/>
                    <a:pt x="20628" y="693"/>
                  </a:cubicBezTo>
                  <a:cubicBezTo>
                    <a:pt x="21600" y="1173"/>
                    <a:pt x="21168" y="1893"/>
                    <a:pt x="19332" y="3093"/>
                  </a:cubicBezTo>
                  <a:cubicBezTo>
                    <a:pt x="17496" y="4293"/>
                    <a:pt x="14256" y="5973"/>
                    <a:pt x="12636" y="7653"/>
                  </a:cubicBezTo>
                  <a:cubicBezTo>
                    <a:pt x="11016" y="9333"/>
                    <a:pt x="11016" y="11013"/>
                    <a:pt x="11880" y="12483"/>
                  </a:cubicBezTo>
                  <a:cubicBezTo>
                    <a:pt x="12744" y="13953"/>
                    <a:pt x="14472" y="15213"/>
                    <a:pt x="14904" y="16413"/>
                  </a:cubicBezTo>
                  <a:cubicBezTo>
                    <a:pt x="15336" y="17613"/>
                    <a:pt x="14472" y="18753"/>
                    <a:pt x="12312" y="19623"/>
                  </a:cubicBezTo>
                  <a:cubicBezTo>
                    <a:pt x="10152" y="20493"/>
                    <a:pt x="6696" y="21093"/>
                    <a:pt x="4428" y="21333"/>
                  </a:cubicBezTo>
                  <a:cubicBezTo>
                    <a:pt x="2160" y="21573"/>
                    <a:pt x="1080" y="21453"/>
                    <a:pt x="0" y="213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1" name="Line"/>
            <p:cNvSpPr/>
            <p:nvPr/>
          </p:nvSpPr>
          <p:spPr>
            <a:xfrm>
              <a:off x="7142818" y="1102830"/>
              <a:ext cx="369233" cy="142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9" h="21112" fill="norm" stroke="1" extrusionOk="0">
                  <a:moveTo>
                    <a:pt x="1895" y="21112"/>
                  </a:moveTo>
                  <a:cubicBezTo>
                    <a:pt x="1282" y="20486"/>
                    <a:pt x="668" y="19860"/>
                    <a:pt x="300" y="18764"/>
                  </a:cubicBezTo>
                  <a:cubicBezTo>
                    <a:pt x="-68" y="17669"/>
                    <a:pt x="-191" y="16103"/>
                    <a:pt x="484" y="12816"/>
                  </a:cubicBezTo>
                  <a:cubicBezTo>
                    <a:pt x="1159" y="9529"/>
                    <a:pt x="2632" y="4521"/>
                    <a:pt x="3675" y="2016"/>
                  </a:cubicBezTo>
                  <a:cubicBezTo>
                    <a:pt x="4718" y="-488"/>
                    <a:pt x="5332" y="-488"/>
                    <a:pt x="6129" y="1077"/>
                  </a:cubicBezTo>
                  <a:cubicBezTo>
                    <a:pt x="6927" y="2642"/>
                    <a:pt x="7909" y="5773"/>
                    <a:pt x="9198" y="9373"/>
                  </a:cubicBezTo>
                  <a:cubicBezTo>
                    <a:pt x="10486" y="12973"/>
                    <a:pt x="12082" y="17042"/>
                    <a:pt x="13554" y="18608"/>
                  </a:cubicBezTo>
                  <a:cubicBezTo>
                    <a:pt x="15027" y="20173"/>
                    <a:pt x="16377" y="19234"/>
                    <a:pt x="17666" y="16729"/>
                  </a:cubicBezTo>
                  <a:cubicBezTo>
                    <a:pt x="18954" y="14225"/>
                    <a:pt x="20182" y="10155"/>
                    <a:pt x="21409" y="60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2" name="Line"/>
            <p:cNvSpPr/>
            <p:nvPr/>
          </p:nvSpPr>
          <p:spPr>
            <a:xfrm>
              <a:off x="7283450" y="902679"/>
              <a:ext cx="12700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3" name="Line"/>
            <p:cNvSpPr/>
            <p:nvPr/>
          </p:nvSpPr>
          <p:spPr>
            <a:xfrm>
              <a:off x="7302500" y="839179"/>
              <a:ext cx="127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4" name="Line"/>
            <p:cNvSpPr/>
            <p:nvPr/>
          </p:nvSpPr>
          <p:spPr>
            <a:xfrm>
              <a:off x="7397750" y="966179"/>
              <a:ext cx="2540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5" name="Line"/>
            <p:cNvSpPr/>
            <p:nvPr/>
          </p:nvSpPr>
          <p:spPr>
            <a:xfrm>
              <a:off x="7435849" y="772451"/>
              <a:ext cx="19051" cy="349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97" fill="norm" stroke="1" extrusionOk="0">
                  <a:moveTo>
                    <a:pt x="0" y="20997"/>
                  </a:moveTo>
                  <a:cubicBezTo>
                    <a:pt x="0" y="10832"/>
                    <a:pt x="0" y="668"/>
                    <a:pt x="3600" y="32"/>
                  </a:cubicBezTo>
                  <a:cubicBezTo>
                    <a:pt x="7200" y="-603"/>
                    <a:pt x="14400" y="8291"/>
                    <a:pt x="21600" y="171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6" name="Line"/>
            <p:cNvSpPr/>
            <p:nvPr/>
          </p:nvSpPr>
          <p:spPr>
            <a:xfrm>
              <a:off x="7468613" y="680010"/>
              <a:ext cx="182496" cy="388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3" h="21182" fill="norm" stroke="1" extrusionOk="0">
                  <a:moveTo>
                    <a:pt x="13137" y="13884"/>
                  </a:moveTo>
                  <a:cubicBezTo>
                    <a:pt x="12155" y="13422"/>
                    <a:pt x="11173" y="12960"/>
                    <a:pt x="9087" y="13133"/>
                  </a:cubicBezTo>
                  <a:cubicBezTo>
                    <a:pt x="7001" y="13306"/>
                    <a:pt x="3810" y="14115"/>
                    <a:pt x="1969" y="15155"/>
                  </a:cubicBezTo>
                  <a:cubicBezTo>
                    <a:pt x="128" y="16194"/>
                    <a:pt x="-363" y="17465"/>
                    <a:pt x="251" y="18620"/>
                  </a:cubicBezTo>
                  <a:cubicBezTo>
                    <a:pt x="864" y="19775"/>
                    <a:pt x="2582" y="20814"/>
                    <a:pt x="4669" y="21103"/>
                  </a:cubicBezTo>
                  <a:cubicBezTo>
                    <a:pt x="6755" y="21392"/>
                    <a:pt x="9210" y="20930"/>
                    <a:pt x="11787" y="19082"/>
                  </a:cubicBezTo>
                  <a:cubicBezTo>
                    <a:pt x="14364" y="17234"/>
                    <a:pt x="17064" y="13999"/>
                    <a:pt x="18660" y="10996"/>
                  </a:cubicBezTo>
                  <a:cubicBezTo>
                    <a:pt x="20255" y="7993"/>
                    <a:pt x="20746" y="5221"/>
                    <a:pt x="20992" y="3315"/>
                  </a:cubicBezTo>
                  <a:cubicBezTo>
                    <a:pt x="21237" y="1409"/>
                    <a:pt x="21237" y="370"/>
                    <a:pt x="20869" y="81"/>
                  </a:cubicBezTo>
                  <a:cubicBezTo>
                    <a:pt x="20501" y="-208"/>
                    <a:pt x="19764" y="254"/>
                    <a:pt x="19151" y="1871"/>
                  </a:cubicBezTo>
                  <a:cubicBezTo>
                    <a:pt x="18537" y="3488"/>
                    <a:pt x="18046" y="6260"/>
                    <a:pt x="17923" y="9206"/>
                  </a:cubicBezTo>
                  <a:cubicBezTo>
                    <a:pt x="17801" y="12151"/>
                    <a:pt x="18046" y="15270"/>
                    <a:pt x="18292" y="183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7" name="Line"/>
            <p:cNvSpPr/>
            <p:nvPr/>
          </p:nvSpPr>
          <p:spPr>
            <a:xfrm>
              <a:off x="8229600" y="774832"/>
              <a:ext cx="151759" cy="3310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28" h="21381" fill="norm" stroke="1" extrusionOk="0">
                  <a:moveTo>
                    <a:pt x="0" y="4566"/>
                  </a:moveTo>
                  <a:cubicBezTo>
                    <a:pt x="1459" y="3062"/>
                    <a:pt x="2919" y="1558"/>
                    <a:pt x="5838" y="738"/>
                  </a:cubicBezTo>
                  <a:cubicBezTo>
                    <a:pt x="8757" y="-82"/>
                    <a:pt x="13135" y="-219"/>
                    <a:pt x="16346" y="328"/>
                  </a:cubicBezTo>
                  <a:cubicBezTo>
                    <a:pt x="19557" y="875"/>
                    <a:pt x="21600" y="2105"/>
                    <a:pt x="20724" y="4361"/>
                  </a:cubicBezTo>
                  <a:cubicBezTo>
                    <a:pt x="19849" y="6616"/>
                    <a:pt x="16054" y="9897"/>
                    <a:pt x="12697" y="12427"/>
                  </a:cubicBezTo>
                  <a:cubicBezTo>
                    <a:pt x="9341" y="14956"/>
                    <a:pt x="6422" y="16733"/>
                    <a:pt x="5108" y="18100"/>
                  </a:cubicBezTo>
                  <a:cubicBezTo>
                    <a:pt x="3795" y="19467"/>
                    <a:pt x="4086" y="20424"/>
                    <a:pt x="4378" y="213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8" name="Line"/>
            <p:cNvSpPr/>
            <p:nvPr/>
          </p:nvSpPr>
          <p:spPr>
            <a:xfrm>
              <a:off x="8299450" y="1296379"/>
              <a:ext cx="381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19" name="Line"/>
            <p:cNvSpPr/>
            <p:nvPr/>
          </p:nvSpPr>
          <p:spPr>
            <a:xfrm>
              <a:off x="9276131" y="896329"/>
              <a:ext cx="253103" cy="4215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4" h="21508" fill="norm" stroke="1" extrusionOk="0">
                  <a:moveTo>
                    <a:pt x="3884" y="0"/>
                  </a:moveTo>
                  <a:cubicBezTo>
                    <a:pt x="2804" y="1944"/>
                    <a:pt x="1724" y="3888"/>
                    <a:pt x="1004" y="6318"/>
                  </a:cubicBezTo>
                  <a:cubicBezTo>
                    <a:pt x="284" y="8748"/>
                    <a:pt x="-76" y="11664"/>
                    <a:pt x="14" y="14040"/>
                  </a:cubicBezTo>
                  <a:cubicBezTo>
                    <a:pt x="104" y="16416"/>
                    <a:pt x="644" y="18252"/>
                    <a:pt x="1454" y="19494"/>
                  </a:cubicBezTo>
                  <a:cubicBezTo>
                    <a:pt x="2264" y="20736"/>
                    <a:pt x="3344" y="21384"/>
                    <a:pt x="5414" y="21492"/>
                  </a:cubicBezTo>
                  <a:cubicBezTo>
                    <a:pt x="7484" y="21600"/>
                    <a:pt x="10544" y="21168"/>
                    <a:pt x="13334" y="19656"/>
                  </a:cubicBezTo>
                  <a:cubicBezTo>
                    <a:pt x="16124" y="18144"/>
                    <a:pt x="18644" y="15552"/>
                    <a:pt x="19994" y="12636"/>
                  </a:cubicBezTo>
                  <a:cubicBezTo>
                    <a:pt x="21344" y="9720"/>
                    <a:pt x="21524" y="6480"/>
                    <a:pt x="21524" y="4482"/>
                  </a:cubicBezTo>
                  <a:cubicBezTo>
                    <a:pt x="21524" y="2484"/>
                    <a:pt x="21344" y="1728"/>
                    <a:pt x="20894" y="1188"/>
                  </a:cubicBezTo>
                  <a:cubicBezTo>
                    <a:pt x="20444" y="648"/>
                    <a:pt x="19724" y="324"/>
                    <a:pt x="19274" y="486"/>
                  </a:cubicBezTo>
                  <a:cubicBezTo>
                    <a:pt x="18824" y="648"/>
                    <a:pt x="18644" y="1296"/>
                    <a:pt x="18554" y="2106"/>
                  </a:cubicBezTo>
                  <a:cubicBezTo>
                    <a:pt x="18464" y="2916"/>
                    <a:pt x="18464" y="3888"/>
                    <a:pt x="18464" y="48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0" name="Line"/>
            <p:cNvSpPr/>
            <p:nvPr/>
          </p:nvSpPr>
          <p:spPr>
            <a:xfrm>
              <a:off x="9552516" y="1084109"/>
              <a:ext cx="111651" cy="199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7" h="21437" fill="norm" stroke="1" extrusionOk="0">
                  <a:moveTo>
                    <a:pt x="3260" y="7795"/>
                  </a:moveTo>
                  <a:cubicBezTo>
                    <a:pt x="2445" y="11205"/>
                    <a:pt x="1630" y="14616"/>
                    <a:pt x="1019" y="16890"/>
                  </a:cubicBezTo>
                  <a:cubicBezTo>
                    <a:pt x="408" y="19163"/>
                    <a:pt x="0" y="20300"/>
                    <a:pt x="0" y="19959"/>
                  </a:cubicBezTo>
                  <a:cubicBezTo>
                    <a:pt x="0" y="19618"/>
                    <a:pt x="408" y="17799"/>
                    <a:pt x="2038" y="14502"/>
                  </a:cubicBezTo>
                  <a:cubicBezTo>
                    <a:pt x="3668" y="11205"/>
                    <a:pt x="6521" y="6431"/>
                    <a:pt x="8762" y="3702"/>
                  </a:cubicBezTo>
                  <a:cubicBezTo>
                    <a:pt x="11004" y="974"/>
                    <a:pt x="12634" y="292"/>
                    <a:pt x="14672" y="64"/>
                  </a:cubicBezTo>
                  <a:cubicBezTo>
                    <a:pt x="16709" y="-163"/>
                    <a:pt x="19155" y="64"/>
                    <a:pt x="20377" y="3134"/>
                  </a:cubicBezTo>
                  <a:cubicBezTo>
                    <a:pt x="21600" y="6203"/>
                    <a:pt x="21600" y="12115"/>
                    <a:pt x="21396" y="15639"/>
                  </a:cubicBezTo>
                  <a:cubicBezTo>
                    <a:pt x="21192" y="19163"/>
                    <a:pt x="20785" y="20300"/>
                    <a:pt x="20377" y="214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1" name="Line"/>
            <p:cNvSpPr/>
            <p:nvPr/>
          </p:nvSpPr>
          <p:spPr>
            <a:xfrm>
              <a:off x="9747250" y="1112229"/>
              <a:ext cx="6350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2" name="Line"/>
            <p:cNvSpPr/>
            <p:nvPr/>
          </p:nvSpPr>
          <p:spPr>
            <a:xfrm>
              <a:off x="9766300" y="985229"/>
              <a:ext cx="12700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3" name="Line"/>
            <p:cNvSpPr/>
            <p:nvPr/>
          </p:nvSpPr>
          <p:spPr>
            <a:xfrm>
              <a:off x="9886950" y="850666"/>
              <a:ext cx="139700" cy="4838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60" fill="norm" stroke="1" extrusionOk="0">
                  <a:moveTo>
                    <a:pt x="21600" y="3450"/>
                  </a:moveTo>
                  <a:cubicBezTo>
                    <a:pt x="20291" y="2412"/>
                    <a:pt x="18982" y="1375"/>
                    <a:pt x="17509" y="762"/>
                  </a:cubicBezTo>
                  <a:cubicBezTo>
                    <a:pt x="16036" y="149"/>
                    <a:pt x="14400" y="-40"/>
                    <a:pt x="12927" y="7"/>
                  </a:cubicBezTo>
                  <a:cubicBezTo>
                    <a:pt x="11455" y="54"/>
                    <a:pt x="10145" y="337"/>
                    <a:pt x="8673" y="1752"/>
                  </a:cubicBezTo>
                  <a:cubicBezTo>
                    <a:pt x="7200" y="3167"/>
                    <a:pt x="5564" y="5714"/>
                    <a:pt x="4418" y="8732"/>
                  </a:cubicBezTo>
                  <a:cubicBezTo>
                    <a:pt x="3273" y="11750"/>
                    <a:pt x="2618" y="15240"/>
                    <a:pt x="1964" y="17457"/>
                  </a:cubicBezTo>
                  <a:cubicBezTo>
                    <a:pt x="1309" y="19674"/>
                    <a:pt x="655" y="20617"/>
                    <a:pt x="0" y="215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4" name="Line"/>
            <p:cNvSpPr/>
            <p:nvPr/>
          </p:nvSpPr>
          <p:spPr>
            <a:xfrm>
              <a:off x="9842500" y="1134173"/>
              <a:ext cx="133350" cy="415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04" fill="norm" stroke="1" extrusionOk="0">
                  <a:moveTo>
                    <a:pt x="0" y="21204"/>
                  </a:moveTo>
                  <a:cubicBezTo>
                    <a:pt x="0" y="15804"/>
                    <a:pt x="0" y="10404"/>
                    <a:pt x="857" y="6624"/>
                  </a:cubicBezTo>
                  <a:cubicBezTo>
                    <a:pt x="1714" y="2844"/>
                    <a:pt x="3429" y="684"/>
                    <a:pt x="7029" y="144"/>
                  </a:cubicBezTo>
                  <a:cubicBezTo>
                    <a:pt x="10629" y="-396"/>
                    <a:pt x="16114" y="684"/>
                    <a:pt x="21600" y="17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5" name="Line"/>
            <p:cNvSpPr/>
            <p:nvPr/>
          </p:nvSpPr>
          <p:spPr>
            <a:xfrm>
              <a:off x="10092046" y="936502"/>
              <a:ext cx="165369" cy="3916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4" h="21486" fill="norm" stroke="1" extrusionOk="0">
                  <a:moveTo>
                    <a:pt x="18961" y="3370"/>
                  </a:moveTo>
                  <a:cubicBezTo>
                    <a:pt x="19494" y="2789"/>
                    <a:pt x="20027" y="2209"/>
                    <a:pt x="20427" y="1628"/>
                  </a:cubicBezTo>
                  <a:cubicBezTo>
                    <a:pt x="20827" y="1047"/>
                    <a:pt x="21094" y="467"/>
                    <a:pt x="20427" y="176"/>
                  </a:cubicBezTo>
                  <a:cubicBezTo>
                    <a:pt x="19761" y="-114"/>
                    <a:pt x="18161" y="-114"/>
                    <a:pt x="15761" y="699"/>
                  </a:cubicBezTo>
                  <a:cubicBezTo>
                    <a:pt x="13361" y="1512"/>
                    <a:pt x="10161" y="3138"/>
                    <a:pt x="7227" y="5634"/>
                  </a:cubicBezTo>
                  <a:cubicBezTo>
                    <a:pt x="4294" y="8131"/>
                    <a:pt x="1627" y="11499"/>
                    <a:pt x="561" y="14170"/>
                  </a:cubicBezTo>
                  <a:cubicBezTo>
                    <a:pt x="-506" y="16841"/>
                    <a:pt x="27" y="18815"/>
                    <a:pt x="1494" y="19918"/>
                  </a:cubicBezTo>
                  <a:cubicBezTo>
                    <a:pt x="2961" y="21021"/>
                    <a:pt x="5361" y="21254"/>
                    <a:pt x="7761" y="214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6" name="Line"/>
            <p:cNvSpPr/>
            <p:nvPr/>
          </p:nvSpPr>
          <p:spPr>
            <a:xfrm>
              <a:off x="10278939" y="1114149"/>
              <a:ext cx="122628" cy="1634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6" h="20852" fill="norm" stroke="1" extrusionOk="0">
                  <a:moveTo>
                    <a:pt x="15411" y="2995"/>
                  </a:moveTo>
                  <a:cubicBezTo>
                    <a:pt x="13971" y="1915"/>
                    <a:pt x="12531" y="835"/>
                    <a:pt x="10911" y="295"/>
                  </a:cubicBezTo>
                  <a:cubicBezTo>
                    <a:pt x="9291" y="-245"/>
                    <a:pt x="7491" y="-245"/>
                    <a:pt x="5331" y="2050"/>
                  </a:cubicBezTo>
                  <a:cubicBezTo>
                    <a:pt x="3171" y="4345"/>
                    <a:pt x="651" y="8935"/>
                    <a:pt x="111" y="12580"/>
                  </a:cubicBezTo>
                  <a:cubicBezTo>
                    <a:pt x="-429" y="16225"/>
                    <a:pt x="1011" y="18925"/>
                    <a:pt x="4251" y="20140"/>
                  </a:cubicBezTo>
                  <a:cubicBezTo>
                    <a:pt x="7491" y="21355"/>
                    <a:pt x="12531" y="21085"/>
                    <a:pt x="15951" y="18790"/>
                  </a:cubicBezTo>
                  <a:cubicBezTo>
                    <a:pt x="19371" y="16495"/>
                    <a:pt x="21171" y="12175"/>
                    <a:pt x="20811" y="8935"/>
                  </a:cubicBezTo>
                  <a:cubicBezTo>
                    <a:pt x="20451" y="5695"/>
                    <a:pt x="17931" y="3535"/>
                    <a:pt x="15771" y="2590"/>
                  </a:cubicBezTo>
                  <a:cubicBezTo>
                    <a:pt x="13611" y="1645"/>
                    <a:pt x="11811" y="1915"/>
                    <a:pt x="10551" y="2995"/>
                  </a:cubicBezTo>
                  <a:cubicBezTo>
                    <a:pt x="9291" y="4075"/>
                    <a:pt x="8571" y="5965"/>
                    <a:pt x="7851" y="78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7" name="Line"/>
            <p:cNvSpPr/>
            <p:nvPr/>
          </p:nvSpPr>
          <p:spPr>
            <a:xfrm>
              <a:off x="10382249" y="1309079"/>
              <a:ext cx="6985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364" y="5564"/>
                    <a:pt x="11127" y="11127"/>
                    <a:pt x="7527" y="14727"/>
                  </a:cubicBezTo>
                  <a:cubicBezTo>
                    <a:pt x="3927" y="18327"/>
                    <a:pt x="1964" y="1996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8" name="Line"/>
            <p:cNvSpPr/>
            <p:nvPr/>
          </p:nvSpPr>
          <p:spPr>
            <a:xfrm>
              <a:off x="10617200" y="1112229"/>
              <a:ext cx="57150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000" y="4670"/>
                    <a:pt x="10400" y="9341"/>
                    <a:pt x="6800" y="12941"/>
                  </a:cubicBezTo>
                  <a:cubicBezTo>
                    <a:pt x="3200" y="16541"/>
                    <a:pt x="1600" y="1907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29" name="Line"/>
            <p:cNvSpPr/>
            <p:nvPr/>
          </p:nvSpPr>
          <p:spPr>
            <a:xfrm>
              <a:off x="10730417" y="1156679"/>
              <a:ext cx="94449" cy="1432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07" h="20879" fill="norm" stroke="1" extrusionOk="0">
                  <a:moveTo>
                    <a:pt x="18159" y="3703"/>
                  </a:moveTo>
                  <a:cubicBezTo>
                    <a:pt x="16780" y="2469"/>
                    <a:pt x="15401" y="1234"/>
                    <a:pt x="13793" y="1080"/>
                  </a:cubicBezTo>
                  <a:cubicBezTo>
                    <a:pt x="12184" y="926"/>
                    <a:pt x="10346" y="1851"/>
                    <a:pt x="8048" y="4011"/>
                  </a:cubicBezTo>
                  <a:cubicBezTo>
                    <a:pt x="5750" y="6171"/>
                    <a:pt x="2993" y="9566"/>
                    <a:pt x="1384" y="12189"/>
                  </a:cubicBezTo>
                  <a:cubicBezTo>
                    <a:pt x="-224" y="14811"/>
                    <a:pt x="-684" y="16663"/>
                    <a:pt x="1384" y="18360"/>
                  </a:cubicBezTo>
                  <a:cubicBezTo>
                    <a:pt x="3452" y="20057"/>
                    <a:pt x="8048" y="21600"/>
                    <a:pt x="12184" y="20520"/>
                  </a:cubicBezTo>
                  <a:cubicBezTo>
                    <a:pt x="16320" y="19440"/>
                    <a:pt x="19997" y="15737"/>
                    <a:pt x="20456" y="11880"/>
                  </a:cubicBezTo>
                  <a:cubicBezTo>
                    <a:pt x="20916" y="8023"/>
                    <a:pt x="18159" y="4011"/>
                    <a:pt x="1540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0" name="Line"/>
            <p:cNvSpPr/>
            <p:nvPr/>
          </p:nvSpPr>
          <p:spPr>
            <a:xfrm>
              <a:off x="10890249" y="1029679"/>
              <a:ext cx="150661" cy="463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3" h="21600" fill="norm" stroke="1" extrusionOk="0">
                  <a:moveTo>
                    <a:pt x="8100" y="0"/>
                  </a:moveTo>
                  <a:cubicBezTo>
                    <a:pt x="11400" y="789"/>
                    <a:pt x="14700" y="1578"/>
                    <a:pt x="17100" y="3304"/>
                  </a:cubicBezTo>
                  <a:cubicBezTo>
                    <a:pt x="19500" y="5030"/>
                    <a:pt x="21000" y="7693"/>
                    <a:pt x="21300" y="10159"/>
                  </a:cubicBezTo>
                  <a:cubicBezTo>
                    <a:pt x="21600" y="12625"/>
                    <a:pt x="20700" y="14893"/>
                    <a:pt x="16950" y="16767"/>
                  </a:cubicBezTo>
                  <a:cubicBezTo>
                    <a:pt x="13200" y="18641"/>
                    <a:pt x="6600" y="2012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1" name="Line"/>
            <p:cNvSpPr/>
            <p:nvPr/>
          </p:nvSpPr>
          <p:spPr>
            <a:xfrm>
              <a:off x="2470150" y="2274279"/>
              <a:ext cx="298025" cy="2241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9" h="21600" fill="norm" stroke="1" extrusionOk="0">
                  <a:moveTo>
                    <a:pt x="14706" y="0"/>
                  </a:moveTo>
                  <a:cubicBezTo>
                    <a:pt x="15932" y="408"/>
                    <a:pt x="17157" y="816"/>
                    <a:pt x="18077" y="1397"/>
                  </a:cubicBezTo>
                  <a:cubicBezTo>
                    <a:pt x="18996" y="1978"/>
                    <a:pt x="19609" y="2733"/>
                    <a:pt x="20068" y="3508"/>
                  </a:cubicBezTo>
                  <a:cubicBezTo>
                    <a:pt x="20528" y="4283"/>
                    <a:pt x="20834" y="5079"/>
                    <a:pt x="21064" y="5854"/>
                  </a:cubicBezTo>
                  <a:cubicBezTo>
                    <a:pt x="21294" y="6629"/>
                    <a:pt x="21447" y="7384"/>
                    <a:pt x="21523" y="8189"/>
                  </a:cubicBezTo>
                  <a:cubicBezTo>
                    <a:pt x="21600" y="8995"/>
                    <a:pt x="21600" y="9852"/>
                    <a:pt x="21370" y="10688"/>
                  </a:cubicBezTo>
                  <a:cubicBezTo>
                    <a:pt x="21140" y="11524"/>
                    <a:pt x="20681" y="12340"/>
                    <a:pt x="19991" y="13084"/>
                  </a:cubicBezTo>
                  <a:cubicBezTo>
                    <a:pt x="19302" y="13829"/>
                    <a:pt x="18383" y="14502"/>
                    <a:pt x="17081" y="15226"/>
                  </a:cubicBezTo>
                  <a:cubicBezTo>
                    <a:pt x="15779" y="15950"/>
                    <a:pt x="14094" y="16725"/>
                    <a:pt x="12255" y="17480"/>
                  </a:cubicBezTo>
                  <a:cubicBezTo>
                    <a:pt x="10417" y="18235"/>
                    <a:pt x="8426" y="18969"/>
                    <a:pt x="6357" y="19652"/>
                  </a:cubicBezTo>
                  <a:cubicBezTo>
                    <a:pt x="4289" y="20335"/>
                    <a:pt x="2145" y="2096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2" name="Line"/>
            <p:cNvSpPr/>
            <p:nvPr/>
          </p:nvSpPr>
          <p:spPr>
            <a:xfrm>
              <a:off x="1898650" y="4407879"/>
              <a:ext cx="4184650" cy="819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9" fill="norm" stroke="1" extrusionOk="0">
                  <a:moveTo>
                    <a:pt x="0" y="8308"/>
                  </a:moveTo>
                  <a:cubicBezTo>
                    <a:pt x="393" y="12738"/>
                    <a:pt x="787" y="17169"/>
                    <a:pt x="1169" y="19385"/>
                  </a:cubicBezTo>
                  <a:cubicBezTo>
                    <a:pt x="1551" y="21600"/>
                    <a:pt x="1923" y="21600"/>
                    <a:pt x="2349" y="21323"/>
                  </a:cubicBezTo>
                  <a:cubicBezTo>
                    <a:pt x="2775" y="21046"/>
                    <a:pt x="3256" y="20492"/>
                    <a:pt x="3687" y="19938"/>
                  </a:cubicBezTo>
                  <a:cubicBezTo>
                    <a:pt x="4119" y="19385"/>
                    <a:pt x="4501" y="18831"/>
                    <a:pt x="4906" y="18277"/>
                  </a:cubicBezTo>
                  <a:cubicBezTo>
                    <a:pt x="5310" y="17723"/>
                    <a:pt x="5736" y="17169"/>
                    <a:pt x="6189" y="16338"/>
                  </a:cubicBezTo>
                  <a:cubicBezTo>
                    <a:pt x="6643" y="15508"/>
                    <a:pt x="7124" y="14400"/>
                    <a:pt x="7528" y="13846"/>
                  </a:cubicBezTo>
                  <a:cubicBezTo>
                    <a:pt x="7932" y="13292"/>
                    <a:pt x="8260" y="13292"/>
                    <a:pt x="8593" y="13015"/>
                  </a:cubicBezTo>
                  <a:cubicBezTo>
                    <a:pt x="8926" y="12738"/>
                    <a:pt x="9265" y="12185"/>
                    <a:pt x="9615" y="11908"/>
                  </a:cubicBezTo>
                  <a:cubicBezTo>
                    <a:pt x="9964" y="11631"/>
                    <a:pt x="10325" y="11631"/>
                    <a:pt x="10685" y="11354"/>
                  </a:cubicBezTo>
                  <a:cubicBezTo>
                    <a:pt x="11046" y="11077"/>
                    <a:pt x="11406" y="10523"/>
                    <a:pt x="11772" y="10246"/>
                  </a:cubicBezTo>
                  <a:cubicBezTo>
                    <a:pt x="12138" y="9969"/>
                    <a:pt x="12510" y="9969"/>
                    <a:pt x="12969" y="9969"/>
                  </a:cubicBezTo>
                  <a:cubicBezTo>
                    <a:pt x="13428" y="9969"/>
                    <a:pt x="13974" y="9969"/>
                    <a:pt x="14416" y="9969"/>
                  </a:cubicBezTo>
                  <a:cubicBezTo>
                    <a:pt x="14859" y="9969"/>
                    <a:pt x="15198" y="9969"/>
                    <a:pt x="15607" y="9692"/>
                  </a:cubicBezTo>
                  <a:cubicBezTo>
                    <a:pt x="16017" y="9415"/>
                    <a:pt x="16498" y="8862"/>
                    <a:pt x="16962" y="8585"/>
                  </a:cubicBezTo>
                  <a:cubicBezTo>
                    <a:pt x="17426" y="8308"/>
                    <a:pt x="17874" y="8308"/>
                    <a:pt x="18290" y="8308"/>
                  </a:cubicBezTo>
                  <a:cubicBezTo>
                    <a:pt x="18705" y="8308"/>
                    <a:pt x="19087" y="8308"/>
                    <a:pt x="19502" y="8031"/>
                  </a:cubicBezTo>
                  <a:cubicBezTo>
                    <a:pt x="19917" y="7754"/>
                    <a:pt x="20365" y="7200"/>
                    <a:pt x="20720" y="5815"/>
                  </a:cubicBezTo>
                  <a:cubicBezTo>
                    <a:pt x="21076" y="4431"/>
                    <a:pt x="21338" y="221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3" name="Line"/>
            <p:cNvSpPr/>
            <p:nvPr/>
          </p:nvSpPr>
          <p:spPr>
            <a:xfrm>
              <a:off x="5880100" y="4268179"/>
              <a:ext cx="160379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2" h="21600" fill="norm" stroke="1" extrusionOk="0">
                  <a:moveTo>
                    <a:pt x="5815" y="0"/>
                  </a:moveTo>
                  <a:cubicBezTo>
                    <a:pt x="5815" y="800"/>
                    <a:pt x="5815" y="1600"/>
                    <a:pt x="6646" y="2160"/>
                  </a:cubicBezTo>
                  <a:cubicBezTo>
                    <a:pt x="7477" y="2720"/>
                    <a:pt x="9138" y="3040"/>
                    <a:pt x="11769" y="4240"/>
                  </a:cubicBezTo>
                  <a:cubicBezTo>
                    <a:pt x="14400" y="5440"/>
                    <a:pt x="18000" y="7520"/>
                    <a:pt x="19800" y="9520"/>
                  </a:cubicBezTo>
                  <a:cubicBezTo>
                    <a:pt x="21600" y="11520"/>
                    <a:pt x="21600" y="13440"/>
                    <a:pt x="18000" y="15440"/>
                  </a:cubicBezTo>
                  <a:cubicBezTo>
                    <a:pt x="14400" y="17440"/>
                    <a:pt x="7200" y="1952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4" name="Line"/>
            <p:cNvSpPr/>
            <p:nvPr/>
          </p:nvSpPr>
          <p:spPr>
            <a:xfrm>
              <a:off x="2587393" y="2287996"/>
              <a:ext cx="320907" cy="2383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5" h="21340" fill="norm" stroke="1" extrusionOk="0">
                  <a:moveTo>
                    <a:pt x="4492" y="6162"/>
                  </a:moveTo>
                  <a:cubicBezTo>
                    <a:pt x="3782" y="6351"/>
                    <a:pt x="3071" y="6541"/>
                    <a:pt x="2503" y="7772"/>
                  </a:cubicBezTo>
                  <a:cubicBezTo>
                    <a:pt x="1934" y="9004"/>
                    <a:pt x="1508" y="11277"/>
                    <a:pt x="1224" y="13172"/>
                  </a:cubicBezTo>
                  <a:cubicBezTo>
                    <a:pt x="940" y="15067"/>
                    <a:pt x="798" y="16583"/>
                    <a:pt x="584" y="18098"/>
                  </a:cubicBezTo>
                  <a:cubicBezTo>
                    <a:pt x="371" y="19614"/>
                    <a:pt x="87" y="21130"/>
                    <a:pt x="16" y="21320"/>
                  </a:cubicBezTo>
                  <a:cubicBezTo>
                    <a:pt x="-55" y="21509"/>
                    <a:pt x="87" y="20372"/>
                    <a:pt x="1082" y="17151"/>
                  </a:cubicBezTo>
                  <a:cubicBezTo>
                    <a:pt x="2077" y="13930"/>
                    <a:pt x="3924" y="8625"/>
                    <a:pt x="5487" y="5120"/>
                  </a:cubicBezTo>
                  <a:cubicBezTo>
                    <a:pt x="7050" y="1614"/>
                    <a:pt x="8329" y="-91"/>
                    <a:pt x="10532" y="4"/>
                  </a:cubicBezTo>
                  <a:cubicBezTo>
                    <a:pt x="12734" y="98"/>
                    <a:pt x="15861" y="1993"/>
                    <a:pt x="17850" y="3414"/>
                  </a:cubicBezTo>
                  <a:cubicBezTo>
                    <a:pt x="19840" y="4835"/>
                    <a:pt x="20692" y="5783"/>
                    <a:pt x="21545" y="67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5" name="Line"/>
            <p:cNvSpPr/>
            <p:nvPr/>
          </p:nvSpPr>
          <p:spPr>
            <a:xfrm>
              <a:off x="9766299" y="213886"/>
              <a:ext cx="228601" cy="3522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4" fill="norm" stroke="1" extrusionOk="0">
                  <a:moveTo>
                    <a:pt x="0" y="183"/>
                  </a:moveTo>
                  <a:cubicBezTo>
                    <a:pt x="1000" y="53"/>
                    <a:pt x="2000" y="-76"/>
                    <a:pt x="2900" y="53"/>
                  </a:cubicBezTo>
                  <a:cubicBezTo>
                    <a:pt x="3800" y="183"/>
                    <a:pt x="4600" y="571"/>
                    <a:pt x="6300" y="2575"/>
                  </a:cubicBezTo>
                  <a:cubicBezTo>
                    <a:pt x="8000" y="4580"/>
                    <a:pt x="10600" y="8202"/>
                    <a:pt x="13300" y="11629"/>
                  </a:cubicBezTo>
                  <a:cubicBezTo>
                    <a:pt x="16000" y="15057"/>
                    <a:pt x="18800" y="18290"/>
                    <a:pt x="21600" y="215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6" name="Line"/>
            <p:cNvSpPr/>
            <p:nvPr/>
          </p:nvSpPr>
          <p:spPr>
            <a:xfrm>
              <a:off x="9791699" y="197829"/>
              <a:ext cx="228601" cy="444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600" y="0"/>
                    <a:pt x="19600" y="0"/>
                    <a:pt x="18200" y="977"/>
                  </a:cubicBezTo>
                  <a:cubicBezTo>
                    <a:pt x="16800" y="1954"/>
                    <a:pt x="15000" y="3909"/>
                    <a:pt x="12500" y="6634"/>
                  </a:cubicBezTo>
                  <a:cubicBezTo>
                    <a:pt x="10000" y="9360"/>
                    <a:pt x="6800" y="12857"/>
                    <a:pt x="4600" y="15480"/>
                  </a:cubicBezTo>
                  <a:cubicBezTo>
                    <a:pt x="2400" y="18103"/>
                    <a:pt x="1200" y="1985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7" name="Line"/>
            <p:cNvSpPr/>
            <p:nvPr/>
          </p:nvSpPr>
          <p:spPr>
            <a:xfrm>
              <a:off x="9823450" y="680429"/>
              <a:ext cx="1" cy="1079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8" name="Line"/>
            <p:cNvSpPr/>
            <p:nvPr/>
          </p:nvSpPr>
          <p:spPr>
            <a:xfrm>
              <a:off x="9861550" y="693129"/>
              <a:ext cx="1270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39" name="Line"/>
            <p:cNvSpPr/>
            <p:nvPr/>
          </p:nvSpPr>
          <p:spPr>
            <a:xfrm>
              <a:off x="9918700" y="693129"/>
              <a:ext cx="12700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0" name="Line"/>
            <p:cNvSpPr/>
            <p:nvPr/>
          </p:nvSpPr>
          <p:spPr>
            <a:xfrm>
              <a:off x="5886450" y="2883879"/>
              <a:ext cx="127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1" name="Line"/>
            <p:cNvSpPr/>
            <p:nvPr/>
          </p:nvSpPr>
          <p:spPr>
            <a:xfrm>
              <a:off x="5870293" y="3220429"/>
              <a:ext cx="9808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20015" y="0"/>
                  </a:moveTo>
                  <a:cubicBezTo>
                    <a:pt x="11375" y="5966"/>
                    <a:pt x="2735" y="11931"/>
                    <a:pt x="575" y="15531"/>
                  </a:cubicBezTo>
                  <a:cubicBezTo>
                    <a:pt x="-1585" y="19131"/>
                    <a:pt x="2735" y="20366"/>
                    <a:pt x="705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2" name="Line"/>
            <p:cNvSpPr/>
            <p:nvPr/>
          </p:nvSpPr>
          <p:spPr>
            <a:xfrm>
              <a:off x="5853477" y="3785579"/>
              <a:ext cx="13923" cy="317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97" h="21600" fill="norm" stroke="1" extrusionOk="0">
                  <a:moveTo>
                    <a:pt x="11040" y="0"/>
                  </a:moveTo>
                  <a:cubicBezTo>
                    <a:pt x="4868" y="4464"/>
                    <a:pt x="-1303" y="8928"/>
                    <a:pt x="240" y="12528"/>
                  </a:cubicBezTo>
                  <a:cubicBezTo>
                    <a:pt x="1783" y="16128"/>
                    <a:pt x="11040" y="18864"/>
                    <a:pt x="2029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3" name="Line"/>
            <p:cNvSpPr/>
            <p:nvPr/>
          </p:nvSpPr>
          <p:spPr>
            <a:xfrm>
              <a:off x="5823744" y="4280879"/>
              <a:ext cx="30956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0" h="21600" fill="norm" stroke="1" extrusionOk="0">
                  <a:moveTo>
                    <a:pt x="8100" y="0"/>
                  </a:moveTo>
                  <a:cubicBezTo>
                    <a:pt x="5220" y="3000"/>
                    <a:pt x="2340" y="6000"/>
                    <a:pt x="900" y="9000"/>
                  </a:cubicBezTo>
                  <a:cubicBezTo>
                    <a:pt x="-540" y="12000"/>
                    <a:pt x="-540" y="15000"/>
                    <a:pt x="3060" y="17100"/>
                  </a:cubicBezTo>
                  <a:cubicBezTo>
                    <a:pt x="6660" y="19200"/>
                    <a:pt x="13860" y="20400"/>
                    <a:pt x="2106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4" name="Line"/>
            <p:cNvSpPr/>
            <p:nvPr/>
          </p:nvSpPr>
          <p:spPr>
            <a:xfrm>
              <a:off x="2609828" y="4630129"/>
              <a:ext cx="140639" cy="266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0" h="21252" fill="norm" stroke="1" extrusionOk="0">
                  <a:moveTo>
                    <a:pt x="9394" y="0"/>
                  </a:moveTo>
                  <a:cubicBezTo>
                    <a:pt x="7829" y="0"/>
                    <a:pt x="6264" y="0"/>
                    <a:pt x="4855" y="422"/>
                  </a:cubicBezTo>
                  <a:cubicBezTo>
                    <a:pt x="3447" y="844"/>
                    <a:pt x="2194" y="1687"/>
                    <a:pt x="1255" y="4387"/>
                  </a:cubicBezTo>
                  <a:cubicBezTo>
                    <a:pt x="316" y="7087"/>
                    <a:pt x="-310" y="11644"/>
                    <a:pt x="160" y="14766"/>
                  </a:cubicBezTo>
                  <a:cubicBezTo>
                    <a:pt x="629" y="17887"/>
                    <a:pt x="2194" y="19575"/>
                    <a:pt x="4542" y="20503"/>
                  </a:cubicBezTo>
                  <a:cubicBezTo>
                    <a:pt x="6890" y="21431"/>
                    <a:pt x="10020" y="21600"/>
                    <a:pt x="12994" y="20419"/>
                  </a:cubicBezTo>
                  <a:cubicBezTo>
                    <a:pt x="15968" y="19237"/>
                    <a:pt x="18786" y="16706"/>
                    <a:pt x="20038" y="13669"/>
                  </a:cubicBezTo>
                  <a:cubicBezTo>
                    <a:pt x="21290" y="10631"/>
                    <a:pt x="20977" y="7087"/>
                    <a:pt x="19255" y="4978"/>
                  </a:cubicBezTo>
                  <a:cubicBezTo>
                    <a:pt x="17533" y="2869"/>
                    <a:pt x="14403" y="2194"/>
                    <a:pt x="11273" y="15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5" name="Line"/>
            <p:cNvSpPr/>
            <p:nvPr/>
          </p:nvSpPr>
          <p:spPr>
            <a:xfrm>
              <a:off x="5708650" y="4744915"/>
              <a:ext cx="44450" cy="2408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9" fill="norm" stroke="1" extrusionOk="0">
                  <a:moveTo>
                    <a:pt x="0" y="1647"/>
                  </a:moveTo>
                  <a:cubicBezTo>
                    <a:pt x="1029" y="708"/>
                    <a:pt x="2057" y="-231"/>
                    <a:pt x="3086" y="51"/>
                  </a:cubicBezTo>
                  <a:cubicBezTo>
                    <a:pt x="4114" y="332"/>
                    <a:pt x="5143" y="1835"/>
                    <a:pt x="6686" y="5216"/>
                  </a:cubicBezTo>
                  <a:cubicBezTo>
                    <a:pt x="8229" y="8597"/>
                    <a:pt x="10286" y="13856"/>
                    <a:pt x="12857" y="16861"/>
                  </a:cubicBezTo>
                  <a:cubicBezTo>
                    <a:pt x="15429" y="19866"/>
                    <a:pt x="18514" y="20618"/>
                    <a:pt x="21600" y="213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6" name="Line"/>
            <p:cNvSpPr/>
            <p:nvPr/>
          </p:nvSpPr>
          <p:spPr>
            <a:xfrm>
              <a:off x="5814746" y="4795229"/>
              <a:ext cx="141554" cy="1772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3" h="20792" fill="norm" stroke="1" extrusionOk="0">
                  <a:moveTo>
                    <a:pt x="4090" y="0"/>
                  </a:moveTo>
                  <a:cubicBezTo>
                    <a:pt x="2502" y="2483"/>
                    <a:pt x="914" y="4966"/>
                    <a:pt x="278" y="8193"/>
                  </a:cubicBezTo>
                  <a:cubicBezTo>
                    <a:pt x="-357" y="11421"/>
                    <a:pt x="-39" y="15393"/>
                    <a:pt x="2661" y="17876"/>
                  </a:cubicBezTo>
                  <a:cubicBezTo>
                    <a:pt x="5361" y="20359"/>
                    <a:pt x="10443" y="21352"/>
                    <a:pt x="14414" y="20483"/>
                  </a:cubicBezTo>
                  <a:cubicBezTo>
                    <a:pt x="18384" y="19614"/>
                    <a:pt x="21243" y="16883"/>
                    <a:pt x="21243" y="13035"/>
                  </a:cubicBezTo>
                  <a:cubicBezTo>
                    <a:pt x="21243" y="9186"/>
                    <a:pt x="18384" y="4221"/>
                    <a:pt x="14414" y="1986"/>
                  </a:cubicBezTo>
                  <a:cubicBezTo>
                    <a:pt x="10443" y="-248"/>
                    <a:pt x="5361" y="249"/>
                    <a:pt x="278" y="7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7" name="Line"/>
            <p:cNvSpPr/>
            <p:nvPr/>
          </p:nvSpPr>
          <p:spPr>
            <a:xfrm>
              <a:off x="3435350" y="5521202"/>
              <a:ext cx="241300" cy="2035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97" fill="norm" stroke="1" extrusionOk="0">
                  <a:moveTo>
                    <a:pt x="0" y="3090"/>
                  </a:moveTo>
                  <a:cubicBezTo>
                    <a:pt x="379" y="1988"/>
                    <a:pt x="758" y="886"/>
                    <a:pt x="1611" y="335"/>
                  </a:cubicBezTo>
                  <a:cubicBezTo>
                    <a:pt x="2463" y="-216"/>
                    <a:pt x="3789" y="-216"/>
                    <a:pt x="5116" y="1327"/>
                  </a:cubicBezTo>
                  <a:cubicBezTo>
                    <a:pt x="6442" y="2870"/>
                    <a:pt x="7768" y="5955"/>
                    <a:pt x="7958" y="9262"/>
                  </a:cubicBezTo>
                  <a:cubicBezTo>
                    <a:pt x="8147" y="12568"/>
                    <a:pt x="7200" y="16094"/>
                    <a:pt x="6442" y="18298"/>
                  </a:cubicBezTo>
                  <a:cubicBezTo>
                    <a:pt x="5684" y="20502"/>
                    <a:pt x="5116" y="21384"/>
                    <a:pt x="5021" y="21164"/>
                  </a:cubicBezTo>
                  <a:cubicBezTo>
                    <a:pt x="4926" y="20943"/>
                    <a:pt x="5305" y="19621"/>
                    <a:pt x="7011" y="16645"/>
                  </a:cubicBezTo>
                  <a:cubicBezTo>
                    <a:pt x="8716" y="13670"/>
                    <a:pt x="11747" y="9041"/>
                    <a:pt x="13547" y="6286"/>
                  </a:cubicBezTo>
                  <a:cubicBezTo>
                    <a:pt x="15347" y="3531"/>
                    <a:pt x="15916" y="2649"/>
                    <a:pt x="15916" y="2760"/>
                  </a:cubicBezTo>
                  <a:cubicBezTo>
                    <a:pt x="15916" y="2870"/>
                    <a:pt x="15347" y="3972"/>
                    <a:pt x="14116" y="6066"/>
                  </a:cubicBezTo>
                  <a:cubicBezTo>
                    <a:pt x="12884" y="8160"/>
                    <a:pt x="10989" y="11245"/>
                    <a:pt x="10042" y="13560"/>
                  </a:cubicBezTo>
                  <a:cubicBezTo>
                    <a:pt x="9095" y="15874"/>
                    <a:pt x="9095" y="17417"/>
                    <a:pt x="11179" y="18408"/>
                  </a:cubicBezTo>
                  <a:cubicBezTo>
                    <a:pt x="13263" y="19400"/>
                    <a:pt x="17432" y="19841"/>
                    <a:pt x="21600" y="202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8" name="Line"/>
            <p:cNvSpPr/>
            <p:nvPr/>
          </p:nvSpPr>
          <p:spPr>
            <a:xfrm>
              <a:off x="3836663" y="5646394"/>
              <a:ext cx="507447" cy="1584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0" h="21564" fill="norm" stroke="1" extrusionOk="0">
                  <a:moveTo>
                    <a:pt x="1814" y="1692"/>
                  </a:moveTo>
                  <a:cubicBezTo>
                    <a:pt x="1014" y="2268"/>
                    <a:pt x="214" y="2844"/>
                    <a:pt x="36" y="3420"/>
                  </a:cubicBezTo>
                  <a:cubicBezTo>
                    <a:pt x="-142" y="3996"/>
                    <a:pt x="302" y="4572"/>
                    <a:pt x="2258" y="5004"/>
                  </a:cubicBezTo>
                  <a:cubicBezTo>
                    <a:pt x="4214" y="5436"/>
                    <a:pt x="7680" y="5724"/>
                    <a:pt x="10436" y="5868"/>
                  </a:cubicBezTo>
                  <a:cubicBezTo>
                    <a:pt x="13191" y="6012"/>
                    <a:pt x="15236" y="6012"/>
                    <a:pt x="16525" y="6012"/>
                  </a:cubicBezTo>
                  <a:cubicBezTo>
                    <a:pt x="17814" y="6012"/>
                    <a:pt x="18347" y="6012"/>
                    <a:pt x="18480" y="5436"/>
                  </a:cubicBezTo>
                  <a:cubicBezTo>
                    <a:pt x="18614" y="4860"/>
                    <a:pt x="18347" y="3708"/>
                    <a:pt x="17991" y="2844"/>
                  </a:cubicBezTo>
                  <a:cubicBezTo>
                    <a:pt x="17636" y="1980"/>
                    <a:pt x="17191" y="1404"/>
                    <a:pt x="16747" y="972"/>
                  </a:cubicBezTo>
                  <a:cubicBezTo>
                    <a:pt x="16302" y="540"/>
                    <a:pt x="15858" y="252"/>
                    <a:pt x="15858" y="108"/>
                  </a:cubicBezTo>
                  <a:cubicBezTo>
                    <a:pt x="15858" y="-36"/>
                    <a:pt x="16302" y="-36"/>
                    <a:pt x="17058" y="108"/>
                  </a:cubicBezTo>
                  <a:cubicBezTo>
                    <a:pt x="17814" y="252"/>
                    <a:pt x="18880" y="540"/>
                    <a:pt x="19636" y="1116"/>
                  </a:cubicBezTo>
                  <a:cubicBezTo>
                    <a:pt x="20391" y="1692"/>
                    <a:pt x="20836" y="2556"/>
                    <a:pt x="21102" y="3708"/>
                  </a:cubicBezTo>
                  <a:cubicBezTo>
                    <a:pt x="21369" y="4860"/>
                    <a:pt x="21458" y="6300"/>
                    <a:pt x="20880" y="8604"/>
                  </a:cubicBezTo>
                  <a:cubicBezTo>
                    <a:pt x="20302" y="10908"/>
                    <a:pt x="19058" y="14076"/>
                    <a:pt x="17858" y="16380"/>
                  </a:cubicBezTo>
                  <a:cubicBezTo>
                    <a:pt x="16658" y="18684"/>
                    <a:pt x="15502" y="20124"/>
                    <a:pt x="14347" y="215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49" name="Line"/>
            <p:cNvSpPr/>
            <p:nvPr/>
          </p:nvSpPr>
          <p:spPr>
            <a:xfrm>
              <a:off x="2527300" y="2951179"/>
              <a:ext cx="3393418" cy="155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9" h="21577" fill="norm" stroke="1" extrusionOk="0">
                  <a:moveTo>
                    <a:pt x="0" y="21577"/>
                  </a:moveTo>
                  <a:cubicBezTo>
                    <a:pt x="121" y="21401"/>
                    <a:pt x="242" y="21225"/>
                    <a:pt x="485" y="20962"/>
                  </a:cubicBezTo>
                  <a:cubicBezTo>
                    <a:pt x="727" y="20698"/>
                    <a:pt x="1091" y="20346"/>
                    <a:pt x="1475" y="19980"/>
                  </a:cubicBezTo>
                  <a:cubicBezTo>
                    <a:pt x="1858" y="19613"/>
                    <a:pt x="2262" y="19232"/>
                    <a:pt x="2673" y="18822"/>
                  </a:cubicBezTo>
                  <a:cubicBezTo>
                    <a:pt x="3084" y="18412"/>
                    <a:pt x="3501" y="17972"/>
                    <a:pt x="3952" y="17503"/>
                  </a:cubicBezTo>
                  <a:cubicBezTo>
                    <a:pt x="4403" y="17034"/>
                    <a:pt x="4888" y="16536"/>
                    <a:pt x="5346" y="16052"/>
                  </a:cubicBezTo>
                  <a:cubicBezTo>
                    <a:pt x="5804" y="15569"/>
                    <a:pt x="6235" y="15100"/>
                    <a:pt x="6700" y="14616"/>
                  </a:cubicBezTo>
                  <a:cubicBezTo>
                    <a:pt x="7164" y="14133"/>
                    <a:pt x="7662" y="13635"/>
                    <a:pt x="8140" y="13166"/>
                  </a:cubicBezTo>
                  <a:cubicBezTo>
                    <a:pt x="8618" y="12697"/>
                    <a:pt x="9076" y="12257"/>
                    <a:pt x="9548" y="11803"/>
                  </a:cubicBezTo>
                  <a:cubicBezTo>
                    <a:pt x="10019" y="11349"/>
                    <a:pt x="10504" y="10880"/>
                    <a:pt x="10962" y="10440"/>
                  </a:cubicBezTo>
                  <a:cubicBezTo>
                    <a:pt x="11419" y="10000"/>
                    <a:pt x="11850" y="9590"/>
                    <a:pt x="12315" y="9150"/>
                  </a:cubicBezTo>
                  <a:cubicBezTo>
                    <a:pt x="12780" y="8711"/>
                    <a:pt x="13278" y="8242"/>
                    <a:pt x="13742" y="7802"/>
                  </a:cubicBezTo>
                  <a:cubicBezTo>
                    <a:pt x="14207" y="7363"/>
                    <a:pt x="14638" y="6952"/>
                    <a:pt x="15076" y="6542"/>
                  </a:cubicBezTo>
                  <a:cubicBezTo>
                    <a:pt x="15513" y="6132"/>
                    <a:pt x="15958" y="5721"/>
                    <a:pt x="16409" y="5311"/>
                  </a:cubicBezTo>
                  <a:cubicBezTo>
                    <a:pt x="16860" y="4901"/>
                    <a:pt x="17318" y="4490"/>
                    <a:pt x="17755" y="4095"/>
                  </a:cubicBezTo>
                  <a:cubicBezTo>
                    <a:pt x="18193" y="3699"/>
                    <a:pt x="18610" y="3318"/>
                    <a:pt x="18940" y="3025"/>
                  </a:cubicBezTo>
                  <a:cubicBezTo>
                    <a:pt x="19270" y="2732"/>
                    <a:pt x="19513" y="2527"/>
                    <a:pt x="19735" y="2292"/>
                  </a:cubicBezTo>
                  <a:cubicBezTo>
                    <a:pt x="19957" y="2058"/>
                    <a:pt x="20159" y="1794"/>
                    <a:pt x="20327" y="1501"/>
                  </a:cubicBezTo>
                  <a:cubicBezTo>
                    <a:pt x="20496" y="1208"/>
                    <a:pt x="20630" y="886"/>
                    <a:pt x="20718" y="666"/>
                  </a:cubicBezTo>
                  <a:cubicBezTo>
                    <a:pt x="20805" y="446"/>
                    <a:pt x="20846" y="329"/>
                    <a:pt x="20900" y="285"/>
                  </a:cubicBezTo>
                  <a:cubicBezTo>
                    <a:pt x="20954" y="241"/>
                    <a:pt x="21021" y="270"/>
                    <a:pt x="21075" y="226"/>
                  </a:cubicBezTo>
                  <a:cubicBezTo>
                    <a:pt x="21129" y="182"/>
                    <a:pt x="21169" y="65"/>
                    <a:pt x="21156" y="21"/>
                  </a:cubicBezTo>
                  <a:cubicBezTo>
                    <a:pt x="21142" y="-23"/>
                    <a:pt x="21075" y="6"/>
                    <a:pt x="21021" y="80"/>
                  </a:cubicBezTo>
                  <a:cubicBezTo>
                    <a:pt x="20967" y="153"/>
                    <a:pt x="20927" y="270"/>
                    <a:pt x="20954" y="343"/>
                  </a:cubicBezTo>
                  <a:cubicBezTo>
                    <a:pt x="20981" y="417"/>
                    <a:pt x="21075" y="446"/>
                    <a:pt x="21149" y="417"/>
                  </a:cubicBezTo>
                  <a:cubicBezTo>
                    <a:pt x="21223" y="387"/>
                    <a:pt x="21277" y="299"/>
                    <a:pt x="21263" y="270"/>
                  </a:cubicBezTo>
                  <a:cubicBezTo>
                    <a:pt x="21250" y="241"/>
                    <a:pt x="21169" y="270"/>
                    <a:pt x="21102" y="329"/>
                  </a:cubicBezTo>
                  <a:cubicBezTo>
                    <a:pt x="21034" y="387"/>
                    <a:pt x="20981" y="475"/>
                    <a:pt x="20987" y="534"/>
                  </a:cubicBezTo>
                  <a:cubicBezTo>
                    <a:pt x="20994" y="592"/>
                    <a:pt x="21061" y="622"/>
                    <a:pt x="21129" y="622"/>
                  </a:cubicBezTo>
                  <a:cubicBezTo>
                    <a:pt x="21196" y="622"/>
                    <a:pt x="21263" y="592"/>
                    <a:pt x="21263" y="622"/>
                  </a:cubicBezTo>
                  <a:cubicBezTo>
                    <a:pt x="21263" y="651"/>
                    <a:pt x="21196" y="739"/>
                    <a:pt x="21135" y="842"/>
                  </a:cubicBezTo>
                  <a:cubicBezTo>
                    <a:pt x="21075" y="944"/>
                    <a:pt x="21021" y="1061"/>
                    <a:pt x="21041" y="1120"/>
                  </a:cubicBezTo>
                  <a:cubicBezTo>
                    <a:pt x="21061" y="1179"/>
                    <a:pt x="21156" y="1179"/>
                    <a:pt x="21236" y="1149"/>
                  </a:cubicBezTo>
                  <a:cubicBezTo>
                    <a:pt x="21317" y="1120"/>
                    <a:pt x="21385" y="1061"/>
                    <a:pt x="21445" y="973"/>
                  </a:cubicBezTo>
                  <a:cubicBezTo>
                    <a:pt x="21506" y="886"/>
                    <a:pt x="21560" y="768"/>
                    <a:pt x="21580" y="636"/>
                  </a:cubicBezTo>
                  <a:cubicBezTo>
                    <a:pt x="21600" y="505"/>
                    <a:pt x="21587" y="358"/>
                    <a:pt x="21546" y="285"/>
                  </a:cubicBezTo>
                  <a:cubicBezTo>
                    <a:pt x="21506" y="211"/>
                    <a:pt x="21438" y="211"/>
                    <a:pt x="21304" y="299"/>
                  </a:cubicBezTo>
                  <a:cubicBezTo>
                    <a:pt x="21169" y="387"/>
                    <a:pt x="20967" y="563"/>
                    <a:pt x="20859" y="724"/>
                  </a:cubicBezTo>
                  <a:cubicBezTo>
                    <a:pt x="20752" y="886"/>
                    <a:pt x="20738" y="1032"/>
                    <a:pt x="20765" y="1105"/>
                  </a:cubicBezTo>
                  <a:cubicBezTo>
                    <a:pt x="20792" y="1179"/>
                    <a:pt x="20859" y="1179"/>
                    <a:pt x="20967" y="1149"/>
                  </a:cubicBezTo>
                  <a:cubicBezTo>
                    <a:pt x="21075" y="1120"/>
                    <a:pt x="21223" y="1061"/>
                    <a:pt x="21317" y="930"/>
                  </a:cubicBezTo>
                  <a:cubicBezTo>
                    <a:pt x="21411" y="798"/>
                    <a:pt x="21452" y="592"/>
                    <a:pt x="21452" y="431"/>
                  </a:cubicBezTo>
                  <a:cubicBezTo>
                    <a:pt x="21452" y="270"/>
                    <a:pt x="21411" y="153"/>
                    <a:pt x="21351" y="94"/>
                  </a:cubicBezTo>
                  <a:cubicBezTo>
                    <a:pt x="21290" y="36"/>
                    <a:pt x="21209" y="36"/>
                    <a:pt x="21129" y="50"/>
                  </a:cubicBezTo>
                  <a:cubicBezTo>
                    <a:pt x="21048" y="65"/>
                    <a:pt x="20967" y="94"/>
                    <a:pt x="20900" y="182"/>
                  </a:cubicBezTo>
                  <a:cubicBezTo>
                    <a:pt x="20832" y="270"/>
                    <a:pt x="20779" y="417"/>
                    <a:pt x="20745" y="563"/>
                  </a:cubicBezTo>
                  <a:cubicBezTo>
                    <a:pt x="20711" y="710"/>
                    <a:pt x="20698" y="856"/>
                    <a:pt x="20711" y="1003"/>
                  </a:cubicBezTo>
                  <a:cubicBezTo>
                    <a:pt x="20725" y="1149"/>
                    <a:pt x="20765" y="1296"/>
                    <a:pt x="20859" y="1369"/>
                  </a:cubicBezTo>
                  <a:cubicBezTo>
                    <a:pt x="20954" y="1442"/>
                    <a:pt x="21102" y="1442"/>
                    <a:pt x="21223" y="1340"/>
                  </a:cubicBezTo>
                  <a:cubicBezTo>
                    <a:pt x="21344" y="1237"/>
                    <a:pt x="21438" y="1032"/>
                    <a:pt x="21486" y="856"/>
                  </a:cubicBezTo>
                  <a:cubicBezTo>
                    <a:pt x="21533" y="680"/>
                    <a:pt x="21533" y="534"/>
                    <a:pt x="21492" y="446"/>
                  </a:cubicBezTo>
                  <a:cubicBezTo>
                    <a:pt x="21452" y="358"/>
                    <a:pt x="21371" y="329"/>
                    <a:pt x="21263" y="402"/>
                  </a:cubicBezTo>
                  <a:cubicBezTo>
                    <a:pt x="21156" y="475"/>
                    <a:pt x="21021" y="651"/>
                    <a:pt x="20933" y="842"/>
                  </a:cubicBezTo>
                  <a:cubicBezTo>
                    <a:pt x="20846" y="1032"/>
                    <a:pt x="20805" y="1237"/>
                    <a:pt x="20819" y="1354"/>
                  </a:cubicBezTo>
                  <a:cubicBezTo>
                    <a:pt x="20832" y="1472"/>
                    <a:pt x="20900" y="1501"/>
                    <a:pt x="21007" y="1457"/>
                  </a:cubicBezTo>
                  <a:cubicBezTo>
                    <a:pt x="21115" y="1413"/>
                    <a:pt x="21263" y="1296"/>
                    <a:pt x="21358" y="1179"/>
                  </a:cubicBezTo>
                  <a:cubicBezTo>
                    <a:pt x="21452" y="1061"/>
                    <a:pt x="21492" y="944"/>
                    <a:pt x="21519" y="812"/>
                  </a:cubicBezTo>
                  <a:cubicBezTo>
                    <a:pt x="21546" y="680"/>
                    <a:pt x="21560" y="534"/>
                    <a:pt x="21526" y="446"/>
                  </a:cubicBezTo>
                  <a:cubicBezTo>
                    <a:pt x="21492" y="358"/>
                    <a:pt x="21411" y="329"/>
                    <a:pt x="21324" y="475"/>
                  </a:cubicBezTo>
                  <a:cubicBezTo>
                    <a:pt x="21236" y="622"/>
                    <a:pt x="21142" y="944"/>
                    <a:pt x="21095" y="1179"/>
                  </a:cubicBezTo>
                  <a:cubicBezTo>
                    <a:pt x="21048" y="1413"/>
                    <a:pt x="21048" y="1560"/>
                    <a:pt x="21048" y="170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0" name="Line"/>
            <p:cNvSpPr/>
            <p:nvPr/>
          </p:nvSpPr>
          <p:spPr>
            <a:xfrm>
              <a:off x="9547561" y="0"/>
              <a:ext cx="749668" cy="7192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9" h="21399" fill="norm" stroke="1" extrusionOk="0">
                  <a:moveTo>
                    <a:pt x="15285" y="4374"/>
                  </a:moveTo>
                  <a:cubicBezTo>
                    <a:pt x="15044" y="3178"/>
                    <a:pt x="14803" y="1981"/>
                    <a:pt x="14380" y="1257"/>
                  </a:cubicBezTo>
                  <a:cubicBezTo>
                    <a:pt x="13958" y="533"/>
                    <a:pt x="13355" y="281"/>
                    <a:pt x="12269" y="123"/>
                  </a:cubicBezTo>
                  <a:cubicBezTo>
                    <a:pt x="11183" y="-34"/>
                    <a:pt x="9614" y="-97"/>
                    <a:pt x="8015" y="281"/>
                  </a:cubicBezTo>
                  <a:cubicBezTo>
                    <a:pt x="6416" y="659"/>
                    <a:pt x="4787" y="1477"/>
                    <a:pt x="3490" y="2674"/>
                  </a:cubicBezTo>
                  <a:cubicBezTo>
                    <a:pt x="2193" y="3870"/>
                    <a:pt x="1227" y="5445"/>
                    <a:pt x="654" y="7113"/>
                  </a:cubicBezTo>
                  <a:cubicBezTo>
                    <a:pt x="81" y="8782"/>
                    <a:pt x="-100" y="10546"/>
                    <a:pt x="51" y="12372"/>
                  </a:cubicBezTo>
                  <a:cubicBezTo>
                    <a:pt x="202" y="14198"/>
                    <a:pt x="684" y="16087"/>
                    <a:pt x="1408" y="17599"/>
                  </a:cubicBezTo>
                  <a:cubicBezTo>
                    <a:pt x="2132" y="19110"/>
                    <a:pt x="3098" y="20244"/>
                    <a:pt x="4335" y="20842"/>
                  </a:cubicBezTo>
                  <a:cubicBezTo>
                    <a:pt x="5572" y="21440"/>
                    <a:pt x="7080" y="21503"/>
                    <a:pt x="8920" y="21283"/>
                  </a:cubicBezTo>
                  <a:cubicBezTo>
                    <a:pt x="10760" y="21062"/>
                    <a:pt x="12932" y="20558"/>
                    <a:pt x="14803" y="19834"/>
                  </a:cubicBezTo>
                  <a:cubicBezTo>
                    <a:pt x="16673" y="19110"/>
                    <a:pt x="18242" y="18165"/>
                    <a:pt x="19328" y="16748"/>
                  </a:cubicBezTo>
                  <a:cubicBezTo>
                    <a:pt x="20414" y="15332"/>
                    <a:pt x="21017" y="13442"/>
                    <a:pt x="21259" y="11553"/>
                  </a:cubicBezTo>
                  <a:cubicBezTo>
                    <a:pt x="21500" y="9664"/>
                    <a:pt x="21379" y="7775"/>
                    <a:pt x="20565" y="6389"/>
                  </a:cubicBezTo>
                  <a:cubicBezTo>
                    <a:pt x="19750" y="5004"/>
                    <a:pt x="18242" y="4122"/>
                    <a:pt x="16945" y="3713"/>
                  </a:cubicBezTo>
                  <a:cubicBezTo>
                    <a:pt x="15647" y="3304"/>
                    <a:pt x="14561" y="3367"/>
                    <a:pt x="13475" y="343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1" name="Line"/>
            <p:cNvSpPr/>
            <p:nvPr/>
          </p:nvSpPr>
          <p:spPr>
            <a:xfrm>
              <a:off x="2570157" y="22146"/>
              <a:ext cx="4259321" cy="16167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1" h="21595" fill="norm" stroke="1" extrusionOk="0">
                  <a:moveTo>
                    <a:pt x="16795" y="3958"/>
                  </a:moveTo>
                  <a:cubicBezTo>
                    <a:pt x="16473" y="3619"/>
                    <a:pt x="16152" y="3280"/>
                    <a:pt x="15852" y="2940"/>
                  </a:cubicBezTo>
                  <a:cubicBezTo>
                    <a:pt x="15552" y="2601"/>
                    <a:pt x="15273" y="2262"/>
                    <a:pt x="14951" y="1937"/>
                  </a:cubicBezTo>
                  <a:cubicBezTo>
                    <a:pt x="14630" y="1612"/>
                    <a:pt x="14265" y="1301"/>
                    <a:pt x="13890" y="1046"/>
                  </a:cubicBezTo>
                  <a:cubicBezTo>
                    <a:pt x="13515" y="792"/>
                    <a:pt x="13129" y="594"/>
                    <a:pt x="12716" y="438"/>
                  </a:cubicBezTo>
                  <a:cubicBezTo>
                    <a:pt x="12304" y="283"/>
                    <a:pt x="11864" y="170"/>
                    <a:pt x="11419" y="99"/>
                  </a:cubicBezTo>
                  <a:cubicBezTo>
                    <a:pt x="10974" y="28"/>
                    <a:pt x="10524" y="0"/>
                    <a:pt x="10106" y="0"/>
                  </a:cubicBezTo>
                  <a:cubicBezTo>
                    <a:pt x="9688" y="0"/>
                    <a:pt x="9302" y="28"/>
                    <a:pt x="8916" y="85"/>
                  </a:cubicBezTo>
                  <a:cubicBezTo>
                    <a:pt x="8530" y="141"/>
                    <a:pt x="8144" y="226"/>
                    <a:pt x="7753" y="311"/>
                  </a:cubicBezTo>
                  <a:cubicBezTo>
                    <a:pt x="7362" y="396"/>
                    <a:pt x="6965" y="481"/>
                    <a:pt x="6558" y="580"/>
                  </a:cubicBezTo>
                  <a:cubicBezTo>
                    <a:pt x="6150" y="679"/>
                    <a:pt x="5732" y="792"/>
                    <a:pt x="5341" y="933"/>
                  </a:cubicBezTo>
                  <a:cubicBezTo>
                    <a:pt x="4950" y="1074"/>
                    <a:pt x="4585" y="1244"/>
                    <a:pt x="4200" y="1470"/>
                  </a:cubicBezTo>
                  <a:cubicBezTo>
                    <a:pt x="3814" y="1696"/>
                    <a:pt x="3406" y="1979"/>
                    <a:pt x="3031" y="2347"/>
                  </a:cubicBezTo>
                  <a:cubicBezTo>
                    <a:pt x="2656" y="2714"/>
                    <a:pt x="2313" y="3166"/>
                    <a:pt x="1981" y="3690"/>
                  </a:cubicBezTo>
                  <a:cubicBezTo>
                    <a:pt x="1648" y="4213"/>
                    <a:pt x="1327" y="4806"/>
                    <a:pt x="1048" y="5442"/>
                  </a:cubicBezTo>
                  <a:cubicBezTo>
                    <a:pt x="769" y="6079"/>
                    <a:pt x="533" y="6757"/>
                    <a:pt x="351" y="7577"/>
                  </a:cubicBezTo>
                  <a:cubicBezTo>
                    <a:pt x="169" y="8397"/>
                    <a:pt x="40" y="9358"/>
                    <a:pt x="8" y="10277"/>
                  </a:cubicBezTo>
                  <a:cubicBezTo>
                    <a:pt x="-24" y="11196"/>
                    <a:pt x="40" y="12072"/>
                    <a:pt x="196" y="12935"/>
                  </a:cubicBezTo>
                  <a:cubicBezTo>
                    <a:pt x="351" y="13797"/>
                    <a:pt x="598" y="14645"/>
                    <a:pt x="887" y="15366"/>
                  </a:cubicBezTo>
                  <a:cubicBezTo>
                    <a:pt x="1177" y="16087"/>
                    <a:pt x="1509" y="16681"/>
                    <a:pt x="1868" y="17232"/>
                  </a:cubicBezTo>
                  <a:cubicBezTo>
                    <a:pt x="2227" y="17783"/>
                    <a:pt x="2613" y="18292"/>
                    <a:pt x="3020" y="18730"/>
                  </a:cubicBezTo>
                  <a:cubicBezTo>
                    <a:pt x="3428" y="19169"/>
                    <a:pt x="3856" y="19536"/>
                    <a:pt x="4280" y="19847"/>
                  </a:cubicBezTo>
                  <a:cubicBezTo>
                    <a:pt x="4703" y="20158"/>
                    <a:pt x="5121" y="20413"/>
                    <a:pt x="5561" y="20625"/>
                  </a:cubicBezTo>
                  <a:cubicBezTo>
                    <a:pt x="6000" y="20837"/>
                    <a:pt x="6461" y="21006"/>
                    <a:pt x="6879" y="21134"/>
                  </a:cubicBezTo>
                  <a:cubicBezTo>
                    <a:pt x="7297" y="21261"/>
                    <a:pt x="7673" y="21346"/>
                    <a:pt x="8043" y="21416"/>
                  </a:cubicBezTo>
                  <a:cubicBezTo>
                    <a:pt x="8412" y="21487"/>
                    <a:pt x="8777" y="21543"/>
                    <a:pt x="9157" y="21572"/>
                  </a:cubicBezTo>
                  <a:cubicBezTo>
                    <a:pt x="9538" y="21600"/>
                    <a:pt x="9935" y="21600"/>
                    <a:pt x="10326" y="21586"/>
                  </a:cubicBezTo>
                  <a:cubicBezTo>
                    <a:pt x="10717" y="21572"/>
                    <a:pt x="11103" y="21543"/>
                    <a:pt x="11500" y="21487"/>
                  </a:cubicBezTo>
                  <a:cubicBezTo>
                    <a:pt x="11896" y="21430"/>
                    <a:pt x="12304" y="21346"/>
                    <a:pt x="12711" y="21218"/>
                  </a:cubicBezTo>
                  <a:cubicBezTo>
                    <a:pt x="13118" y="21091"/>
                    <a:pt x="13526" y="20921"/>
                    <a:pt x="13933" y="20709"/>
                  </a:cubicBezTo>
                  <a:cubicBezTo>
                    <a:pt x="14340" y="20497"/>
                    <a:pt x="14748" y="20243"/>
                    <a:pt x="15144" y="19946"/>
                  </a:cubicBezTo>
                  <a:cubicBezTo>
                    <a:pt x="15541" y="19649"/>
                    <a:pt x="15927" y="19310"/>
                    <a:pt x="16313" y="18942"/>
                  </a:cubicBezTo>
                  <a:cubicBezTo>
                    <a:pt x="16699" y="18575"/>
                    <a:pt x="17084" y="18179"/>
                    <a:pt x="17449" y="17797"/>
                  </a:cubicBezTo>
                  <a:cubicBezTo>
                    <a:pt x="17813" y="17416"/>
                    <a:pt x="18156" y="17048"/>
                    <a:pt x="18532" y="16596"/>
                  </a:cubicBezTo>
                  <a:cubicBezTo>
                    <a:pt x="18907" y="16143"/>
                    <a:pt x="19314" y="15606"/>
                    <a:pt x="19673" y="15055"/>
                  </a:cubicBezTo>
                  <a:cubicBezTo>
                    <a:pt x="20032" y="14504"/>
                    <a:pt x="20343" y="13938"/>
                    <a:pt x="20627" y="13274"/>
                  </a:cubicBezTo>
                  <a:cubicBezTo>
                    <a:pt x="20911" y="12609"/>
                    <a:pt x="21169" y="11846"/>
                    <a:pt x="21335" y="11026"/>
                  </a:cubicBezTo>
                  <a:cubicBezTo>
                    <a:pt x="21501" y="10206"/>
                    <a:pt x="21576" y="9330"/>
                    <a:pt x="21571" y="8383"/>
                  </a:cubicBezTo>
                  <a:cubicBezTo>
                    <a:pt x="21565" y="7436"/>
                    <a:pt x="21480" y="6418"/>
                    <a:pt x="21324" y="5541"/>
                  </a:cubicBezTo>
                  <a:cubicBezTo>
                    <a:pt x="21169" y="4665"/>
                    <a:pt x="20944" y="3930"/>
                    <a:pt x="20638" y="3350"/>
                  </a:cubicBezTo>
                  <a:cubicBezTo>
                    <a:pt x="20333" y="2771"/>
                    <a:pt x="19947" y="2347"/>
                    <a:pt x="19545" y="2092"/>
                  </a:cubicBezTo>
                  <a:cubicBezTo>
                    <a:pt x="19143" y="1838"/>
                    <a:pt x="18725" y="1753"/>
                    <a:pt x="18248" y="1781"/>
                  </a:cubicBezTo>
                  <a:cubicBezTo>
                    <a:pt x="17771" y="1809"/>
                    <a:pt x="17235" y="1951"/>
                    <a:pt x="16779" y="2135"/>
                  </a:cubicBezTo>
                  <a:cubicBezTo>
                    <a:pt x="16323" y="2318"/>
                    <a:pt x="15948" y="2545"/>
                    <a:pt x="15573" y="2771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2" name="Line"/>
            <p:cNvSpPr/>
            <p:nvPr/>
          </p:nvSpPr>
          <p:spPr>
            <a:xfrm>
              <a:off x="1522870" y="3751200"/>
              <a:ext cx="350380" cy="788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9" h="21169" fill="norm" stroke="1" extrusionOk="0">
                  <a:moveTo>
                    <a:pt x="1631" y="4116"/>
                  </a:moveTo>
                  <a:cubicBezTo>
                    <a:pt x="850" y="2980"/>
                    <a:pt x="69" y="1843"/>
                    <a:pt x="4" y="990"/>
                  </a:cubicBezTo>
                  <a:cubicBezTo>
                    <a:pt x="-61" y="137"/>
                    <a:pt x="590" y="-431"/>
                    <a:pt x="2411" y="422"/>
                  </a:cubicBezTo>
                  <a:cubicBezTo>
                    <a:pt x="4233" y="1274"/>
                    <a:pt x="7226" y="3548"/>
                    <a:pt x="10609" y="7243"/>
                  </a:cubicBezTo>
                  <a:cubicBezTo>
                    <a:pt x="13992" y="10937"/>
                    <a:pt x="17766" y="16053"/>
                    <a:pt x="21539" y="21169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3" name="Line"/>
            <p:cNvSpPr/>
            <p:nvPr/>
          </p:nvSpPr>
          <p:spPr>
            <a:xfrm>
              <a:off x="1472636" y="3518879"/>
              <a:ext cx="83115" cy="2627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4" h="21454" fill="norm" stroke="1" extrusionOk="0">
                  <a:moveTo>
                    <a:pt x="21204" y="21254"/>
                  </a:moveTo>
                  <a:cubicBezTo>
                    <a:pt x="17424" y="21427"/>
                    <a:pt x="13644" y="21600"/>
                    <a:pt x="10944" y="21254"/>
                  </a:cubicBezTo>
                  <a:cubicBezTo>
                    <a:pt x="8244" y="20909"/>
                    <a:pt x="6624" y="20045"/>
                    <a:pt x="4734" y="17366"/>
                  </a:cubicBezTo>
                  <a:cubicBezTo>
                    <a:pt x="2844" y="14688"/>
                    <a:pt x="684" y="10195"/>
                    <a:pt x="144" y="6998"/>
                  </a:cubicBezTo>
                  <a:cubicBezTo>
                    <a:pt x="-396" y="3802"/>
                    <a:pt x="684" y="1901"/>
                    <a:pt x="1764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4" name="Line"/>
            <p:cNvSpPr/>
            <p:nvPr/>
          </p:nvSpPr>
          <p:spPr>
            <a:xfrm>
              <a:off x="1682749" y="3652229"/>
              <a:ext cx="25401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6800"/>
                    <a:pt x="7200" y="12000"/>
                    <a:pt x="3600" y="8400"/>
                  </a:cubicBezTo>
                  <a:cubicBezTo>
                    <a:pt x="0" y="4800"/>
                    <a:pt x="0" y="24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5" name="Line"/>
            <p:cNvSpPr/>
            <p:nvPr/>
          </p:nvSpPr>
          <p:spPr>
            <a:xfrm>
              <a:off x="1758949" y="3556979"/>
              <a:ext cx="13335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6" name="Line"/>
            <p:cNvSpPr/>
            <p:nvPr/>
          </p:nvSpPr>
          <p:spPr>
            <a:xfrm>
              <a:off x="1790699" y="3512529"/>
              <a:ext cx="209551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1800"/>
                    <a:pt x="0" y="3600"/>
                    <a:pt x="3055" y="6686"/>
                  </a:cubicBezTo>
                  <a:cubicBezTo>
                    <a:pt x="6109" y="9771"/>
                    <a:pt x="12218" y="14143"/>
                    <a:pt x="15818" y="16843"/>
                  </a:cubicBezTo>
                  <a:cubicBezTo>
                    <a:pt x="19418" y="19543"/>
                    <a:pt x="20509" y="2057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7" name="Line"/>
            <p:cNvSpPr/>
            <p:nvPr/>
          </p:nvSpPr>
          <p:spPr>
            <a:xfrm>
              <a:off x="1676399" y="2864829"/>
              <a:ext cx="63501" cy="488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6560" y="18327"/>
                    <a:pt x="11520" y="15055"/>
                    <a:pt x="7920" y="11455"/>
                  </a:cubicBezTo>
                  <a:cubicBezTo>
                    <a:pt x="4320" y="7855"/>
                    <a:pt x="2160" y="3927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8" name="Line"/>
            <p:cNvSpPr/>
            <p:nvPr/>
          </p:nvSpPr>
          <p:spPr>
            <a:xfrm>
              <a:off x="1612900" y="2795935"/>
              <a:ext cx="247650" cy="1260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17" fill="norm" stroke="1" extrusionOk="0">
                  <a:moveTo>
                    <a:pt x="0" y="19388"/>
                  </a:moveTo>
                  <a:cubicBezTo>
                    <a:pt x="1662" y="13217"/>
                    <a:pt x="3323" y="7046"/>
                    <a:pt x="5262" y="3446"/>
                  </a:cubicBezTo>
                  <a:cubicBezTo>
                    <a:pt x="7200" y="-154"/>
                    <a:pt x="9415" y="-1183"/>
                    <a:pt x="11815" y="1560"/>
                  </a:cubicBezTo>
                  <a:cubicBezTo>
                    <a:pt x="14215" y="4303"/>
                    <a:pt x="16800" y="10817"/>
                    <a:pt x="18462" y="14588"/>
                  </a:cubicBezTo>
                  <a:cubicBezTo>
                    <a:pt x="20123" y="18360"/>
                    <a:pt x="20862" y="19388"/>
                    <a:pt x="21600" y="2041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59" name="Line"/>
            <p:cNvSpPr/>
            <p:nvPr/>
          </p:nvSpPr>
          <p:spPr>
            <a:xfrm>
              <a:off x="622300" y="3760179"/>
              <a:ext cx="29210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696" y="3600"/>
                    <a:pt x="9391" y="7200"/>
                    <a:pt x="12365" y="9720"/>
                  </a:cubicBezTo>
                  <a:cubicBezTo>
                    <a:pt x="15339" y="12240"/>
                    <a:pt x="16591" y="13680"/>
                    <a:pt x="17843" y="15120"/>
                  </a:cubicBezTo>
                  <a:cubicBezTo>
                    <a:pt x="19096" y="16560"/>
                    <a:pt x="20348" y="18000"/>
                    <a:pt x="20974" y="19080"/>
                  </a:cubicBezTo>
                  <a:cubicBezTo>
                    <a:pt x="21600" y="20160"/>
                    <a:pt x="21600" y="2088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0" name="Line"/>
            <p:cNvSpPr/>
            <p:nvPr/>
          </p:nvSpPr>
          <p:spPr>
            <a:xfrm>
              <a:off x="527413" y="3588729"/>
              <a:ext cx="69488" cy="1879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6" h="21075" fill="norm" stroke="1" extrusionOk="0">
                  <a:moveTo>
                    <a:pt x="20856" y="20651"/>
                  </a:moveTo>
                  <a:cubicBezTo>
                    <a:pt x="17044" y="21125"/>
                    <a:pt x="13232" y="21600"/>
                    <a:pt x="9421" y="19701"/>
                  </a:cubicBezTo>
                  <a:cubicBezTo>
                    <a:pt x="5609" y="17802"/>
                    <a:pt x="1797" y="13530"/>
                    <a:pt x="527" y="9851"/>
                  </a:cubicBezTo>
                  <a:cubicBezTo>
                    <a:pt x="-744" y="6171"/>
                    <a:pt x="527" y="3086"/>
                    <a:pt x="1797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1" name="Line"/>
            <p:cNvSpPr/>
            <p:nvPr/>
          </p:nvSpPr>
          <p:spPr>
            <a:xfrm>
              <a:off x="717550" y="3664929"/>
              <a:ext cx="57150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2" name="Line"/>
            <p:cNvSpPr/>
            <p:nvPr/>
          </p:nvSpPr>
          <p:spPr>
            <a:xfrm>
              <a:off x="889000" y="3683979"/>
              <a:ext cx="1587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3" name="Line"/>
            <p:cNvSpPr/>
            <p:nvPr/>
          </p:nvSpPr>
          <p:spPr>
            <a:xfrm>
              <a:off x="846262" y="3591663"/>
              <a:ext cx="212097" cy="1199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9" h="20752" fill="norm" stroke="1" extrusionOk="0">
                  <a:moveTo>
                    <a:pt x="3641" y="18164"/>
                  </a:moveTo>
                  <a:cubicBezTo>
                    <a:pt x="2370" y="17432"/>
                    <a:pt x="1100" y="16700"/>
                    <a:pt x="464" y="15235"/>
                  </a:cubicBezTo>
                  <a:cubicBezTo>
                    <a:pt x="-171" y="13771"/>
                    <a:pt x="-171" y="11574"/>
                    <a:pt x="570" y="8829"/>
                  </a:cubicBezTo>
                  <a:cubicBezTo>
                    <a:pt x="1311" y="6083"/>
                    <a:pt x="2794" y="2788"/>
                    <a:pt x="5441" y="1140"/>
                  </a:cubicBezTo>
                  <a:cubicBezTo>
                    <a:pt x="8088" y="-507"/>
                    <a:pt x="11900" y="-507"/>
                    <a:pt x="14758" y="2056"/>
                  </a:cubicBezTo>
                  <a:cubicBezTo>
                    <a:pt x="17617" y="4618"/>
                    <a:pt x="19523" y="9744"/>
                    <a:pt x="20476" y="13405"/>
                  </a:cubicBezTo>
                  <a:cubicBezTo>
                    <a:pt x="21429" y="17066"/>
                    <a:pt x="21429" y="19262"/>
                    <a:pt x="20688" y="20178"/>
                  </a:cubicBezTo>
                  <a:cubicBezTo>
                    <a:pt x="19947" y="21093"/>
                    <a:pt x="18464" y="20727"/>
                    <a:pt x="16982" y="20361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4" name="Line"/>
            <p:cNvSpPr/>
            <p:nvPr/>
          </p:nvSpPr>
          <p:spPr>
            <a:xfrm>
              <a:off x="286696" y="3636979"/>
              <a:ext cx="176855" cy="13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5" h="21336" fill="norm" stroke="1" extrusionOk="0">
                  <a:moveTo>
                    <a:pt x="21485" y="21336"/>
                  </a:moveTo>
                  <a:cubicBezTo>
                    <a:pt x="15056" y="16684"/>
                    <a:pt x="8628" y="12031"/>
                    <a:pt x="4899" y="9207"/>
                  </a:cubicBezTo>
                  <a:cubicBezTo>
                    <a:pt x="1171" y="6382"/>
                    <a:pt x="142" y="5385"/>
                    <a:pt x="14" y="4222"/>
                  </a:cubicBezTo>
                  <a:cubicBezTo>
                    <a:pt x="-115" y="3059"/>
                    <a:pt x="656" y="1730"/>
                    <a:pt x="2714" y="899"/>
                  </a:cubicBezTo>
                  <a:cubicBezTo>
                    <a:pt x="4771" y="68"/>
                    <a:pt x="8114" y="-264"/>
                    <a:pt x="11199" y="234"/>
                  </a:cubicBezTo>
                  <a:cubicBezTo>
                    <a:pt x="14285" y="733"/>
                    <a:pt x="17114" y="2062"/>
                    <a:pt x="19942" y="3391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5" name="Line"/>
            <p:cNvSpPr/>
            <p:nvPr/>
          </p:nvSpPr>
          <p:spPr>
            <a:xfrm>
              <a:off x="762000" y="3036279"/>
              <a:ext cx="25400" cy="3694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0" fill="norm" stroke="1" extrusionOk="0">
                  <a:moveTo>
                    <a:pt x="21600" y="20618"/>
                  </a:moveTo>
                  <a:cubicBezTo>
                    <a:pt x="14400" y="21109"/>
                    <a:pt x="7200" y="21600"/>
                    <a:pt x="3600" y="21355"/>
                  </a:cubicBezTo>
                  <a:cubicBezTo>
                    <a:pt x="0" y="21109"/>
                    <a:pt x="0" y="20127"/>
                    <a:pt x="0" y="16875"/>
                  </a:cubicBezTo>
                  <a:cubicBezTo>
                    <a:pt x="0" y="13623"/>
                    <a:pt x="0" y="8100"/>
                    <a:pt x="0" y="4909"/>
                  </a:cubicBezTo>
                  <a:cubicBezTo>
                    <a:pt x="0" y="1718"/>
                    <a:pt x="0" y="859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6" name="Line"/>
            <p:cNvSpPr/>
            <p:nvPr/>
          </p:nvSpPr>
          <p:spPr>
            <a:xfrm>
              <a:off x="655865" y="2854550"/>
              <a:ext cx="163285" cy="2434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2" h="21055" fill="norm" stroke="1" extrusionOk="0">
                  <a:moveTo>
                    <a:pt x="3916" y="19560"/>
                  </a:moveTo>
                  <a:cubicBezTo>
                    <a:pt x="2531" y="20476"/>
                    <a:pt x="1147" y="21391"/>
                    <a:pt x="454" y="20933"/>
                  </a:cubicBezTo>
                  <a:cubicBezTo>
                    <a:pt x="-238" y="20476"/>
                    <a:pt x="-238" y="18645"/>
                    <a:pt x="1147" y="15350"/>
                  </a:cubicBezTo>
                  <a:cubicBezTo>
                    <a:pt x="2531" y="12055"/>
                    <a:pt x="5300" y="7296"/>
                    <a:pt x="7239" y="4367"/>
                  </a:cubicBezTo>
                  <a:cubicBezTo>
                    <a:pt x="9177" y="1438"/>
                    <a:pt x="10285" y="340"/>
                    <a:pt x="11393" y="66"/>
                  </a:cubicBezTo>
                  <a:cubicBezTo>
                    <a:pt x="12500" y="-209"/>
                    <a:pt x="13608" y="340"/>
                    <a:pt x="15270" y="2537"/>
                  </a:cubicBezTo>
                  <a:cubicBezTo>
                    <a:pt x="16931" y="4733"/>
                    <a:pt x="19147" y="8577"/>
                    <a:pt x="21362" y="1242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7" name="Line"/>
            <p:cNvSpPr/>
            <p:nvPr/>
          </p:nvSpPr>
          <p:spPr>
            <a:xfrm>
              <a:off x="3060700" y="4433279"/>
              <a:ext cx="31750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440" y="5110"/>
                    <a:pt x="2880" y="10219"/>
                    <a:pt x="3600" y="13355"/>
                  </a:cubicBezTo>
                  <a:cubicBezTo>
                    <a:pt x="4320" y="16490"/>
                    <a:pt x="4320" y="17652"/>
                    <a:pt x="4320" y="17652"/>
                  </a:cubicBezTo>
                  <a:cubicBezTo>
                    <a:pt x="4320" y="17652"/>
                    <a:pt x="4320" y="16490"/>
                    <a:pt x="5040" y="16026"/>
                  </a:cubicBezTo>
                  <a:cubicBezTo>
                    <a:pt x="5760" y="15561"/>
                    <a:pt x="7200" y="15794"/>
                    <a:pt x="10080" y="16839"/>
                  </a:cubicBezTo>
                  <a:cubicBezTo>
                    <a:pt x="12960" y="17884"/>
                    <a:pt x="17280" y="1974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8" name="Line"/>
            <p:cNvSpPr/>
            <p:nvPr/>
          </p:nvSpPr>
          <p:spPr>
            <a:xfrm>
              <a:off x="3619500" y="4452329"/>
              <a:ext cx="25400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0"/>
                    <a:pt x="0" y="0"/>
                    <a:pt x="3600" y="3600"/>
                  </a:cubicBez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69" name="Line"/>
            <p:cNvSpPr/>
            <p:nvPr/>
          </p:nvSpPr>
          <p:spPr>
            <a:xfrm>
              <a:off x="4102099" y="4407879"/>
              <a:ext cx="44451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057" y="5760"/>
                    <a:pt x="4114" y="11520"/>
                    <a:pt x="5143" y="15120"/>
                  </a:cubicBezTo>
                  <a:cubicBezTo>
                    <a:pt x="6171" y="18720"/>
                    <a:pt x="6171" y="20160"/>
                    <a:pt x="5657" y="19728"/>
                  </a:cubicBezTo>
                  <a:cubicBezTo>
                    <a:pt x="5143" y="19296"/>
                    <a:pt x="4114" y="16992"/>
                    <a:pt x="3086" y="14112"/>
                  </a:cubicBezTo>
                  <a:cubicBezTo>
                    <a:pt x="2057" y="11232"/>
                    <a:pt x="1029" y="7776"/>
                    <a:pt x="514" y="5184"/>
                  </a:cubicBezTo>
                  <a:cubicBezTo>
                    <a:pt x="0" y="2592"/>
                    <a:pt x="0" y="864"/>
                    <a:pt x="0" y="864"/>
                  </a:cubicBezTo>
                  <a:cubicBezTo>
                    <a:pt x="0" y="864"/>
                    <a:pt x="0" y="2592"/>
                    <a:pt x="3600" y="6336"/>
                  </a:cubicBezTo>
                  <a:cubicBezTo>
                    <a:pt x="7200" y="10080"/>
                    <a:pt x="14400" y="1584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0" name="Line"/>
            <p:cNvSpPr/>
            <p:nvPr/>
          </p:nvSpPr>
          <p:spPr>
            <a:xfrm>
              <a:off x="5067564" y="4357079"/>
              <a:ext cx="37837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0" h="21600" fill="norm" stroke="1" extrusionOk="0">
                  <a:moveTo>
                    <a:pt x="3450" y="0"/>
                  </a:moveTo>
                  <a:cubicBezTo>
                    <a:pt x="5850" y="3780"/>
                    <a:pt x="8250" y="7560"/>
                    <a:pt x="8850" y="9990"/>
                  </a:cubicBezTo>
                  <a:cubicBezTo>
                    <a:pt x="9450" y="12420"/>
                    <a:pt x="8250" y="13500"/>
                    <a:pt x="7050" y="14850"/>
                  </a:cubicBezTo>
                  <a:cubicBezTo>
                    <a:pt x="5850" y="16200"/>
                    <a:pt x="4650" y="17820"/>
                    <a:pt x="3450" y="17910"/>
                  </a:cubicBezTo>
                  <a:cubicBezTo>
                    <a:pt x="2250" y="18000"/>
                    <a:pt x="1050" y="16560"/>
                    <a:pt x="450" y="14760"/>
                  </a:cubicBezTo>
                  <a:cubicBezTo>
                    <a:pt x="-150" y="12960"/>
                    <a:pt x="-150" y="10800"/>
                    <a:pt x="450" y="9090"/>
                  </a:cubicBezTo>
                  <a:cubicBezTo>
                    <a:pt x="1050" y="7380"/>
                    <a:pt x="2250" y="6120"/>
                    <a:pt x="4050" y="6030"/>
                  </a:cubicBezTo>
                  <a:cubicBezTo>
                    <a:pt x="5850" y="5940"/>
                    <a:pt x="8250" y="7020"/>
                    <a:pt x="11250" y="9810"/>
                  </a:cubicBezTo>
                  <a:cubicBezTo>
                    <a:pt x="14250" y="12600"/>
                    <a:pt x="17850" y="17100"/>
                    <a:pt x="2145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1" name="Line"/>
            <p:cNvSpPr/>
            <p:nvPr/>
          </p:nvSpPr>
          <p:spPr>
            <a:xfrm>
              <a:off x="2469893" y="4478092"/>
              <a:ext cx="631864" cy="186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1" h="21188" fill="norm" stroke="1" extrusionOk="0">
                  <a:moveTo>
                    <a:pt x="1071" y="21188"/>
                  </a:moveTo>
                  <a:cubicBezTo>
                    <a:pt x="575" y="16388"/>
                    <a:pt x="80" y="11588"/>
                    <a:pt x="9" y="10388"/>
                  </a:cubicBezTo>
                  <a:cubicBezTo>
                    <a:pt x="-62" y="9188"/>
                    <a:pt x="292" y="11588"/>
                    <a:pt x="1567" y="11588"/>
                  </a:cubicBezTo>
                  <a:cubicBezTo>
                    <a:pt x="2842" y="11588"/>
                    <a:pt x="5037" y="9188"/>
                    <a:pt x="7551" y="7988"/>
                  </a:cubicBezTo>
                  <a:cubicBezTo>
                    <a:pt x="10065" y="6788"/>
                    <a:pt x="12898" y="6788"/>
                    <a:pt x="15164" y="9188"/>
                  </a:cubicBezTo>
                  <a:cubicBezTo>
                    <a:pt x="17430" y="11588"/>
                    <a:pt x="19130" y="16388"/>
                    <a:pt x="20157" y="18788"/>
                  </a:cubicBezTo>
                  <a:cubicBezTo>
                    <a:pt x="21184" y="21188"/>
                    <a:pt x="21538" y="21188"/>
                    <a:pt x="20582" y="19988"/>
                  </a:cubicBezTo>
                  <a:cubicBezTo>
                    <a:pt x="19626" y="18788"/>
                    <a:pt x="17360" y="16388"/>
                    <a:pt x="15235" y="12788"/>
                  </a:cubicBezTo>
                  <a:cubicBezTo>
                    <a:pt x="13110" y="9188"/>
                    <a:pt x="11128" y="4388"/>
                    <a:pt x="9853" y="1988"/>
                  </a:cubicBezTo>
                  <a:cubicBezTo>
                    <a:pt x="8578" y="-412"/>
                    <a:pt x="8011" y="-412"/>
                    <a:pt x="8118" y="788"/>
                  </a:cubicBezTo>
                  <a:cubicBezTo>
                    <a:pt x="8224" y="1988"/>
                    <a:pt x="9003" y="4388"/>
                    <a:pt x="10596" y="6788"/>
                  </a:cubicBezTo>
                  <a:cubicBezTo>
                    <a:pt x="12190" y="9188"/>
                    <a:pt x="14598" y="11588"/>
                    <a:pt x="16333" y="13988"/>
                  </a:cubicBezTo>
                  <a:cubicBezTo>
                    <a:pt x="18068" y="16388"/>
                    <a:pt x="19130" y="18788"/>
                    <a:pt x="20192" y="2118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2" name="Line"/>
            <p:cNvSpPr/>
            <p:nvPr/>
          </p:nvSpPr>
          <p:spPr>
            <a:xfrm>
              <a:off x="3048794" y="4039579"/>
              <a:ext cx="30956" cy="476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0" h="21600" fill="norm" stroke="1" extrusionOk="0">
                  <a:moveTo>
                    <a:pt x="21060" y="0"/>
                  </a:moveTo>
                  <a:cubicBezTo>
                    <a:pt x="18180" y="2112"/>
                    <a:pt x="15300" y="4224"/>
                    <a:pt x="14580" y="6768"/>
                  </a:cubicBezTo>
                  <a:cubicBezTo>
                    <a:pt x="13860" y="9312"/>
                    <a:pt x="15300" y="12288"/>
                    <a:pt x="16740" y="14496"/>
                  </a:cubicBezTo>
                  <a:cubicBezTo>
                    <a:pt x="18180" y="16704"/>
                    <a:pt x="19620" y="18144"/>
                    <a:pt x="20340" y="17232"/>
                  </a:cubicBezTo>
                  <a:cubicBezTo>
                    <a:pt x="21060" y="16320"/>
                    <a:pt x="21060" y="13056"/>
                    <a:pt x="17460" y="10416"/>
                  </a:cubicBezTo>
                  <a:cubicBezTo>
                    <a:pt x="13860" y="7776"/>
                    <a:pt x="6660" y="5760"/>
                    <a:pt x="3060" y="4512"/>
                  </a:cubicBezTo>
                  <a:cubicBezTo>
                    <a:pt x="-540" y="3264"/>
                    <a:pt x="-540" y="2784"/>
                    <a:pt x="900" y="2112"/>
                  </a:cubicBezTo>
                  <a:cubicBezTo>
                    <a:pt x="2340" y="1440"/>
                    <a:pt x="5220" y="576"/>
                    <a:pt x="7380" y="384"/>
                  </a:cubicBezTo>
                  <a:cubicBezTo>
                    <a:pt x="9540" y="192"/>
                    <a:pt x="10980" y="672"/>
                    <a:pt x="12420" y="2592"/>
                  </a:cubicBezTo>
                  <a:cubicBezTo>
                    <a:pt x="13860" y="4512"/>
                    <a:pt x="15300" y="7872"/>
                    <a:pt x="16740" y="11280"/>
                  </a:cubicBezTo>
                  <a:cubicBezTo>
                    <a:pt x="18180" y="14688"/>
                    <a:pt x="19620" y="18144"/>
                    <a:pt x="2106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3" name="Line"/>
            <p:cNvSpPr/>
            <p:nvPr/>
          </p:nvSpPr>
          <p:spPr>
            <a:xfrm>
              <a:off x="3054350" y="4750779"/>
              <a:ext cx="12700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4" name="Line"/>
            <p:cNvSpPr/>
            <p:nvPr/>
          </p:nvSpPr>
          <p:spPr>
            <a:xfrm>
              <a:off x="3575050" y="4738805"/>
              <a:ext cx="125908" cy="1683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3" h="21215" fill="norm" stroke="1" extrusionOk="0">
                  <a:moveTo>
                    <a:pt x="0" y="3108"/>
                  </a:moveTo>
                  <a:cubicBezTo>
                    <a:pt x="1062" y="2041"/>
                    <a:pt x="2125" y="975"/>
                    <a:pt x="3541" y="441"/>
                  </a:cubicBezTo>
                  <a:cubicBezTo>
                    <a:pt x="4957" y="-92"/>
                    <a:pt x="6728" y="-92"/>
                    <a:pt x="8498" y="175"/>
                  </a:cubicBezTo>
                  <a:cubicBezTo>
                    <a:pt x="10269" y="441"/>
                    <a:pt x="12039" y="975"/>
                    <a:pt x="13279" y="1908"/>
                  </a:cubicBezTo>
                  <a:cubicBezTo>
                    <a:pt x="14518" y="2841"/>
                    <a:pt x="15226" y="4175"/>
                    <a:pt x="14695" y="5508"/>
                  </a:cubicBezTo>
                  <a:cubicBezTo>
                    <a:pt x="14164" y="6841"/>
                    <a:pt x="12393" y="8175"/>
                    <a:pt x="12393" y="8841"/>
                  </a:cubicBezTo>
                  <a:cubicBezTo>
                    <a:pt x="12393" y="9508"/>
                    <a:pt x="14164" y="9508"/>
                    <a:pt x="15757" y="10041"/>
                  </a:cubicBezTo>
                  <a:cubicBezTo>
                    <a:pt x="17351" y="10575"/>
                    <a:pt x="18767" y="11641"/>
                    <a:pt x="19830" y="12975"/>
                  </a:cubicBezTo>
                  <a:cubicBezTo>
                    <a:pt x="20892" y="14308"/>
                    <a:pt x="21600" y="15908"/>
                    <a:pt x="20538" y="17508"/>
                  </a:cubicBezTo>
                  <a:cubicBezTo>
                    <a:pt x="19475" y="19108"/>
                    <a:pt x="16643" y="20708"/>
                    <a:pt x="13633" y="21108"/>
                  </a:cubicBezTo>
                  <a:cubicBezTo>
                    <a:pt x="10623" y="21508"/>
                    <a:pt x="7436" y="20708"/>
                    <a:pt x="4249" y="1990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5" name="Line"/>
            <p:cNvSpPr/>
            <p:nvPr/>
          </p:nvSpPr>
          <p:spPr>
            <a:xfrm>
              <a:off x="4116450" y="4706329"/>
              <a:ext cx="97834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2" h="21600" fill="norm" stroke="1" extrusionOk="0">
                  <a:moveTo>
                    <a:pt x="10672" y="0"/>
                  </a:moveTo>
                  <a:cubicBezTo>
                    <a:pt x="6995" y="2229"/>
                    <a:pt x="3319" y="4457"/>
                    <a:pt x="1480" y="6086"/>
                  </a:cubicBezTo>
                  <a:cubicBezTo>
                    <a:pt x="-358" y="7714"/>
                    <a:pt x="-358" y="8743"/>
                    <a:pt x="791" y="9343"/>
                  </a:cubicBezTo>
                  <a:cubicBezTo>
                    <a:pt x="1940" y="9943"/>
                    <a:pt x="4238" y="10114"/>
                    <a:pt x="6536" y="10029"/>
                  </a:cubicBezTo>
                  <a:cubicBezTo>
                    <a:pt x="8833" y="9943"/>
                    <a:pt x="11131" y="9600"/>
                    <a:pt x="13429" y="9343"/>
                  </a:cubicBezTo>
                  <a:cubicBezTo>
                    <a:pt x="15727" y="9086"/>
                    <a:pt x="18025" y="8914"/>
                    <a:pt x="19404" y="9514"/>
                  </a:cubicBezTo>
                  <a:cubicBezTo>
                    <a:pt x="20782" y="10114"/>
                    <a:pt x="21242" y="11486"/>
                    <a:pt x="21242" y="13629"/>
                  </a:cubicBezTo>
                  <a:cubicBezTo>
                    <a:pt x="21242" y="15771"/>
                    <a:pt x="20782" y="18686"/>
                    <a:pt x="20323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6" name="Line"/>
            <p:cNvSpPr/>
            <p:nvPr/>
          </p:nvSpPr>
          <p:spPr>
            <a:xfrm>
              <a:off x="4984750" y="4732523"/>
              <a:ext cx="169738" cy="2341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4" h="21527" fill="norm" stroke="1" extrusionOk="0">
                  <a:moveTo>
                    <a:pt x="0" y="4597"/>
                  </a:moveTo>
                  <a:cubicBezTo>
                    <a:pt x="2400" y="3430"/>
                    <a:pt x="4800" y="2262"/>
                    <a:pt x="7600" y="1484"/>
                  </a:cubicBezTo>
                  <a:cubicBezTo>
                    <a:pt x="10400" y="705"/>
                    <a:pt x="13600" y="316"/>
                    <a:pt x="16000" y="122"/>
                  </a:cubicBezTo>
                  <a:cubicBezTo>
                    <a:pt x="18400" y="-73"/>
                    <a:pt x="20000" y="-73"/>
                    <a:pt x="20800" y="413"/>
                  </a:cubicBezTo>
                  <a:cubicBezTo>
                    <a:pt x="21600" y="900"/>
                    <a:pt x="21600" y="1873"/>
                    <a:pt x="20667" y="4305"/>
                  </a:cubicBezTo>
                  <a:cubicBezTo>
                    <a:pt x="19733" y="6738"/>
                    <a:pt x="17867" y="10630"/>
                    <a:pt x="16133" y="13743"/>
                  </a:cubicBezTo>
                  <a:cubicBezTo>
                    <a:pt x="14400" y="16857"/>
                    <a:pt x="12800" y="19192"/>
                    <a:pt x="11200" y="2152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7" name="Line"/>
            <p:cNvSpPr/>
            <p:nvPr/>
          </p:nvSpPr>
          <p:spPr>
            <a:xfrm>
              <a:off x="5041900" y="4865079"/>
              <a:ext cx="1714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533" y="10800"/>
                    <a:pt x="9067" y="0"/>
                    <a:pt x="12667" y="0"/>
                  </a:cubicBezTo>
                  <a:cubicBezTo>
                    <a:pt x="16267" y="0"/>
                    <a:pt x="18933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8" name="Line"/>
            <p:cNvSpPr/>
            <p:nvPr/>
          </p:nvSpPr>
          <p:spPr>
            <a:xfrm>
              <a:off x="3022600" y="3702979"/>
              <a:ext cx="647700" cy="3928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6" fill="norm" stroke="1" extrusionOk="0">
                  <a:moveTo>
                    <a:pt x="0" y="20101"/>
                  </a:moveTo>
                  <a:cubicBezTo>
                    <a:pt x="2047" y="19870"/>
                    <a:pt x="4094" y="19639"/>
                    <a:pt x="6424" y="19581"/>
                  </a:cubicBezTo>
                  <a:cubicBezTo>
                    <a:pt x="8753" y="19523"/>
                    <a:pt x="11365" y="19639"/>
                    <a:pt x="13588" y="19754"/>
                  </a:cubicBezTo>
                  <a:cubicBezTo>
                    <a:pt x="15812" y="19870"/>
                    <a:pt x="17647" y="19985"/>
                    <a:pt x="18741" y="20101"/>
                  </a:cubicBezTo>
                  <a:cubicBezTo>
                    <a:pt x="19835" y="20216"/>
                    <a:pt x="20188" y="20332"/>
                    <a:pt x="20188" y="20390"/>
                  </a:cubicBezTo>
                  <a:cubicBezTo>
                    <a:pt x="20188" y="20447"/>
                    <a:pt x="19835" y="20447"/>
                    <a:pt x="19447" y="20505"/>
                  </a:cubicBezTo>
                  <a:cubicBezTo>
                    <a:pt x="19059" y="20563"/>
                    <a:pt x="18635" y="20678"/>
                    <a:pt x="18565" y="20909"/>
                  </a:cubicBezTo>
                  <a:cubicBezTo>
                    <a:pt x="18494" y="21140"/>
                    <a:pt x="18776" y="21487"/>
                    <a:pt x="19059" y="21429"/>
                  </a:cubicBezTo>
                  <a:cubicBezTo>
                    <a:pt x="19341" y="21371"/>
                    <a:pt x="19624" y="20909"/>
                    <a:pt x="19765" y="19639"/>
                  </a:cubicBezTo>
                  <a:cubicBezTo>
                    <a:pt x="19906" y="18368"/>
                    <a:pt x="19906" y="16289"/>
                    <a:pt x="19941" y="13748"/>
                  </a:cubicBezTo>
                  <a:cubicBezTo>
                    <a:pt x="19976" y="11207"/>
                    <a:pt x="20047" y="8204"/>
                    <a:pt x="20082" y="6124"/>
                  </a:cubicBezTo>
                  <a:cubicBezTo>
                    <a:pt x="20118" y="4045"/>
                    <a:pt x="20118" y="2890"/>
                    <a:pt x="20118" y="2024"/>
                  </a:cubicBezTo>
                  <a:cubicBezTo>
                    <a:pt x="20118" y="1158"/>
                    <a:pt x="20118" y="580"/>
                    <a:pt x="20224" y="522"/>
                  </a:cubicBezTo>
                  <a:cubicBezTo>
                    <a:pt x="20329" y="465"/>
                    <a:pt x="20541" y="927"/>
                    <a:pt x="20682" y="869"/>
                  </a:cubicBezTo>
                  <a:cubicBezTo>
                    <a:pt x="20824" y="811"/>
                    <a:pt x="20894" y="234"/>
                    <a:pt x="21035" y="60"/>
                  </a:cubicBezTo>
                  <a:cubicBezTo>
                    <a:pt x="21176" y="-113"/>
                    <a:pt x="21388" y="118"/>
                    <a:pt x="21600" y="34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79" name="Line"/>
            <p:cNvSpPr/>
            <p:nvPr/>
          </p:nvSpPr>
          <p:spPr>
            <a:xfrm>
              <a:off x="3079750" y="3766529"/>
              <a:ext cx="31750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760" y="1440"/>
                    <a:pt x="11520" y="2880"/>
                    <a:pt x="15120" y="6480"/>
                  </a:cubicBezTo>
                  <a:cubicBezTo>
                    <a:pt x="18720" y="10080"/>
                    <a:pt x="20160" y="1584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0" name="Line"/>
            <p:cNvSpPr/>
            <p:nvPr/>
          </p:nvSpPr>
          <p:spPr>
            <a:xfrm>
              <a:off x="3130550" y="3766529"/>
              <a:ext cx="44450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457" y="5625"/>
                    <a:pt x="11314" y="11250"/>
                    <a:pt x="7714" y="14850"/>
                  </a:cubicBezTo>
                  <a:cubicBezTo>
                    <a:pt x="4114" y="18450"/>
                    <a:pt x="2057" y="2002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1" name="Line"/>
            <p:cNvSpPr/>
            <p:nvPr/>
          </p:nvSpPr>
          <p:spPr>
            <a:xfrm>
              <a:off x="3194484" y="3881192"/>
              <a:ext cx="74212" cy="1372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68" h="21217" fill="norm" stroke="1" extrusionOk="0">
                  <a:moveTo>
                    <a:pt x="10388" y="926"/>
                  </a:moveTo>
                  <a:cubicBezTo>
                    <a:pt x="7469" y="272"/>
                    <a:pt x="4550" y="-383"/>
                    <a:pt x="2507" y="272"/>
                  </a:cubicBezTo>
                  <a:cubicBezTo>
                    <a:pt x="464" y="926"/>
                    <a:pt x="-704" y="2890"/>
                    <a:pt x="464" y="4526"/>
                  </a:cubicBezTo>
                  <a:cubicBezTo>
                    <a:pt x="1631" y="6162"/>
                    <a:pt x="5134" y="7472"/>
                    <a:pt x="8928" y="9272"/>
                  </a:cubicBezTo>
                  <a:cubicBezTo>
                    <a:pt x="12723" y="11072"/>
                    <a:pt x="16810" y="13362"/>
                    <a:pt x="18853" y="15326"/>
                  </a:cubicBezTo>
                  <a:cubicBezTo>
                    <a:pt x="20896" y="17290"/>
                    <a:pt x="20896" y="18926"/>
                    <a:pt x="19437" y="19908"/>
                  </a:cubicBezTo>
                  <a:cubicBezTo>
                    <a:pt x="17977" y="20890"/>
                    <a:pt x="15058" y="21217"/>
                    <a:pt x="12139" y="21217"/>
                  </a:cubicBezTo>
                  <a:cubicBezTo>
                    <a:pt x="9220" y="21217"/>
                    <a:pt x="6301" y="20890"/>
                    <a:pt x="3382" y="2056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2" name="Line"/>
            <p:cNvSpPr/>
            <p:nvPr/>
          </p:nvSpPr>
          <p:spPr>
            <a:xfrm>
              <a:off x="3213100" y="3842729"/>
              <a:ext cx="13970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236" y="14400"/>
                    <a:pt x="10473" y="7200"/>
                    <a:pt x="14073" y="3600"/>
                  </a:cubicBezTo>
                  <a:cubicBezTo>
                    <a:pt x="17673" y="0"/>
                    <a:pt x="19636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3" name="Line"/>
            <p:cNvSpPr/>
            <p:nvPr/>
          </p:nvSpPr>
          <p:spPr>
            <a:xfrm>
              <a:off x="3568699" y="3715729"/>
              <a:ext cx="637118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650" y="0"/>
                    <a:pt x="3301" y="0"/>
                    <a:pt x="5274" y="327"/>
                  </a:cubicBezTo>
                  <a:cubicBezTo>
                    <a:pt x="7248" y="655"/>
                    <a:pt x="9544" y="1309"/>
                    <a:pt x="11805" y="2291"/>
                  </a:cubicBezTo>
                  <a:cubicBezTo>
                    <a:pt x="14065" y="3273"/>
                    <a:pt x="16290" y="4582"/>
                    <a:pt x="17797" y="5236"/>
                  </a:cubicBezTo>
                  <a:cubicBezTo>
                    <a:pt x="19304" y="5891"/>
                    <a:pt x="20093" y="5891"/>
                    <a:pt x="20667" y="5891"/>
                  </a:cubicBezTo>
                  <a:cubicBezTo>
                    <a:pt x="21241" y="5891"/>
                    <a:pt x="21600" y="5891"/>
                    <a:pt x="21600" y="5891"/>
                  </a:cubicBezTo>
                  <a:cubicBezTo>
                    <a:pt x="21600" y="5891"/>
                    <a:pt x="21241" y="5891"/>
                    <a:pt x="21062" y="8509"/>
                  </a:cubicBezTo>
                  <a:cubicBezTo>
                    <a:pt x="20882" y="11127"/>
                    <a:pt x="20882" y="16364"/>
                    <a:pt x="20882" y="17345"/>
                  </a:cubicBezTo>
                  <a:cubicBezTo>
                    <a:pt x="20882" y="18327"/>
                    <a:pt x="20882" y="15055"/>
                    <a:pt x="20954" y="15055"/>
                  </a:cubicBezTo>
                  <a:cubicBezTo>
                    <a:pt x="21026" y="15055"/>
                    <a:pt x="21169" y="18327"/>
                    <a:pt x="21313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4" name="Line"/>
            <p:cNvSpPr/>
            <p:nvPr/>
          </p:nvSpPr>
          <p:spPr>
            <a:xfrm>
              <a:off x="3663950" y="3427069"/>
              <a:ext cx="171450" cy="848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11" fill="norm" stroke="1" extrusionOk="0">
                  <a:moveTo>
                    <a:pt x="0" y="3886"/>
                  </a:moveTo>
                  <a:cubicBezTo>
                    <a:pt x="1067" y="2305"/>
                    <a:pt x="2133" y="725"/>
                    <a:pt x="4000" y="198"/>
                  </a:cubicBezTo>
                  <a:cubicBezTo>
                    <a:pt x="5867" y="-329"/>
                    <a:pt x="8533" y="198"/>
                    <a:pt x="10133" y="1778"/>
                  </a:cubicBezTo>
                  <a:cubicBezTo>
                    <a:pt x="11733" y="3359"/>
                    <a:pt x="12267" y="5993"/>
                    <a:pt x="12400" y="8627"/>
                  </a:cubicBezTo>
                  <a:cubicBezTo>
                    <a:pt x="12533" y="11261"/>
                    <a:pt x="12267" y="13895"/>
                    <a:pt x="11333" y="16003"/>
                  </a:cubicBezTo>
                  <a:cubicBezTo>
                    <a:pt x="10400" y="18110"/>
                    <a:pt x="8800" y="19691"/>
                    <a:pt x="9200" y="20481"/>
                  </a:cubicBezTo>
                  <a:cubicBezTo>
                    <a:pt x="9600" y="21271"/>
                    <a:pt x="12000" y="21271"/>
                    <a:pt x="14400" y="20744"/>
                  </a:cubicBezTo>
                  <a:cubicBezTo>
                    <a:pt x="16800" y="20217"/>
                    <a:pt x="19200" y="19164"/>
                    <a:pt x="21600" y="1811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5" name="Line"/>
            <p:cNvSpPr/>
            <p:nvPr/>
          </p:nvSpPr>
          <p:spPr>
            <a:xfrm>
              <a:off x="3841750" y="3398229"/>
              <a:ext cx="88900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457" y="2618"/>
                    <a:pt x="11314" y="5236"/>
                    <a:pt x="7714" y="8836"/>
                  </a:cubicBezTo>
                  <a:cubicBezTo>
                    <a:pt x="4114" y="12436"/>
                    <a:pt x="2057" y="1701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6" name="Line"/>
            <p:cNvSpPr/>
            <p:nvPr/>
          </p:nvSpPr>
          <p:spPr>
            <a:xfrm>
              <a:off x="3937000" y="3512529"/>
              <a:ext cx="79713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7" h="21600" fill="norm" stroke="1" extrusionOk="0">
                  <a:moveTo>
                    <a:pt x="11631" y="0"/>
                  </a:moveTo>
                  <a:cubicBezTo>
                    <a:pt x="8862" y="288"/>
                    <a:pt x="6092" y="576"/>
                    <a:pt x="5262" y="1440"/>
                  </a:cubicBezTo>
                  <a:cubicBezTo>
                    <a:pt x="4431" y="2304"/>
                    <a:pt x="5538" y="3744"/>
                    <a:pt x="8585" y="6048"/>
                  </a:cubicBezTo>
                  <a:cubicBezTo>
                    <a:pt x="11631" y="8352"/>
                    <a:pt x="16615" y="11520"/>
                    <a:pt x="19108" y="13824"/>
                  </a:cubicBezTo>
                  <a:cubicBezTo>
                    <a:pt x="21600" y="16128"/>
                    <a:pt x="21600" y="17568"/>
                    <a:pt x="18000" y="18720"/>
                  </a:cubicBezTo>
                  <a:cubicBezTo>
                    <a:pt x="14400" y="19872"/>
                    <a:pt x="7200" y="2073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7" name="Line"/>
            <p:cNvSpPr/>
            <p:nvPr/>
          </p:nvSpPr>
          <p:spPr>
            <a:xfrm>
              <a:off x="3962399" y="3480779"/>
              <a:ext cx="1714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8" name="Line"/>
            <p:cNvSpPr/>
            <p:nvPr/>
          </p:nvSpPr>
          <p:spPr>
            <a:xfrm>
              <a:off x="4178299" y="3098648"/>
              <a:ext cx="127001" cy="6805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69" fill="norm" stroke="1" extrusionOk="0">
                  <a:moveTo>
                    <a:pt x="0" y="21569"/>
                  </a:moveTo>
                  <a:cubicBezTo>
                    <a:pt x="1080" y="19758"/>
                    <a:pt x="2160" y="17947"/>
                    <a:pt x="3600" y="16102"/>
                  </a:cubicBezTo>
                  <a:cubicBezTo>
                    <a:pt x="5040" y="14257"/>
                    <a:pt x="6840" y="12379"/>
                    <a:pt x="7920" y="10735"/>
                  </a:cubicBezTo>
                  <a:cubicBezTo>
                    <a:pt x="9000" y="9092"/>
                    <a:pt x="9360" y="7683"/>
                    <a:pt x="10260" y="6241"/>
                  </a:cubicBezTo>
                  <a:cubicBezTo>
                    <a:pt x="11160" y="4799"/>
                    <a:pt x="12600" y="3323"/>
                    <a:pt x="13500" y="2417"/>
                  </a:cubicBezTo>
                  <a:cubicBezTo>
                    <a:pt x="14400" y="1512"/>
                    <a:pt x="14760" y="1176"/>
                    <a:pt x="15120" y="808"/>
                  </a:cubicBezTo>
                  <a:cubicBezTo>
                    <a:pt x="15480" y="439"/>
                    <a:pt x="15840" y="36"/>
                    <a:pt x="15660" y="3"/>
                  </a:cubicBezTo>
                  <a:cubicBezTo>
                    <a:pt x="15480" y="-31"/>
                    <a:pt x="14760" y="304"/>
                    <a:pt x="14040" y="673"/>
                  </a:cubicBezTo>
                  <a:cubicBezTo>
                    <a:pt x="13320" y="1042"/>
                    <a:pt x="12600" y="1445"/>
                    <a:pt x="12240" y="1814"/>
                  </a:cubicBezTo>
                  <a:cubicBezTo>
                    <a:pt x="11880" y="2183"/>
                    <a:pt x="11880" y="2518"/>
                    <a:pt x="12780" y="2753"/>
                  </a:cubicBezTo>
                  <a:cubicBezTo>
                    <a:pt x="13680" y="2988"/>
                    <a:pt x="15480" y="3122"/>
                    <a:pt x="16740" y="2988"/>
                  </a:cubicBezTo>
                  <a:cubicBezTo>
                    <a:pt x="18000" y="2853"/>
                    <a:pt x="18720" y="2451"/>
                    <a:pt x="19260" y="2082"/>
                  </a:cubicBezTo>
                  <a:cubicBezTo>
                    <a:pt x="19800" y="1713"/>
                    <a:pt x="20160" y="1378"/>
                    <a:pt x="20160" y="1042"/>
                  </a:cubicBezTo>
                  <a:cubicBezTo>
                    <a:pt x="20160" y="707"/>
                    <a:pt x="19800" y="371"/>
                    <a:pt x="18540" y="237"/>
                  </a:cubicBezTo>
                  <a:cubicBezTo>
                    <a:pt x="17280" y="103"/>
                    <a:pt x="15120" y="170"/>
                    <a:pt x="13680" y="371"/>
                  </a:cubicBezTo>
                  <a:cubicBezTo>
                    <a:pt x="12240" y="573"/>
                    <a:pt x="11520" y="908"/>
                    <a:pt x="11160" y="1244"/>
                  </a:cubicBezTo>
                  <a:cubicBezTo>
                    <a:pt x="10800" y="1579"/>
                    <a:pt x="10800" y="1914"/>
                    <a:pt x="11700" y="2082"/>
                  </a:cubicBezTo>
                  <a:cubicBezTo>
                    <a:pt x="12600" y="2250"/>
                    <a:pt x="14400" y="2250"/>
                    <a:pt x="16020" y="2149"/>
                  </a:cubicBezTo>
                  <a:cubicBezTo>
                    <a:pt x="17640" y="2049"/>
                    <a:pt x="19080" y="1847"/>
                    <a:pt x="19980" y="1579"/>
                  </a:cubicBezTo>
                  <a:cubicBezTo>
                    <a:pt x="20880" y="1311"/>
                    <a:pt x="21240" y="975"/>
                    <a:pt x="21600" y="64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89" name="Line"/>
            <p:cNvSpPr/>
            <p:nvPr/>
          </p:nvSpPr>
          <p:spPr>
            <a:xfrm>
              <a:off x="4178299" y="3137879"/>
              <a:ext cx="1104901" cy="218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1" fill="norm" stroke="1" extrusionOk="0">
                  <a:moveTo>
                    <a:pt x="0" y="0"/>
                  </a:moveTo>
                  <a:cubicBezTo>
                    <a:pt x="952" y="1038"/>
                    <a:pt x="1903" y="2077"/>
                    <a:pt x="3166" y="2908"/>
                  </a:cubicBezTo>
                  <a:cubicBezTo>
                    <a:pt x="4428" y="3738"/>
                    <a:pt x="6000" y="4362"/>
                    <a:pt x="7490" y="4881"/>
                  </a:cubicBezTo>
                  <a:cubicBezTo>
                    <a:pt x="8979" y="5400"/>
                    <a:pt x="10386" y="5815"/>
                    <a:pt x="11772" y="6646"/>
                  </a:cubicBezTo>
                  <a:cubicBezTo>
                    <a:pt x="13159" y="7477"/>
                    <a:pt x="14524" y="8723"/>
                    <a:pt x="15828" y="9762"/>
                  </a:cubicBezTo>
                  <a:cubicBezTo>
                    <a:pt x="17131" y="10800"/>
                    <a:pt x="18372" y="11631"/>
                    <a:pt x="19097" y="12150"/>
                  </a:cubicBezTo>
                  <a:cubicBezTo>
                    <a:pt x="19821" y="12669"/>
                    <a:pt x="20028" y="12877"/>
                    <a:pt x="20234" y="12981"/>
                  </a:cubicBezTo>
                  <a:cubicBezTo>
                    <a:pt x="20441" y="13085"/>
                    <a:pt x="20648" y="13085"/>
                    <a:pt x="20731" y="13604"/>
                  </a:cubicBezTo>
                  <a:cubicBezTo>
                    <a:pt x="20814" y="14123"/>
                    <a:pt x="20772" y="15162"/>
                    <a:pt x="20710" y="16200"/>
                  </a:cubicBezTo>
                  <a:cubicBezTo>
                    <a:pt x="20648" y="17238"/>
                    <a:pt x="20566" y="18277"/>
                    <a:pt x="20628" y="19004"/>
                  </a:cubicBezTo>
                  <a:cubicBezTo>
                    <a:pt x="20690" y="19731"/>
                    <a:pt x="20897" y="20146"/>
                    <a:pt x="20938" y="19938"/>
                  </a:cubicBezTo>
                  <a:cubicBezTo>
                    <a:pt x="20979" y="19731"/>
                    <a:pt x="20855" y="18900"/>
                    <a:pt x="20752" y="19004"/>
                  </a:cubicBezTo>
                  <a:cubicBezTo>
                    <a:pt x="20648" y="19108"/>
                    <a:pt x="20566" y="20146"/>
                    <a:pt x="20648" y="20769"/>
                  </a:cubicBezTo>
                  <a:cubicBezTo>
                    <a:pt x="20731" y="21392"/>
                    <a:pt x="20979" y="21600"/>
                    <a:pt x="21166" y="21185"/>
                  </a:cubicBezTo>
                  <a:cubicBezTo>
                    <a:pt x="21352" y="20769"/>
                    <a:pt x="21476" y="19731"/>
                    <a:pt x="21600" y="1869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0" name="Line"/>
            <p:cNvSpPr/>
            <p:nvPr/>
          </p:nvSpPr>
          <p:spPr>
            <a:xfrm>
              <a:off x="4584699" y="2726290"/>
              <a:ext cx="81179" cy="2718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1" h="21343" fill="norm" stroke="1" extrusionOk="0">
                  <a:moveTo>
                    <a:pt x="0" y="1405"/>
                  </a:moveTo>
                  <a:cubicBezTo>
                    <a:pt x="554" y="574"/>
                    <a:pt x="1108" y="-257"/>
                    <a:pt x="1385" y="75"/>
                  </a:cubicBezTo>
                  <a:cubicBezTo>
                    <a:pt x="1662" y="408"/>
                    <a:pt x="1662" y="1903"/>
                    <a:pt x="1662" y="3565"/>
                  </a:cubicBezTo>
                  <a:cubicBezTo>
                    <a:pt x="1662" y="5226"/>
                    <a:pt x="1662" y="7054"/>
                    <a:pt x="2769" y="8217"/>
                  </a:cubicBezTo>
                  <a:cubicBezTo>
                    <a:pt x="3877" y="9380"/>
                    <a:pt x="6092" y="9878"/>
                    <a:pt x="7754" y="9712"/>
                  </a:cubicBezTo>
                  <a:cubicBezTo>
                    <a:pt x="9415" y="9546"/>
                    <a:pt x="10523" y="8715"/>
                    <a:pt x="11631" y="7885"/>
                  </a:cubicBezTo>
                  <a:cubicBezTo>
                    <a:pt x="12738" y="7054"/>
                    <a:pt x="13846" y="6223"/>
                    <a:pt x="15508" y="5309"/>
                  </a:cubicBezTo>
                  <a:cubicBezTo>
                    <a:pt x="17169" y="4395"/>
                    <a:pt x="19385" y="3398"/>
                    <a:pt x="20492" y="3315"/>
                  </a:cubicBezTo>
                  <a:cubicBezTo>
                    <a:pt x="21600" y="3232"/>
                    <a:pt x="21600" y="4063"/>
                    <a:pt x="19662" y="6805"/>
                  </a:cubicBezTo>
                  <a:cubicBezTo>
                    <a:pt x="17723" y="9546"/>
                    <a:pt x="13846" y="14198"/>
                    <a:pt x="11354" y="16940"/>
                  </a:cubicBezTo>
                  <a:cubicBezTo>
                    <a:pt x="8862" y="19681"/>
                    <a:pt x="7754" y="20512"/>
                    <a:pt x="6646" y="2134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1" name="Line"/>
            <p:cNvSpPr/>
            <p:nvPr/>
          </p:nvSpPr>
          <p:spPr>
            <a:xfrm>
              <a:off x="4692649" y="2756879"/>
              <a:ext cx="76201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000" y="4960"/>
                    <a:pt x="8400" y="9920"/>
                    <a:pt x="4800" y="13520"/>
                  </a:cubicBezTo>
                  <a:cubicBezTo>
                    <a:pt x="1200" y="17120"/>
                    <a:pt x="600" y="1936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2" name="Line"/>
            <p:cNvSpPr/>
            <p:nvPr/>
          </p:nvSpPr>
          <p:spPr>
            <a:xfrm>
              <a:off x="4758074" y="2868662"/>
              <a:ext cx="69651" cy="250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08" h="21453" fill="norm" stroke="1" extrusionOk="0">
                  <a:moveTo>
                    <a:pt x="16102" y="1850"/>
                  </a:moveTo>
                  <a:cubicBezTo>
                    <a:pt x="14250" y="1124"/>
                    <a:pt x="12399" y="398"/>
                    <a:pt x="9622" y="125"/>
                  </a:cubicBezTo>
                  <a:cubicBezTo>
                    <a:pt x="6845" y="-147"/>
                    <a:pt x="3142" y="35"/>
                    <a:pt x="1290" y="579"/>
                  </a:cubicBezTo>
                  <a:cubicBezTo>
                    <a:pt x="-561" y="1124"/>
                    <a:pt x="-561" y="2031"/>
                    <a:pt x="2216" y="3665"/>
                  </a:cubicBezTo>
                  <a:cubicBezTo>
                    <a:pt x="4993" y="5298"/>
                    <a:pt x="10548" y="7658"/>
                    <a:pt x="14559" y="10199"/>
                  </a:cubicBezTo>
                  <a:cubicBezTo>
                    <a:pt x="18570" y="12740"/>
                    <a:pt x="21039" y="15463"/>
                    <a:pt x="20113" y="17369"/>
                  </a:cubicBezTo>
                  <a:cubicBezTo>
                    <a:pt x="19188" y="19275"/>
                    <a:pt x="14868" y="20364"/>
                    <a:pt x="10548" y="2145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3" name="Line"/>
            <p:cNvSpPr/>
            <p:nvPr/>
          </p:nvSpPr>
          <p:spPr>
            <a:xfrm>
              <a:off x="4775199" y="2814029"/>
              <a:ext cx="19685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413" y="15055"/>
                    <a:pt x="8826" y="8509"/>
                    <a:pt x="12426" y="4909"/>
                  </a:cubicBezTo>
                  <a:cubicBezTo>
                    <a:pt x="16026" y="1309"/>
                    <a:pt x="18813" y="65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4" name="Line"/>
            <p:cNvSpPr/>
            <p:nvPr/>
          </p:nvSpPr>
          <p:spPr>
            <a:xfrm>
              <a:off x="5232763" y="2871179"/>
              <a:ext cx="75838" cy="469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6" h="21600" fill="norm" stroke="1" extrusionOk="0">
                  <a:moveTo>
                    <a:pt x="1651" y="21600"/>
                  </a:moveTo>
                  <a:cubicBezTo>
                    <a:pt x="484" y="19751"/>
                    <a:pt x="-684" y="17903"/>
                    <a:pt x="484" y="15276"/>
                  </a:cubicBezTo>
                  <a:cubicBezTo>
                    <a:pt x="1651" y="12649"/>
                    <a:pt x="5154" y="9243"/>
                    <a:pt x="8073" y="6762"/>
                  </a:cubicBezTo>
                  <a:cubicBezTo>
                    <a:pt x="10992" y="4281"/>
                    <a:pt x="13327" y="2724"/>
                    <a:pt x="15078" y="1654"/>
                  </a:cubicBezTo>
                  <a:cubicBezTo>
                    <a:pt x="16830" y="584"/>
                    <a:pt x="17997" y="0"/>
                    <a:pt x="18873" y="0"/>
                  </a:cubicBezTo>
                  <a:cubicBezTo>
                    <a:pt x="19748" y="0"/>
                    <a:pt x="20332" y="584"/>
                    <a:pt x="20916" y="116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5" name="Line"/>
            <p:cNvSpPr/>
            <p:nvPr/>
          </p:nvSpPr>
          <p:spPr>
            <a:xfrm>
              <a:off x="5289550" y="2876306"/>
              <a:ext cx="730250" cy="37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06" fill="norm" stroke="1" extrusionOk="0">
                  <a:moveTo>
                    <a:pt x="0" y="4067"/>
                  </a:moveTo>
                  <a:cubicBezTo>
                    <a:pt x="2066" y="1794"/>
                    <a:pt x="4132" y="-480"/>
                    <a:pt x="6292" y="88"/>
                  </a:cubicBezTo>
                  <a:cubicBezTo>
                    <a:pt x="8452" y="657"/>
                    <a:pt x="10706" y="4067"/>
                    <a:pt x="12803" y="8615"/>
                  </a:cubicBezTo>
                  <a:cubicBezTo>
                    <a:pt x="14901" y="13162"/>
                    <a:pt x="16842" y="18846"/>
                    <a:pt x="18282" y="19983"/>
                  </a:cubicBezTo>
                  <a:cubicBezTo>
                    <a:pt x="19722" y="21120"/>
                    <a:pt x="20661" y="17709"/>
                    <a:pt x="21600" y="1429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6" name="Line"/>
            <p:cNvSpPr/>
            <p:nvPr/>
          </p:nvSpPr>
          <p:spPr>
            <a:xfrm>
              <a:off x="5486400" y="2572729"/>
              <a:ext cx="25400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4877"/>
                    <a:pt x="7200" y="9755"/>
                    <a:pt x="10800" y="13355"/>
                  </a:cubicBezTo>
                  <a:cubicBezTo>
                    <a:pt x="14400" y="16955"/>
                    <a:pt x="18000" y="1927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7" name="Line"/>
            <p:cNvSpPr/>
            <p:nvPr/>
          </p:nvSpPr>
          <p:spPr>
            <a:xfrm>
              <a:off x="7181850" y="2901732"/>
              <a:ext cx="63500" cy="4266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7" fill="norm" stroke="1" extrusionOk="0">
                  <a:moveTo>
                    <a:pt x="0" y="3252"/>
                  </a:moveTo>
                  <a:cubicBezTo>
                    <a:pt x="0" y="2720"/>
                    <a:pt x="0" y="2188"/>
                    <a:pt x="0" y="1656"/>
                  </a:cubicBezTo>
                  <a:cubicBezTo>
                    <a:pt x="0" y="1124"/>
                    <a:pt x="0" y="592"/>
                    <a:pt x="1800" y="273"/>
                  </a:cubicBezTo>
                  <a:cubicBezTo>
                    <a:pt x="3600" y="-47"/>
                    <a:pt x="7200" y="-153"/>
                    <a:pt x="10440" y="326"/>
                  </a:cubicBezTo>
                  <a:cubicBezTo>
                    <a:pt x="13680" y="805"/>
                    <a:pt x="16560" y="1869"/>
                    <a:pt x="18360" y="4263"/>
                  </a:cubicBezTo>
                  <a:cubicBezTo>
                    <a:pt x="20160" y="6657"/>
                    <a:pt x="20880" y="10381"/>
                    <a:pt x="21240" y="13467"/>
                  </a:cubicBezTo>
                  <a:cubicBezTo>
                    <a:pt x="21600" y="16552"/>
                    <a:pt x="21600" y="19000"/>
                    <a:pt x="21600" y="214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8" name="Line"/>
            <p:cNvSpPr/>
            <p:nvPr/>
          </p:nvSpPr>
          <p:spPr>
            <a:xfrm>
              <a:off x="7228461" y="2985479"/>
              <a:ext cx="150239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2" h="21600" fill="norm" stroke="1" extrusionOk="0">
                  <a:moveTo>
                    <a:pt x="21002" y="0"/>
                  </a:moveTo>
                  <a:cubicBezTo>
                    <a:pt x="16860" y="3738"/>
                    <a:pt x="12717" y="7477"/>
                    <a:pt x="9314" y="10038"/>
                  </a:cubicBezTo>
                  <a:cubicBezTo>
                    <a:pt x="5912" y="12600"/>
                    <a:pt x="3249" y="13985"/>
                    <a:pt x="1621" y="15162"/>
                  </a:cubicBezTo>
                  <a:cubicBezTo>
                    <a:pt x="-6" y="16338"/>
                    <a:pt x="-598" y="17308"/>
                    <a:pt x="734" y="18277"/>
                  </a:cubicBezTo>
                  <a:cubicBezTo>
                    <a:pt x="2065" y="19246"/>
                    <a:pt x="5320" y="20215"/>
                    <a:pt x="7983" y="20769"/>
                  </a:cubicBezTo>
                  <a:cubicBezTo>
                    <a:pt x="10646" y="21323"/>
                    <a:pt x="12717" y="21462"/>
                    <a:pt x="1478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899" name="Line"/>
            <p:cNvSpPr/>
            <p:nvPr/>
          </p:nvSpPr>
          <p:spPr>
            <a:xfrm>
              <a:off x="7467600" y="3201379"/>
              <a:ext cx="139700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0" name="Line"/>
            <p:cNvSpPr/>
            <p:nvPr/>
          </p:nvSpPr>
          <p:spPr>
            <a:xfrm>
              <a:off x="7736626" y="2987879"/>
              <a:ext cx="164193" cy="326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86" h="21332" fill="norm" stroke="1" extrusionOk="0">
                  <a:moveTo>
                    <a:pt x="14907" y="1920"/>
                  </a:moveTo>
                  <a:cubicBezTo>
                    <a:pt x="12240" y="1089"/>
                    <a:pt x="9573" y="258"/>
                    <a:pt x="6907" y="51"/>
                  </a:cubicBezTo>
                  <a:cubicBezTo>
                    <a:pt x="4240" y="-157"/>
                    <a:pt x="1573" y="258"/>
                    <a:pt x="507" y="1574"/>
                  </a:cubicBezTo>
                  <a:cubicBezTo>
                    <a:pt x="-560" y="2889"/>
                    <a:pt x="-27" y="5105"/>
                    <a:pt x="2907" y="7320"/>
                  </a:cubicBezTo>
                  <a:cubicBezTo>
                    <a:pt x="5840" y="9535"/>
                    <a:pt x="11173" y="11751"/>
                    <a:pt x="14640" y="13412"/>
                  </a:cubicBezTo>
                  <a:cubicBezTo>
                    <a:pt x="18107" y="15074"/>
                    <a:pt x="19707" y="16181"/>
                    <a:pt x="20373" y="17151"/>
                  </a:cubicBezTo>
                  <a:cubicBezTo>
                    <a:pt x="21040" y="18120"/>
                    <a:pt x="20773" y="18951"/>
                    <a:pt x="18240" y="19712"/>
                  </a:cubicBezTo>
                  <a:cubicBezTo>
                    <a:pt x="15707" y="20474"/>
                    <a:pt x="10907" y="21166"/>
                    <a:pt x="7973" y="21305"/>
                  </a:cubicBezTo>
                  <a:cubicBezTo>
                    <a:pt x="5040" y="21443"/>
                    <a:pt x="3973" y="21028"/>
                    <a:pt x="2907" y="206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1" name="Line"/>
            <p:cNvSpPr/>
            <p:nvPr/>
          </p:nvSpPr>
          <p:spPr>
            <a:xfrm>
              <a:off x="8585200" y="3103669"/>
              <a:ext cx="82550" cy="2358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3" fill="norm" stroke="1" extrusionOk="0">
                  <a:moveTo>
                    <a:pt x="21600" y="1943"/>
                  </a:moveTo>
                  <a:cubicBezTo>
                    <a:pt x="19938" y="1178"/>
                    <a:pt x="18277" y="413"/>
                    <a:pt x="16062" y="127"/>
                  </a:cubicBezTo>
                  <a:cubicBezTo>
                    <a:pt x="13846" y="-160"/>
                    <a:pt x="11077" y="31"/>
                    <a:pt x="8585" y="796"/>
                  </a:cubicBezTo>
                  <a:cubicBezTo>
                    <a:pt x="6092" y="1560"/>
                    <a:pt x="3877" y="2898"/>
                    <a:pt x="5262" y="5383"/>
                  </a:cubicBezTo>
                  <a:cubicBezTo>
                    <a:pt x="6646" y="7868"/>
                    <a:pt x="11631" y="11500"/>
                    <a:pt x="14677" y="14081"/>
                  </a:cubicBezTo>
                  <a:cubicBezTo>
                    <a:pt x="17723" y="16661"/>
                    <a:pt x="18831" y="18190"/>
                    <a:pt x="18277" y="19242"/>
                  </a:cubicBezTo>
                  <a:cubicBezTo>
                    <a:pt x="17723" y="20293"/>
                    <a:pt x="15508" y="20867"/>
                    <a:pt x="13015" y="21153"/>
                  </a:cubicBezTo>
                  <a:cubicBezTo>
                    <a:pt x="10523" y="21440"/>
                    <a:pt x="7754" y="21440"/>
                    <a:pt x="5538" y="20006"/>
                  </a:cubicBezTo>
                  <a:cubicBezTo>
                    <a:pt x="3323" y="18573"/>
                    <a:pt x="1662" y="15705"/>
                    <a:pt x="0" y="128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2" name="Line"/>
            <p:cNvSpPr/>
            <p:nvPr/>
          </p:nvSpPr>
          <p:spPr>
            <a:xfrm>
              <a:off x="8777816" y="2941029"/>
              <a:ext cx="42334" cy="4358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4" fill="norm" stroke="1" extrusionOk="0">
                  <a:moveTo>
                    <a:pt x="18360" y="0"/>
                  </a:moveTo>
                  <a:cubicBezTo>
                    <a:pt x="12960" y="3235"/>
                    <a:pt x="7560" y="6470"/>
                    <a:pt x="4320" y="9652"/>
                  </a:cubicBezTo>
                  <a:cubicBezTo>
                    <a:pt x="1080" y="12835"/>
                    <a:pt x="0" y="15965"/>
                    <a:pt x="0" y="17843"/>
                  </a:cubicBezTo>
                  <a:cubicBezTo>
                    <a:pt x="0" y="19722"/>
                    <a:pt x="1080" y="20348"/>
                    <a:pt x="4320" y="20817"/>
                  </a:cubicBezTo>
                  <a:cubicBezTo>
                    <a:pt x="7560" y="21287"/>
                    <a:pt x="12960" y="21600"/>
                    <a:pt x="16200" y="21443"/>
                  </a:cubicBezTo>
                  <a:cubicBezTo>
                    <a:pt x="19440" y="21287"/>
                    <a:pt x="20520" y="20661"/>
                    <a:pt x="21600" y="200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3" name="Line"/>
            <p:cNvSpPr/>
            <p:nvPr/>
          </p:nvSpPr>
          <p:spPr>
            <a:xfrm>
              <a:off x="8737600" y="3175979"/>
              <a:ext cx="1778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4" name="Line"/>
            <p:cNvSpPr/>
            <p:nvPr/>
          </p:nvSpPr>
          <p:spPr>
            <a:xfrm>
              <a:off x="8894632" y="2883616"/>
              <a:ext cx="288691" cy="4569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8" h="21294" fill="norm" stroke="1" extrusionOk="0">
                  <a:moveTo>
                    <a:pt x="8110" y="14511"/>
                  </a:moveTo>
                  <a:cubicBezTo>
                    <a:pt x="6388" y="14511"/>
                    <a:pt x="4666" y="14511"/>
                    <a:pt x="3257" y="15004"/>
                  </a:cubicBezTo>
                  <a:cubicBezTo>
                    <a:pt x="1849" y="15498"/>
                    <a:pt x="753" y="16484"/>
                    <a:pt x="284" y="17618"/>
                  </a:cubicBezTo>
                  <a:cubicBezTo>
                    <a:pt x="-186" y="18752"/>
                    <a:pt x="-29" y="20035"/>
                    <a:pt x="440" y="20725"/>
                  </a:cubicBezTo>
                  <a:cubicBezTo>
                    <a:pt x="910" y="21415"/>
                    <a:pt x="1692" y="21514"/>
                    <a:pt x="2866" y="20824"/>
                  </a:cubicBezTo>
                  <a:cubicBezTo>
                    <a:pt x="4040" y="20133"/>
                    <a:pt x="5605" y="18654"/>
                    <a:pt x="6466" y="17519"/>
                  </a:cubicBezTo>
                  <a:cubicBezTo>
                    <a:pt x="7327" y="16385"/>
                    <a:pt x="7484" y="15596"/>
                    <a:pt x="7484" y="15448"/>
                  </a:cubicBezTo>
                  <a:cubicBezTo>
                    <a:pt x="7484" y="15300"/>
                    <a:pt x="7327" y="15793"/>
                    <a:pt x="7249" y="16287"/>
                  </a:cubicBezTo>
                  <a:cubicBezTo>
                    <a:pt x="7171" y="16780"/>
                    <a:pt x="7171" y="17273"/>
                    <a:pt x="7171" y="17815"/>
                  </a:cubicBezTo>
                  <a:cubicBezTo>
                    <a:pt x="7171" y="18358"/>
                    <a:pt x="7171" y="18950"/>
                    <a:pt x="7562" y="19295"/>
                  </a:cubicBezTo>
                  <a:cubicBezTo>
                    <a:pt x="7953" y="19640"/>
                    <a:pt x="8736" y="19739"/>
                    <a:pt x="9831" y="19393"/>
                  </a:cubicBezTo>
                  <a:cubicBezTo>
                    <a:pt x="10927" y="19048"/>
                    <a:pt x="12336" y="18259"/>
                    <a:pt x="13979" y="16089"/>
                  </a:cubicBezTo>
                  <a:cubicBezTo>
                    <a:pt x="15623" y="13919"/>
                    <a:pt x="17501" y="10369"/>
                    <a:pt x="18753" y="7607"/>
                  </a:cubicBezTo>
                  <a:cubicBezTo>
                    <a:pt x="20005" y="4846"/>
                    <a:pt x="20631" y="2873"/>
                    <a:pt x="20944" y="1640"/>
                  </a:cubicBezTo>
                  <a:cubicBezTo>
                    <a:pt x="21257" y="407"/>
                    <a:pt x="21257" y="-86"/>
                    <a:pt x="21023" y="13"/>
                  </a:cubicBezTo>
                  <a:cubicBezTo>
                    <a:pt x="20788" y="111"/>
                    <a:pt x="20318" y="802"/>
                    <a:pt x="19692" y="3070"/>
                  </a:cubicBezTo>
                  <a:cubicBezTo>
                    <a:pt x="19066" y="5339"/>
                    <a:pt x="18284" y="9185"/>
                    <a:pt x="17971" y="11996"/>
                  </a:cubicBezTo>
                  <a:cubicBezTo>
                    <a:pt x="17657" y="14807"/>
                    <a:pt x="17814" y="16582"/>
                    <a:pt x="18284" y="17717"/>
                  </a:cubicBezTo>
                  <a:cubicBezTo>
                    <a:pt x="18753" y="18851"/>
                    <a:pt x="19536" y="19344"/>
                    <a:pt x="20162" y="19393"/>
                  </a:cubicBezTo>
                  <a:cubicBezTo>
                    <a:pt x="20788" y="19443"/>
                    <a:pt x="21257" y="19048"/>
                    <a:pt x="21336" y="18013"/>
                  </a:cubicBezTo>
                  <a:cubicBezTo>
                    <a:pt x="21414" y="16977"/>
                    <a:pt x="21101" y="15300"/>
                    <a:pt x="20788" y="136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5" name="Line"/>
            <p:cNvSpPr/>
            <p:nvPr/>
          </p:nvSpPr>
          <p:spPr>
            <a:xfrm>
              <a:off x="9085719" y="3048979"/>
              <a:ext cx="236081" cy="2170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0" h="21502" fill="norm" stroke="1" extrusionOk="0">
                  <a:moveTo>
                    <a:pt x="2417" y="9437"/>
                  </a:moveTo>
                  <a:cubicBezTo>
                    <a:pt x="1260" y="9647"/>
                    <a:pt x="103" y="9856"/>
                    <a:pt x="6" y="9961"/>
                  </a:cubicBezTo>
                  <a:cubicBezTo>
                    <a:pt x="-90" y="10066"/>
                    <a:pt x="874" y="10066"/>
                    <a:pt x="2996" y="10066"/>
                  </a:cubicBezTo>
                  <a:cubicBezTo>
                    <a:pt x="5117" y="10066"/>
                    <a:pt x="8396" y="10066"/>
                    <a:pt x="10614" y="10066"/>
                  </a:cubicBezTo>
                  <a:cubicBezTo>
                    <a:pt x="12831" y="10066"/>
                    <a:pt x="13989" y="10066"/>
                    <a:pt x="14664" y="11639"/>
                  </a:cubicBezTo>
                  <a:cubicBezTo>
                    <a:pt x="15339" y="13212"/>
                    <a:pt x="15531" y="16357"/>
                    <a:pt x="15531" y="18454"/>
                  </a:cubicBezTo>
                  <a:cubicBezTo>
                    <a:pt x="15531" y="20551"/>
                    <a:pt x="15339" y="21600"/>
                    <a:pt x="15242" y="21495"/>
                  </a:cubicBezTo>
                  <a:cubicBezTo>
                    <a:pt x="15146" y="21390"/>
                    <a:pt x="15146" y="20132"/>
                    <a:pt x="15531" y="17196"/>
                  </a:cubicBezTo>
                  <a:cubicBezTo>
                    <a:pt x="15917" y="14260"/>
                    <a:pt x="16689" y="9647"/>
                    <a:pt x="17749" y="6501"/>
                  </a:cubicBezTo>
                  <a:cubicBezTo>
                    <a:pt x="18810" y="3355"/>
                    <a:pt x="20160" y="1678"/>
                    <a:pt x="2151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6" name="Line"/>
            <p:cNvSpPr/>
            <p:nvPr/>
          </p:nvSpPr>
          <p:spPr>
            <a:xfrm>
              <a:off x="9342374" y="3111256"/>
              <a:ext cx="95161" cy="1610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61" h="21071" fill="norm" stroke="1" extrusionOk="0">
                  <a:moveTo>
                    <a:pt x="20350" y="991"/>
                  </a:moveTo>
                  <a:cubicBezTo>
                    <a:pt x="15295" y="437"/>
                    <a:pt x="10239" y="-117"/>
                    <a:pt x="6792" y="21"/>
                  </a:cubicBezTo>
                  <a:cubicBezTo>
                    <a:pt x="3346" y="160"/>
                    <a:pt x="1507" y="991"/>
                    <a:pt x="588" y="2098"/>
                  </a:cubicBezTo>
                  <a:cubicBezTo>
                    <a:pt x="-331" y="3206"/>
                    <a:pt x="-331" y="4591"/>
                    <a:pt x="1737" y="6252"/>
                  </a:cubicBezTo>
                  <a:cubicBezTo>
                    <a:pt x="3805" y="7914"/>
                    <a:pt x="7941" y="9852"/>
                    <a:pt x="11388" y="11514"/>
                  </a:cubicBezTo>
                  <a:cubicBezTo>
                    <a:pt x="14835" y="13175"/>
                    <a:pt x="17592" y="14560"/>
                    <a:pt x="19201" y="16083"/>
                  </a:cubicBezTo>
                  <a:cubicBezTo>
                    <a:pt x="20809" y="17606"/>
                    <a:pt x="21269" y="19268"/>
                    <a:pt x="19660" y="20237"/>
                  </a:cubicBezTo>
                  <a:cubicBezTo>
                    <a:pt x="18052" y="21206"/>
                    <a:pt x="14375" y="21483"/>
                    <a:pt x="12078" y="20237"/>
                  </a:cubicBezTo>
                  <a:cubicBezTo>
                    <a:pt x="9780" y="18991"/>
                    <a:pt x="8860" y="16221"/>
                    <a:pt x="7941" y="134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7" name="Line"/>
            <p:cNvSpPr/>
            <p:nvPr/>
          </p:nvSpPr>
          <p:spPr>
            <a:xfrm>
              <a:off x="9528086" y="2883879"/>
              <a:ext cx="219164" cy="3516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5" h="21490" fill="norm" stroke="1" extrusionOk="0">
                  <a:moveTo>
                    <a:pt x="10290" y="0"/>
                  </a:moveTo>
                  <a:cubicBezTo>
                    <a:pt x="8836" y="3363"/>
                    <a:pt x="7382" y="6726"/>
                    <a:pt x="6343" y="10024"/>
                  </a:cubicBezTo>
                  <a:cubicBezTo>
                    <a:pt x="5305" y="13322"/>
                    <a:pt x="4682" y="16556"/>
                    <a:pt x="4370" y="18560"/>
                  </a:cubicBezTo>
                  <a:cubicBezTo>
                    <a:pt x="4059" y="20565"/>
                    <a:pt x="4059" y="21341"/>
                    <a:pt x="4370" y="21471"/>
                  </a:cubicBezTo>
                  <a:cubicBezTo>
                    <a:pt x="4682" y="21600"/>
                    <a:pt x="5305" y="21083"/>
                    <a:pt x="5513" y="20307"/>
                  </a:cubicBezTo>
                  <a:cubicBezTo>
                    <a:pt x="5720" y="19531"/>
                    <a:pt x="5513" y="18496"/>
                    <a:pt x="4890" y="17720"/>
                  </a:cubicBezTo>
                  <a:cubicBezTo>
                    <a:pt x="4267" y="16944"/>
                    <a:pt x="3228" y="16426"/>
                    <a:pt x="2190" y="16103"/>
                  </a:cubicBezTo>
                  <a:cubicBezTo>
                    <a:pt x="1151" y="15780"/>
                    <a:pt x="113" y="15650"/>
                    <a:pt x="9" y="15392"/>
                  </a:cubicBezTo>
                  <a:cubicBezTo>
                    <a:pt x="-95" y="15133"/>
                    <a:pt x="736" y="14745"/>
                    <a:pt x="2397" y="14292"/>
                  </a:cubicBezTo>
                  <a:cubicBezTo>
                    <a:pt x="4059" y="13840"/>
                    <a:pt x="6551" y="13322"/>
                    <a:pt x="8940" y="13322"/>
                  </a:cubicBezTo>
                  <a:cubicBezTo>
                    <a:pt x="11328" y="13322"/>
                    <a:pt x="13613" y="13840"/>
                    <a:pt x="14963" y="14616"/>
                  </a:cubicBezTo>
                  <a:cubicBezTo>
                    <a:pt x="16313" y="15392"/>
                    <a:pt x="16728" y="16426"/>
                    <a:pt x="16936" y="17332"/>
                  </a:cubicBezTo>
                  <a:cubicBezTo>
                    <a:pt x="17143" y="18237"/>
                    <a:pt x="17143" y="19013"/>
                    <a:pt x="17040" y="19078"/>
                  </a:cubicBezTo>
                  <a:cubicBezTo>
                    <a:pt x="16936" y="19143"/>
                    <a:pt x="16728" y="18496"/>
                    <a:pt x="16936" y="16556"/>
                  </a:cubicBezTo>
                  <a:cubicBezTo>
                    <a:pt x="17143" y="14616"/>
                    <a:pt x="17767" y="11382"/>
                    <a:pt x="18597" y="9377"/>
                  </a:cubicBezTo>
                  <a:cubicBezTo>
                    <a:pt x="19428" y="7372"/>
                    <a:pt x="20467" y="6596"/>
                    <a:pt x="21505" y="58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8" name="Line"/>
            <p:cNvSpPr/>
            <p:nvPr/>
          </p:nvSpPr>
          <p:spPr>
            <a:xfrm>
              <a:off x="9775859" y="3081435"/>
              <a:ext cx="168242" cy="1465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7" h="21064" fill="norm" stroke="1" extrusionOk="0">
                  <a:moveTo>
                    <a:pt x="11454" y="811"/>
                  </a:moveTo>
                  <a:cubicBezTo>
                    <a:pt x="10137" y="202"/>
                    <a:pt x="8820" y="-406"/>
                    <a:pt x="6976" y="355"/>
                  </a:cubicBezTo>
                  <a:cubicBezTo>
                    <a:pt x="5132" y="1115"/>
                    <a:pt x="2761" y="3245"/>
                    <a:pt x="1313" y="6743"/>
                  </a:cubicBezTo>
                  <a:cubicBezTo>
                    <a:pt x="-136" y="10242"/>
                    <a:pt x="-663" y="15109"/>
                    <a:pt x="1181" y="17848"/>
                  </a:cubicBezTo>
                  <a:cubicBezTo>
                    <a:pt x="3025" y="20586"/>
                    <a:pt x="7239" y="21194"/>
                    <a:pt x="10927" y="21042"/>
                  </a:cubicBezTo>
                  <a:cubicBezTo>
                    <a:pt x="14615" y="20890"/>
                    <a:pt x="17776" y="19977"/>
                    <a:pt x="20937" y="190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09" name="Line"/>
            <p:cNvSpPr/>
            <p:nvPr/>
          </p:nvSpPr>
          <p:spPr>
            <a:xfrm>
              <a:off x="7631013" y="3869874"/>
              <a:ext cx="153617" cy="4112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4" h="21195" fill="norm" stroke="1" extrusionOk="0">
                  <a:moveTo>
                    <a:pt x="17746" y="11365"/>
                  </a:moveTo>
                  <a:cubicBezTo>
                    <a:pt x="17746" y="10819"/>
                    <a:pt x="17746" y="10274"/>
                    <a:pt x="17017" y="9946"/>
                  </a:cubicBezTo>
                  <a:cubicBezTo>
                    <a:pt x="16287" y="9619"/>
                    <a:pt x="14827" y="9510"/>
                    <a:pt x="12638" y="9783"/>
                  </a:cubicBezTo>
                  <a:cubicBezTo>
                    <a:pt x="10449" y="10055"/>
                    <a:pt x="7530" y="10710"/>
                    <a:pt x="5195" y="12346"/>
                  </a:cubicBezTo>
                  <a:cubicBezTo>
                    <a:pt x="2860" y="13983"/>
                    <a:pt x="1108" y="16601"/>
                    <a:pt x="379" y="18183"/>
                  </a:cubicBezTo>
                  <a:cubicBezTo>
                    <a:pt x="-351" y="19765"/>
                    <a:pt x="-59" y="20310"/>
                    <a:pt x="1546" y="20746"/>
                  </a:cubicBezTo>
                  <a:cubicBezTo>
                    <a:pt x="3152" y="21183"/>
                    <a:pt x="6071" y="21510"/>
                    <a:pt x="8844" y="20692"/>
                  </a:cubicBezTo>
                  <a:cubicBezTo>
                    <a:pt x="11617" y="19874"/>
                    <a:pt x="14244" y="17910"/>
                    <a:pt x="16141" y="14746"/>
                  </a:cubicBezTo>
                  <a:cubicBezTo>
                    <a:pt x="18038" y="11583"/>
                    <a:pt x="19206" y="7219"/>
                    <a:pt x="19935" y="4765"/>
                  </a:cubicBezTo>
                  <a:cubicBezTo>
                    <a:pt x="20665" y="2310"/>
                    <a:pt x="20957" y="1765"/>
                    <a:pt x="21103" y="1219"/>
                  </a:cubicBezTo>
                  <a:cubicBezTo>
                    <a:pt x="21249" y="674"/>
                    <a:pt x="21249" y="128"/>
                    <a:pt x="20665" y="19"/>
                  </a:cubicBezTo>
                  <a:cubicBezTo>
                    <a:pt x="20081" y="-90"/>
                    <a:pt x="18914" y="237"/>
                    <a:pt x="17892" y="1765"/>
                  </a:cubicBezTo>
                  <a:cubicBezTo>
                    <a:pt x="16871" y="3292"/>
                    <a:pt x="15995" y="6019"/>
                    <a:pt x="15411" y="8746"/>
                  </a:cubicBezTo>
                  <a:cubicBezTo>
                    <a:pt x="14827" y="11474"/>
                    <a:pt x="14535" y="14201"/>
                    <a:pt x="14390" y="15837"/>
                  </a:cubicBezTo>
                  <a:cubicBezTo>
                    <a:pt x="14244" y="17474"/>
                    <a:pt x="14244" y="18019"/>
                    <a:pt x="14973" y="18237"/>
                  </a:cubicBezTo>
                  <a:cubicBezTo>
                    <a:pt x="15703" y="18455"/>
                    <a:pt x="17163" y="18346"/>
                    <a:pt x="18622" y="182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0" name="Line"/>
            <p:cNvSpPr/>
            <p:nvPr/>
          </p:nvSpPr>
          <p:spPr>
            <a:xfrm>
              <a:off x="7982894" y="3859947"/>
              <a:ext cx="113356" cy="4082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2" h="21474" fill="norm" stroke="1" extrusionOk="0">
                  <a:moveTo>
                    <a:pt x="21422" y="1433"/>
                  </a:moveTo>
                  <a:cubicBezTo>
                    <a:pt x="21422" y="876"/>
                    <a:pt x="21422" y="319"/>
                    <a:pt x="20422" y="97"/>
                  </a:cubicBezTo>
                  <a:cubicBezTo>
                    <a:pt x="19422" y="-126"/>
                    <a:pt x="17422" y="-15"/>
                    <a:pt x="14422" y="987"/>
                  </a:cubicBezTo>
                  <a:cubicBezTo>
                    <a:pt x="11422" y="1989"/>
                    <a:pt x="7422" y="3882"/>
                    <a:pt x="4622" y="6666"/>
                  </a:cubicBezTo>
                  <a:cubicBezTo>
                    <a:pt x="1822" y="9449"/>
                    <a:pt x="222" y="13123"/>
                    <a:pt x="22" y="15573"/>
                  </a:cubicBezTo>
                  <a:cubicBezTo>
                    <a:pt x="-178" y="18022"/>
                    <a:pt x="1022" y="19247"/>
                    <a:pt x="3422" y="20027"/>
                  </a:cubicBezTo>
                  <a:cubicBezTo>
                    <a:pt x="5822" y="20806"/>
                    <a:pt x="9422" y="21140"/>
                    <a:pt x="13022" y="214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1" name="Line"/>
            <p:cNvSpPr/>
            <p:nvPr/>
          </p:nvSpPr>
          <p:spPr>
            <a:xfrm>
              <a:off x="8191500" y="3976079"/>
              <a:ext cx="57150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600" y="5290"/>
                    <a:pt x="13600" y="10580"/>
                    <a:pt x="10400" y="14106"/>
                  </a:cubicBezTo>
                  <a:cubicBezTo>
                    <a:pt x="7200" y="17633"/>
                    <a:pt x="4800" y="19396"/>
                    <a:pt x="3200" y="20351"/>
                  </a:cubicBezTo>
                  <a:cubicBezTo>
                    <a:pt x="1600" y="21306"/>
                    <a:pt x="800" y="2145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2" name="Line"/>
            <p:cNvSpPr/>
            <p:nvPr/>
          </p:nvSpPr>
          <p:spPr>
            <a:xfrm>
              <a:off x="8197850" y="3937979"/>
              <a:ext cx="222250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11" y="19029"/>
                    <a:pt x="823" y="16457"/>
                    <a:pt x="4423" y="12857"/>
                  </a:cubicBezTo>
                  <a:cubicBezTo>
                    <a:pt x="8023" y="9257"/>
                    <a:pt x="14811" y="462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3" name="Line"/>
            <p:cNvSpPr/>
            <p:nvPr/>
          </p:nvSpPr>
          <p:spPr>
            <a:xfrm>
              <a:off x="8191500" y="4134829"/>
              <a:ext cx="1206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411" y="15840"/>
                    <a:pt x="6821" y="10080"/>
                    <a:pt x="10421" y="6480"/>
                  </a:cubicBezTo>
                  <a:cubicBezTo>
                    <a:pt x="14021" y="2880"/>
                    <a:pt x="17811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4" name="Line"/>
            <p:cNvSpPr/>
            <p:nvPr/>
          </p:nvSpPr>
          <p:spPr>
            <a:xfrm>
              <a:off x="8337550" y="4217379"/>
              <a:ext cx="107950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506" y="5564"/>
                    <a:pt x="11012" y="11127"/>
                    <a:pt x="14612" y="14727"/>
                  </a:cubicBezTo>
                  <a:cubicBezTo>
                    <a:pt x="18212" y="18327"/>
                    <a:pt x="19906" y="1996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5" name="Line"/>
            <p:cNvSpPr/>
            <p:nvPr/>
          </p:nvSpPr>
          <p:spPr>
            <a:xfrm>
              <a:off x="8356600" y="4223729"/>
              <a:ext cx="95250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280" y="3733"/>
                    <a:pt x="12960" y="7467"/>
                    <a:pt x="9360" y="11067"/>
                  </a:cubicBezTo>
                  <a:cubicBezTo>
                    <a:pt x="5760" y="14667"/>
                    <a:pt x="2880" y="1813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6" name="Line"/>
            <p:cNvSpPr/>
            <p:nvPr/>
          </p:nvSpPr>
          <p:spPr>
            <a:xfrm>
              <a:off x="8661400" y="4382479"/>
              <a:ext cx="88900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7" name="Line"/>
            <p:cNvSpPr/>
            <p:nvPr/>
          </p:nvSpPr>
          <p:spPr>
            <a:xfrm>
              <a:off x="9220199" y="3988779"/>
              <a:ext cx="57151" cy="3704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4690"/>
                    <a:pt x="16800" y="9381"/>
                    <a:pt x="14000" y="12775"/>
                  </a:cubicBezTo>
                  <a:cubicBezTo>
                    <a:pt x="11200" y="16169"/>
                    <a:pt x="8000" y="18267"/>
                    <a:pt x="5600" y="19625"/>
                  </a:cubicBezTo>
                  <a:cubicBezTo>
                    <a:pt x="3200" y="20983"/>
                    <a:pt x="1600" y="21600"/>
                    <a:pt x="800" y="21600"/>
                  </a:cubicBezTo>
                  <a:cubicBezTo>
                    <a:pt x="0" y="21600"/>
                    <a:pt x="0" y="20983"/>
                    <a:pt x="0" y="203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8" name="Line"/>
            <p:cNvSpPr/>
            <p:nvPr/>
          </p:nvSpPr>
          <p:spPr>
            <a:xfrm>
              <a:off x="9264649" y="3969729"/>
              <a:ext cx="22860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600" y="16941"/>
                    <a:pt x="7200" y="12282"/>
                    <a:pt x="10800" y="8682"/>
                  </a:cubicBezTo>
                  <a:cubicBezTo>
                    <a:pt x="14400" y="5082"/>
                    <a:pt x="18000" y="2541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19" name="Line"/>
            <p:cNvSpPr/>
            <p:nvPr/>
          </p:nvSpPr>
          <p:spPr>
            <a:xfrm>
              <a:off x="9251950" y="4160229"/>
              <a:ext cx="17780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657" y="14400"/>
                    <a:pt x="11314" y="7200"/>
                    <a:pt x="14914" y="3600"/>
                  </a:cubicBezTo>
                  <a:cubicBezTo>
                    <a:pt x="18514" y="0"/>
                    <a:pt x="20057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0" name="Line"/>
            <p:cNvSpPr/>
            <p:nvPr/>
          </p:nvSpPr>
          <p:spPr>
            <a:xfrm>
              <a:off x="9448800" y="4350729"/>
              <a:ext cx="12700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1" name="Line"/>
            <p:cNvSpPr/>
            <p:nvPr/>
          </p:nvSpPr>
          <p:spPr>
            <a:xfrm>
              <a:off x="9455150" y="4305531"/>
              <a:ext cx="112043" cy="21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17" h="20979" fill="norm" stroke="1" extrusionOk="0">
                  <a:moveTo>
                    <a:pt x="5786" y="1962"/>
                  </a:moveTo>
                  <a:cubicBezTo>
                    <a:pt x="7329" y="1333"/>
                    <a:pt x="8871" y="704"/>
                    <a:pt x="10607" y="284"/>
                  </a:cubicBezTo>
                  <a:cubicBezTo>
                    <a:pt x="12343" y="-135"/>
                    <a:pt x="14271" y="-345"/>
                    <a:pt x="16586" y="1542"/>
                  </a:cubicBezTo>
                  <a:cubicBezTo>
                    <a:pt x="18900" y="3430"/>
                    <a:pt x="21600" y="7414"/>
                    <a:pt x="19864" y="11084"/>
                  </a:cubicBezTo>
                  <a:cubicBezTo>
                    <a:pt x="18129" y="14754"/>
                    <a:pt x="11957" y="18109"/>
                    <a:pt x="7907" y="19682"/>
                  </a:cubicBezTo>
                  <a:cubicBezTo>
                    <a:pt x="3857" y="21255"/>
                    <a:pt x="1929" y="21045"/>
                    <a:pt x="0" y="208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2" name="Line"/>
            <p:cNvSpPr/>
            <p:nvPr/>
          </p:nvSpPr>
          <p:spPr>
            <a:xfrm>
              <a:off x="9302750" y="3780225"/>
              <a:ext cx="133350" cy="1387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6" fill="norm" stroke="1" extrusionOk="0">
                  <a:moveTo>
                    <a:pt x="0" y="21446"/>
                  </a:moveTo>
                  <a:cubicBezTo>
                    <a:pt x="2400" y="16864"/>
                    <a:pt x="4800" y="12282"/>
                    <a:pt x="6514" y="9337"/>
                  </a:cubicBezTo>
                  <a:cubicBezTo>
                    <a:pt x="8229" y="6391"/>
                    <a:pt x="9257" y="5082"/>
                    <a:pt x="10629" y="3446"/>
                  </a:cubicBezTo>
                  <a:cubicBezTo>
                    <a:pt x="12000" y="1810"/>
                    <a:pt x="13714" y="-154"/>
                    <a:pt x="15086" y="10"/>
                  </a:cubicBezTo>
                  <a:cubicBezTo>
                    <a:pt x="16457" y="173"/>
                    <a:pt x="17486" y="2464"/>
                    <a:pt x="18514" y="5737"/>
                  </a:cubicBezTo>
                  <a:cubicBezTo>
                    <a:pt x="19543" y="9010"/>
                    <a:pt x="20571" y="13264"/>
                    <a:pt x="21600" y="175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3" name="Line"/>
            <p:cNvSpPr/>
            <p:nvPr/>
          </p:nvSpPr>
          <p:spPr>
            <a:xfrm>
              <a:off x="9658349" y="3944329"/>
              <a:ext cx="96986" cy="438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7" h="21600" fill="norm" stroke="1" extrusionOk="0">
                  <a:moveTo>
                    <a:pt x="2757" y="0"/>
                  </a:moveTo>
                  <a:cubicBezTo>
                    <a:pt x="5055" y="0"/>
                    <a:pt x="7353" y="0"/>
                    <a:pt x="9881" y="574"/>
                  </a:cubicBezTo>
                  <a:cubicBezTo>
                    <a:pt x="12409" y="1148"/>
                    <a:pt x="15166" y="2296"/>
                    <a:pt x="17464" y="4539"/>
                  </a:cubicBezTo>
                  <a:cubicBezTo>
                    <a:pt x="19762" y="6783"/>
                    <a:pt x="21600" y="10122"/>
                    <a:pt x="20911" y="12783"/>
                  </a:cubicBezTo>
                  <a:cubicBezTo>
                    <a:pt x="20221" y="15443"/>
                    <a:pt x="17004" y="17426"/>
                    <a:pt x="13098" y="18783"/>
                  </a:cubicBezTo>
                  <a:cubicBezTo>
                    <a:pt x="9191" y="20139"/>
                    <a:pt x="4596" y="2087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4" name="Line"/>
            <p:cNvSpPr/>
            <p:nvPr/>
          </p:nvSpPr>
          <p:spPr>
            <a:xfrm>
              <a:off x="10140949" y="4172929"/>
              <a:ext cx="2476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431" y="1029"/>
                    <a:pt x="8862" y="2057"/>
                    <a:pt x="12462" y="5657"/>
                  </a:cubicBezTo>
                  <a:cubicBezTo>
                    <a:pt x="16062" y="9257"/>
                    <a:pt x="18831" y="1542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5" name="Line"/>
            <p:cNvSpPr/>
            <p:nvPr/>
          </p:nvSpPr>
          <p:spPr>
            <a:xfrm>
              <a:off x="10153650" y="4350729"/>
              <a:ext cx="234950" cy="139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0" y="9257"/>
                  </a:moveTo>
                  <a:cubicBezTo>
                    <a:pt x="4476" y="15429"/>
                    <a:pt x="8951" y="21600"/>
                    <a:pt x="12551" y="20057"/>
                  </a:cubicBezTo>
                  <a:cubicBezTo>
                    <a:pt x="16151" y="18514"/>
                    <a:pt x="18876" y="92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6" name="Line"/>
            <p:cNvSpPr/>
            <p:nvPr/>
          </p:nvSpPr>
          <p:spPr>
            <a:xfrm>
              <a:off x="8121650" y="5128514"/>
              <a:ext cx="387350" cy="1674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6" fill="norm" stroke="1" extrusionOk="0">
                  <a:moveTo>
                    <a:pt x="0" y="2036"/>
                  </a:moveTo>
                  <a:cubicBezTo>
                    <a:pt x="354" y="956"/>
                    <a:pt x="708" y="-124"/>
                    <a:pt x="1003" y="11"/>
                  </a:cubicBezTo>
                  <a:cubicBezTo>
                    <a:pt x="1298" y="146"/>
                    <a:pt x="1534" y="1496"/>
                    <a:pt x="1770" y="4601"/>
                  </a:cubicBezTo>
                  <a:cubicBezTo>
                    <a:pt x="2007" y="7706"/>
                    <a:pt x="2243" y="12566"/>
                    <a:pt x="2302" y="15806"/>
                  </a:cubicBezTo>
                  <a:cubicBezTo>
                    <a:pt x="2361" y="19046"/>
                    <a:pt x="2243" y="20666"/>
                    <a:pt x="2125" y="20801"/>
                  </a:cubicBezTo>
                  <a:cubicBezTo>
                    <a:pt x="2007" y="20936"/>
                    <a:pt x="1889" y="19586"/>
                    <a:pt x="2066" y="17156"/>
                  </a:cubicBezTo>
                  <a:cubicBezTo>
                    <a:pt x="2243" y="14726"/>
                    <a:pt x="2715" y="11216"/>
                    <a:pt x="3246" y="8246"/>
                  </a:cubicBezTo>
                  <a:cubicBezTo>
                    <a:pt x="3777" y="5276"/>
                    <a:pt x="4367" y="2846"/>
                    <a:pt x="4957" y="1631"/>
                  </a:cubicBezTo>
                  <a:cubicBezTo>
                    <a:pt x="5548" y="416"/>
                    <a:pt x="6138" y="416"/>
                    <a:pt x="6610" y="2576"/>
                  </a:cubicBezTo>
                  <a:cubicBezTo>
                    <a:pt x="7082" y="4736"/>
                    <a:pt x="7436" y="9056"/>
                    <a:pt x="7554" y="11891"/>
                  </a:cubicBezTo>
                  <a:cubicBezTo>
                    <a:pt x="7672" y="14726"/>
                    <a:pt x="7554" y="16076"/>
                    <a:pt x="7554" y="16076"/>
                  </a:cubicBezTo>
                  <a:cubicBezTo>
                    <a:pt x="7554" y="16076"/>
                    <a:pt x="7672" y="14726"/>
                    <a:pt x="8262" y="12431"/>
                  </a:cubicBezTo>
                  <a:cubicBezTo>
                    <a:pt x="8852" y="10136"/>
                    <a:pt x="9915" y="6896"/>
                    <a:pt x="10741" y="5141"/>
                  </a:cubicBezTo>
                  <a:cubicBezTo>
                    <a:pt x="11567" y="3386"/>
                    <a:pt x="12157" y="3116"/>
                    <a:pt x="12570" y="3791"/>
                  </a:cubicBezTo>
                  <a:cubicBezTo>
                    <a:pt x="12984" y="4466"/>
                    <a:pt x="13220" y="6086"/>
                    <a:pt x="13338" y="7571"/>
                  </a:cubicBezTo>
                  <a:cubicBezTo>
                    <a:pt x="13456" y="9056"/>
                    <a:pt x="13456" y="10406"/>
                    <a:pt x="13456" y="11756"/>
                  </a:cubicBezTo>
                  <a:cubicBezTo>
                    <a:pt x="13456" y="13106"/>
                    <a:pt x="13456" y="14456"/>
                    <a:pt x="13692" y="15536"/>
                  </a:cubicBezTo>
                  <a:cubicBezTo>
                    <a:pt x="13928" y="16616"/>
                    <a:pt x="14400" y="17426"/>
                    <a:pt x="14872" y="17291"/>
                  </a:cubicBezTo>
                  <a:cubicBezTo>
                    <a:pt x="15344" y="17156"/>
                    <a:pt x="15816" y="16076"/>
                    <a:pt x="16525" y="14456"/>
                  </a:cubicBezTo>
                  <a:cubicBezTo>
                    <a:pt x="17233" y="12836"/>
                    <a:pt x="18177" y="10676"/>
                    <a:pt x="18767" y="8921"/>
                  </a:cubicBezTo>
                  <a:cubicBezTo>
                    <a:pt x="19357" y="7166"/>
                    <a:pt x="19593" y="5816"/>
                    <a:pt x="19711" y="4466"/>
                  </a:cubicBezTo>
                  <a:cubicBezTo>
                    <a:pt x="19830" y="3116"/>
                    <a:pt x="19830" y="1766"/>
                    <a:pt x="19534" y="1361"/>
                  </a:cubicBezTo>
                  <a:cubicBezTo>
                    <a:pt x="19239" y="956"/>
                    <a:pt x="18649" y="1496"/>
                    <a:pt x="17823" y="3926"/>
                  </a:cubicBezTo>
                  <a:cubicBezTo>
                    <a:pt x="16997" y="6356"/>
                    <a:pt x="15934" y="10676"/>
                    <a:pt x="15403" y="13511"/>
                  </a:cubicBezTo>
                  <a:cubicBezTo>
                    <a:pt x="14872" y="16346"/>
                    <a:pt x="14872" y="17696"/>
                    <a:pt x="15049" y="18911"/>
                  </a:cubicBezTo>
                  <a:cubicBezTo>
                    <a:pt x="15226" y="20126"/>
                    <a:pt x="15580" y="21206"/>
                    <a:pt x="15993" y="21341"/>
                  </a:cubicBezTo>
                  <a:cubicBezTo>
                    <a:pt x="16407" y="21476"/>
                    <a:pt x="16879" y="20666"/>
                    <a:pt x="17351" y="18776"/>
                  </a:cubicBezTo>
                  <a:cubicBezTo>
                    <a:pt x="17823" y="16886"/>
                    <a:pt x="18295" y="13916"/>
                    <a:pt x="18649" y="11081"/>
                  </a:cubicBezTo>
                  <a:cubicBezTo>
                    <a:pt x="19003" y="8246"/>
                    <a:pt x="19239" y="5546"/>
                    <a:pt x="19357" y="4871"/>
                  </a:cubicBezTo>
                  <a:cubicBezTo>
                    <a:pt x="19475" y="4196"/>
                    <a:pt x="19475" y="5546"/>
                    <a:pt x="19475" y="7031"/>
                  </a:cubicBezTo>
                  <a:cubicBezTo>
                    <a:pt x="19475" y="8516"/>
                    <a:pt x="19475" y="10136"/>
                    <a:pt x="19830" y="11756"/>
                  </a:cubicBezTo>
                  <a:cubicBezTo>
                    <a:pt x="20184" y="13376"/>
                    <a:pt x="20892" y="14996"/>
                    <a:pt x="21600" y="166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7" name="Line"/>
            <p:cNvSpPr/>
            <p:nvPr/>
          </p:nvSpPr>
          <p:spPr>
            <a:xfrm>
              <a:off x="8528050" y="5163529"/>
              <a:ext cx="117294" cy="1550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4" h="21385" fill="norm" stroke="1" extrusionOk="0">
                  <a:moveTo>
                    <a:pt x="0" y="0"/>
                  </a:moveTo>
                  <a:cubicBezTo>
                    <a:pt x="3857" y="3503"/>
                    <a:pt x="7714" y="7005"/>
                    <a:pt x="10800" y="10070"/>
                  </a:cubicBezTo>
                  <a:cubicBezTo>
                    <a:pt x="13886" y="13135"/>
                    <a:pt x="16200" y="15762"/>
                    <a:pt x="17936" y="17659"/>
                  </a:cubicBezTo>
                  <a:cubicBezTo>
                    <a:pt x="19671" y="19557"/>
                    <a:pt x="20829" y="20724"/>
                    <a:pt x="21214" y="21162"/>
                  </a:cubicBezTo>
                  <a:cubicBezTo>
                    <a:pt x="21600" y="21600"/>
                    <a:pt x="21214" y="21308"/>
                    <a:pt x="20829" y="210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8" name="Line"/>
            <p:cNvSpPr/>
            <p:nvPr/>
          </p:nvSpPr>
          <p:spPr>
            <a:xfrm>
              <a:off x="8547100" y="5169879"/>
              <a:ext cx="114300" cy="184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800" y="3228"/>
                    <a:pt x="12000" y="6455"/>
                    <a:pt x="8400" y="10055"/>
                  </a:cubicBezTo>
                  <a:cubicBezTo>
                    <a:pt x="4800" y="13655"/>
                    <a:pt x="2400" y="1762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29" name="Line"/>
            <p:cNvSpPr/>
            <p:nvPr/>
          </p:nvSpPr>
          <p:spPr>
            <a:xfrm>
              <a:off x="8201758" y="5538179"/>
              <a:ext cx="211993" cy="1371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9" h="21203" fill="norm" stroke="1" extrusionOk="0">
                  <a:moveTo>
                    <a:pt x="16928" y="0"/>
                  </a:moveTo>
                  <a:cubicBezTo>
                    <a:pt x="16500" y="3273"/>
                    <a:pt x="16072" y="6545"/>
                    <a:pt x="14255" y="10145"/>
                  </a:cubicBezTo>
                  <a:cubicBezTo>
                    <a:pt x="12437" y="13745"/>
                    <a:pt x="9229" y="17673"/>
                    <a:pt x="6876" y="19636"/>
                  </a:cubicBezTo>
                  <a:cubicBezTo>
                    <a:pt x="4524" y="21600"/>
                    <a:pt x="3027" y="21600"/>
                    <a:pt x="1851" y="20291"/>
                  </a:cubicBezTo>
                  <a:cubicBezTo>
                    <a:pt x="674" y="18982"/>
                    <a:pt x="-181" y="16364"/>
                    <a:pt x="33" y="14073"/>
                  </a:cubicBezTo>
                  <a:cubicBezTo>
                    <a:pt x="247" y="11782"/>
                    <a:pt x="1530" y="9818"/>
                    <a:pt x="3882" y="9818"/>
                  </a:cubicBezTo>
                  <a:cubicBezTo>
                    <a:pt x="6235" y="9818"/>
                    <a:pt x="9657" y="11782"/>
                    <a:pt x="11688" y="13418"/>
                  </a:cubicBezTo>
                  <a:cubicBezTo>
                    <a:pt x="13720" y="15055"/>
                    <a:pt x="14362" y="16364"/>
                    <a:pt x="15752" y="17345"/>
                  </a:cubicBezTo>
                  <a:cubicBezTo>
                    <a:pt x="17142" y="18327"/>
                    <a:pt x="19280" y="18982"/>
                    <a:pt x="21419" y="196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0" name="Line"/>
            <p:cNvSpPr/>
            <p:nvPr/>
          </p:nvSpPr>
          <p:spPr>
            <a:xfrm>
              <a:off x="8880656" y="4953979"/>
              <a:ext cx="34745" cy="742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6" h="21600" fill="norm" stroke="1" extrusionOk="0">
                  <a:moveTo>
                    <a:pt x="20856" y="0"/>
                  </a:moveTo>
                  <a:cubicBezTo>
                    <a:pt x="19585" y="2646"/>
                    <a:pt x="18315" y="5292"/>
                    <a:pt x="16409" y="7569"/>
                  </a:cubicBezTo>
                  <a:cubicBezTo>
                    <a:pt x="14503" y="9846"/>
                    <a:pt x="11962" y="11754"/>
                    <a:pt x="8785" y="13723"/>
                  </a:cubicBezTo>
                  <a:cubicBezTo>
                    <a:pt x="5609" y="15692"/>
                    <a:pt x="1797" y="17723"/>
                    <a:pt x="527" y="19046"/>
                  </a:cubicBezTo>
                  <a:cubicBezTo>
                    <a:pt x="-744" y="20369"/>
                    <a:pt x="527" y="20985"/>
                    <a:pt x="179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1" name="Line"/>
            <p:cNvSpPr/>
            <p:nvPr/>
          </p:nvSpPr>
          <p:spPr>
            <a:xfrm>
              <a:off x="9080863" y="5182579"/>
              <a:ext cx="50438" cy="3948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6" h="21546" fill="norm" stroke="1" extrusionOk="0">
                  <a:moveTo>
                    <a:pt x="21446" y="0"/>
                  </a:moveTo>
                  <a:cubicBezTo>
                    <a:pt x="18746" y="3465"/>
                    <a:pt x="16046" y="6930"/>
                    <a:pt x="12896" y="10280"/>
                  </a:cubicBezTo>
                  <a:cubicBezTo>
                    <a:pt x="9746" y="13630"/>
                    <a:pt x="6146" y="16864"/>
                    <a:pt x="3896" y="18828"/>
                  </a:cubicBezTo>
                  <a:cubicBezTo>
                    <a:pt x="1646" y="20791"/>
                    <a:pt x="746" y="21484"/>
                    <a:pt x="296" y="21542"/>
                  </a:cubicBezTo>
                  <a:cubicBezTo>
                    <a:pt x="-154" y="21600"/>
                    <a:pt x="-154" y="21022"/>
                    <a:pt x="746" y="20214"/>
                  </a:cubicBezTo>
                  <a:cubicBezTo>
                    <a:pt x="1646" y="19405"/>
                    <a:pt x="3446" y="18366"/>
                    <a:pt x="5246" y="173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2" name="Line"/>
            <p:cNvSpPr/>
            <p:nvPr/>
          </p:nvSpPr>
          <p:spPr>
            <a:xfrm>
              <a:off x="9112249" y="5119079"/>
              <a:ext cx="24130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9482"/>
                    <a:pt x="0" y="17365"/>
                    <a:pt x="1421" y="14612"/>
                  </a:cubicBezTo>
                  <a:cubicBezTo>
                    <a:pt x="2842" y="11859"/>
                    <a:pt x="5684" y="8471"/>
                    <a:pt x="9284" y="5929"/>
                  </a:cubicBezTo>
                  <a:cubicBezTo>
                    <a:pt x="12884" y="3388"/>
                    <a:pt x="17242" y="169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3" name="Line"/>
            <p:cNvSpPr/>
            <p:nvPr/>
          </p:nvSpPr>
          <p:spPr>
            <a:xfrm>
              <a:off x="9099549" y="5347679"/>
              <a:ext cx="1841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221" y="16800"/>
                    <a:pt x="8441" y="12000"/>
                    <a:pt x="12041" y="8400"/>
                  </a:cubicBezTo>
                  <a:cubicBezTo>
                    <a:pt x="15641" y="4800"/>
                    <a:pt x="18621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4" name="Line"/>
            <p:cNvSpPr/>
            <p:nvPr/>
          </p:nvSpPr>
          <p:spPr>
            <a:xfrm>
              <a:off x="9201149" y="5519129"/>
              <a:ext cx="133351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00" y="5009"/>
                    <a:pt x="9600" y="10017"/>
                    <a:pt x="13200" y="13617"/>
                  </a:cubicBezTo>
                  <a:cubicBezTo>
                    <a:pt x="16800" y="17217"/>
                    <a:pt x="19200" y="1940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5" name="Line"/>
            <p:cNvSpPr/>
            <p:nvPr/>
          </p:nvSpPr>
          <p:spPr>
            <a:xfrm>
              <a:off x="9226549" y="5563579"/>
              <a:ext cx="10795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482" y="343"/>
                    <a:pt x="17365" y="686"/>
                    <a:pt x="13765" y="4286"/>
                  </a:cubicBezTo>
                  <a:cubicBezTo>
                    <a:pt x="10165" y="7886"/>
                    <a:pt x="5082" y="1474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6" name="Line"/>
            <p:cNvSpPr/>
            <p:nvPr/>
          </p:nvSpPr>
          <p:spPr>
            <a:xfrm>
              <a:off x="9583905" y="5163529"/>
              <a:ext cx="137945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0" h="21600" fill="norm" stroke="1" extrusionOk="0">
                  <a:moveTo>
                    <a:pt x="21010" y="0"/>
                  </a:moveTo>
                  <a:cubicBezTo>
                    <a:pt x="19398" y="0"/>
                    <a:pt x="17786" y="0"/>
                    <a:pt x="15529" y="988"/>
                  </a:cubicBezTo>
                  <a:cubicBezTo>
                    <a:pt x="13273" y="1976"/>
                    <a:pt x="10371" y="3953"/>
                    <a:pt x="7470" y="6988"/>
                  </a:cubicBezTo>
                  <a:cubicBezTo>
                    <a:pt x="4568" y="10024"/>
                    <a:pt x="1667" y="14118"/>
                    <a:pt x="538" y="16588"/>
                  </a:cubicBezTo>
                  <a:cubicBezTo>
                    <a:pt x="-590" y="19059"/>
                    <a:pt x="55" y="19906"/>
                    <a:pt x="2473" y="20471"/>
                  </a:cubicBezTo>
                  <a:cubicBezTo>
                    <a:pt x="4891" y="21035"/>
                    <a:pt x="9082" y="21318"/>
                    <a:pt x="1327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7" name="Line"/>
            <p:cNvSpPr/>
            <p:nvPr/>
          </p:nvSpPr>
          <p:spPr>
            <a:xfrm>
              <a:off x="9693053" y="5284179"/>
              <a:ext cx="200247" cy="1463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0" h="21040" fill="norm" stroke="1" extrusionOk="0">
                  <a:moveTo>
                    <a:pt x="20828" y="0"/>
                  </a:moveTo>
                  <a:cubicBezTo>
                    <a:pt x="19464" y="2434"/>
                    <a:pt x="18099" y="4868"/>
                    <a:pt x="15371" y="8518"/>
                  </a:cubicBezTo>
                  <a:cubicBezTo>
                    <a:pt x="12643" y="12169"/>
                    <a:pt x="8550" y="17037"/>
                    <a:pt x="5935" y="19318"/>
                  </a:cubicBezTo>
                  <a:cubicBezTo>
                    <a:pt x="3321" y="21600"/>
                    <a:pt x="2184" y="21296"/>
                    <a:pt x="1388" y="20231"/>
                  </a:cubicBezTo>
                  <a:cubicBezTo>
                    <a:pt x="592" y="19166"/>
                    <a:pt x="137" y="17341"/>
                    <a:pt x="24" y="15668"/>
                  </a:cubicBezTo>
                  <a:cubicBezTo>
                    <a:pt x="-90" y="13994"/>
                    <a:pt x="137" y="12473"/>
                    <a:pt x="2184" y="12473"/>
                  </a:cubicBezTo>
                  <a:cubicBezTo>
                    <a:pt x="4230" y="12473"/>
                    <a:pt x="8095" y="13994"/>
                    <a:pt x="10483" y="15363"/>
                  </a:cubicBezTo>
                  <a:cubicBezTo>
                    <a:pt x="12870" y="16732"/>
                    <a:pt x="13779" y="17949"/>
                    <a:pt x="15371" y="18710"/>
                  </a:cubicBezTo>
                  <a:cubicBezTo>
                    <a:pt x="16963" y="19470"/>
                    <a:pt x="19236" y="19775"/>
                    <a:pt x="21510" y="200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8" name="Line"/>
            <p:cNvSpPr/>
            <p:nvPr/>
          </p:nvSpPr>
          <p:spPr>
            <a:xfrm>
              <a:off x="10001250" y="5157179"/>
              <a:ext cx="49150" cy="35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98" h="21600" fill="norm" stroke="1" extrusionOk="0">
                  <a:moveTo>
                    <a:pt x="0" y="0"/>
                  </a:moveTo>
                  <a:cubicBezTo>
                    <a:pt x="7200" y="1671"/>
                    <a:pt x="14400" y="3343"/>
                    <a:pt x="18000" y="6171"/>
                  </a:cubicBezTo>
                  <a:cubicBezTo>
                    <a:pt x="21600" y="9000"/>
                    <a:pt x="21600" y="12986"/>
                    <a:pt x="19350" y="15750"/>
                  </a:cubicBezTo>
                  <a:cubicBezTo>
                    <a:pt x="17100" y="18514"/>
                    <a:pt x="12600" y="20057"/>
                    <a:pt x="81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39" name="Line"/>
            <p:cNvSpPr/>
            <p:nvPr/>
          </p:nvSpPr>
          <p:spPr>
            <a:xfrm>
              <a:off x="10426699" y="5385779"/>
              <a:ext cx="298451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3677" y="21600"/>
                    <a:pt x="7353" y="21600"/>
                    <a:pt x="10953" y="0"/>
                  </a:cubicBezTo>
                  <a:cubicBezTo>
                    <a:pt x="14553" y="21600"/>
                    <a:pt x="18077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0" name="Line"/>
            <p:cNvSpPr/>
            <p:nvPr/>
          </p:nvSpPr>
          <p:spPr>
            <a:xfrm>
              <a:off x="10953749" y="5207979"/>
              <a:ext cx="19051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4996"/>
                    <a:pt x="7200" y="9992"/>
                    <a:pt x="3600" y="13592"/>
                  </a:cubicBezTo>
                  <a:cubicBezTo>
                    <a:pt x="0" y="17192"/>
                    <a:pt x="0" y="1939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1" name="Line"/>
            <p:cNvSpPr/>
            <p:nvPr/>
          </p:nvSpPr>
          <p:spPr>
            <a:xfrm>
              <a:off x="10957655" y="5157179"/>
              <a:ext cx="243745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3" h="21600" fill="norm" stroke="1" extrusionOk="0">
                  <a:moveTo>
                    <a:pt x="215" y="21600"/>
                  </a:moveTo>
                  <a:cubicBezTo>
                    <a:pt x="29" y="18600"/>
                    <a:pt x="-157" y="15600"/>
                    <a:pt x="215" y="13200"/>
                  </a:cubicBezTo>
                  <a:cubicBezTo>
                    <a:pt x="588" y="10800"/>
                    <a:pt x="1519" y="9000"/>
                    <a:pt x="4684" y="6900"/>
                  </a:cubicBezTo>
                  <a:cubicBezTo>
                    <a:pt x="7850" y="4800"/>
                    <a:pt x="13250" y="2400"/>
                    <a:pt x="16415" y="1200"/>
                  </a:cubicBezTo>
                  <a:cubicBezTo>
                    <a:pt x="19581" y="0"/>
                    <a:pt x="20512" y="0"/>
                    <a:pt x="2144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2" name="Line"/>
            <p:cNvSpPr/>
            <p:nvPr/>
          </p:nvSpPr>
          <p:spPr>
            <a:xfrm>
              <a:off x="10934700" y="5315929"/>
              <a:ext cx="2159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3" name="Line"/>
            <p:cNvSpPr/>
            <p:nvPr/>
          </p:nvSpPr>
          <p:spPr>
            <a:xfrm>
              <a:off x="11099799" y="5595329"/>
              <a:ext cx="6351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4" name="Line"/>
            <p:cNvSpPr/>
            <p:nvPr/>
          </p:nvSpPr>
          <p:spPr>
            <a:xfrm>
              <a:off x="11125199" y="5474613"/>
              <a:ext cx="109728" cy="2721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7" h="21039" fill="norm" stroke="1" extrusionOk="0">
                  <a:moveTo>
                    <a:pt x="1223" y="5405"/>
                  </a:moveTo>
                  <a:cubicBezTo>
                    <a:pt x="3668" y="3605"/>
                    <a:pt x="6113" y="1805"/>
                    <a:pt x="8355" y="823"/>
                  </a:cubicBezTo>
                  <a:cubicBezTo>
                    <a:pt x="10596" y="-158"/>
                    <a:pt x="12634" y="-322"/>
                    <a:pt x="14875" y="660"/>
                  </a:cubicBezTo>
                  <a:cubicBezTo>
                    <a:pt x="17117" y="1642"/>
                    <a:pt x="19562" y="3769"/>
                    <a:pt x="20581" y="6387"/>
                  </a:cubicBezTo>
                  <a:cubicBezTo>
                    <a:pt x="21600" y="9005"/>
                    <a:pt x="21192" y="12114"/>
                    <a:pt x="19358" y="14569"/>
                  </a:cubicBezTo>
                  <a:cubicBezTo>
                    <a:pt x="17525" y="17023"/>
                    <a:pt x="14264" y="18823"/>
                    <a:pt x="11615" y="19887"/>
                  </a:cubicBezTo>
                  <a:cubicBezTo>
                    <a:pt x="8966" y="20951"/>
                    <a:pt x="6928" y="21278"/>
                    <a:pt x="5094" y="20869"/>
                  </a:cubicBezTo>
                  <a:cubicBezTo>
                    <a:pt x="3260" y="20460"/>
                    <a:pt x="1630" y="19314"/>
                    <a:pt x="0" y="181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5" name="Line"/>
            <p:cNvSpPr/>
            <p:nvPr/>
          </p:nvSpPr>
          <p:spPr>
            <a:xfrm>
              <a:off x="11099800" y="5555112"/>
              <a:ext cx="22507" cy="1547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9" h="21345" fill="norm" stroke="1" extrusionOk="0">
                  <a:moveTo>
                    <a:pt x="17673" y="2919"/>
                  </a:moveTo>
                  <a:cubicBezTo>
                    <a:pt x="19636" y="1459"/>
                    <a:pt x="21600" y="0"/>
                    <a:pt x="20618" y="0"/>
                  </a:cubicBezTo>
                  <a:cubicBezTo>
                    <a:pt x="19636" y="0"/>
                    <a:pt x="15709" y="1459"/>
                    <a:pt x="11782" y="4524"/>
                  </a:cubicBezTo>
                  <a:cubicBezTo>
                    <a:pt x="7855" y="7589"/>
                    <a:pt x="3927" y="12259"/>
                    <a:pt x="1964" y="15616"/>
                  </a:cubicBezTo>
                  <a:cubicBezTo>
                    <a:pt x="0" y="18973"/>
                    <a:pt x="0" y="21016"/>
                    <a:pt x="0" y="21308"/>
                  </a:cubicBezTo>
                  <a:cubicBezTo>
                    <a:pt x="0" y="21600"/>
                    <a:pt x="0" y="20141"/>
                    <a:pt x="1964" y="18097"/>
                  </a:cubicBezTo>
                  <a:cubicBezTo>
                    <a:pt x="3927" y="16054"/>
                    <a:pt x="7855" y="13427"/>
                    <a:pt x="11782" y="108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6" name="Line"/>
            <p:cNvSpPr/>
            <p:nvPr/>
          </p:nvSpPr>
          <p:spPr>
            <a:xfrm>
              <a:off x="11106149" y="5582629"/>
              <a:ext cx="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7" name="Line"/>
            <p:cNvSpPr/>
            <p:nvPr/>
          </p:nvSpPr>
          <p:spPr>
            <a:xfrm>
              <a:off x="10991850" y="4918966"/>
              <a:ext cx="146050" cy="2001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6" fill="norm" stroke="1" extrusionOk="0">
                  <a:moveTo>
                    <a:pt x="0" y="21496"/>
                  </a:moveTo>
                  <a:cubicBezTo>
                    <a:pt x="2191" y="18085"/>
                    <a:pt x="4383" y="14675"/>
                    <a:pt x="6730" y="11378"/>
                  </a:cubicBezTo>
                  <a:cubicBezTo>
                    <a:pt x="9078" y="8081"/>
                    <a:pt x="11583" y="4898"/>
                    <a:pt x="13304" y="2852"/>
                  </a:cubicBezTo>
                  <a:cubicBezTo>
                    <a:pt x="15026" y="805"/>
                    <a:pt x="15965" y="-104"/>
                    <a:pt x="16748" y="10"/>
                  </a:cubicBezTo>
                  <a:cubicBezTo>
                    <a:pt x="17530" y="123"/>
                    <a:pt x="18157" y="1260"/>
                    <a:pt x="18939" y="4102"/>
                  </a:cubicBezTo>
                  <a:cubicBezTo>
                    <a:pt x="19722" y="6944"/>
                    <a:pt x="20661" y="11492"/>
                    <a:pt x="21600" y="160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8" name="Line"/>
            <p:cNvSpPr/>
            <p:nvPr/>
          </p:nvSpPr>
          <p:spPr>
            <a:xfrm>
              <a:off x="11301391" y="5194068"/>
              <a:ext cx="128609" cy="2806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8" h="21370" fill="norm" stroke="1" extrusionOk="0">
                  <a:moveTo>
                    <a:pt x="21168" y="4445"/>
                  </a:moveTo>
                  <a:cubicBezTo>
                    <a:pt x="20820" y="2994"/>
                    <a:pt x="20471" y="1543"/>
                    <a:pt x="19426" y="737"/>
                  </a:cubicBezTo>
                  <a:cubicBezTo>
                    <a:pt x="18381" y="-69"/>
                    <a:pt x="16639" y="-230"/>
                    <a:pt x="14200" y="334"/>
                  </a:cubicBezTo>
                  <a:cubicBezTo>
                    <a:pt x="11762" y="898"/>
                    <a:pt x="8626" y="2188"/>
                    <a:pt x="6013" y="5170"/>
                  </a:cubicBezTo>
                  <a:cubicBezTo>
                    <a:pt x="3400" y="8152"/>
                    <a:pt x="1310" y="12827"/>
                    <a:pt x="439" y="15567"/>
                  </a:cubicBezTo>
                  <a:cubicBezTo>
                    <a:pt x="-432" y="18307"/>
                    <a:pt x="-84" y="19113"/>
                    <a:pt x="2181" y="19758"/>
                  </a:cubicBezTo>
                  <a:cubicBezTo>
                    <a:pt x="4445" y="20403"/>
                    <a:pt x="8626" y="20886"/>
                    <a:pt x="12807" y="213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49" name="Line"/>
            <p:cNvSpPr/>
            <p:nvPr/>
          </p:nvSpPr>
          <p:spPr>
            <a:xfrm>
              <a:off x="11437292" y="5220679"/>
              <a:ext cx="164159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7" h="21600" fill="norm" stroke="1" extrusionOk="0">
                  <a:moveTo>
                    <a:pt x="21477" y="0"/>
                  </a:moveTo>
                  <a:cubicBezTo>
                    <a:pt x="18431" y="5400"/>
                    <a:pt x="15385" y="10800"/>
                    <a:pt x="12754" y="14400"/>
                  </a:cubicBezTo>
                  <a:cubicBezTo>
                    <a:pt x="10123" y="18000"/>
                    <a:pt x="7908" y="19800"/>
                    <a:pt x="6108" y="20700"/>
                  </a:cubicBezTo>
                  <a:cubicBezTo>
                    <a:pt x="4308" y="21600"/>
                    <a:pt x="2923" y="21600"/>
                    <a:pt x="1815" y="21037"/>
                  </a:cubicBezTo>
                  <a:cubicBezTo>
                    <a:pt x="708" y="20475"/>
                    <a:pt x="-123" y="19350"/>
                    <a:pt x="15" y="17888"/>
                  </a:cubicBezTo>
                  <a:cubicBezTo>
                    <a:pt x="154" y="16425"/>
                    <a:pt x="1262" y="14625"/>
                    <a:pt x="3062" y="14175"/>
                  </a:cubicBezTo>
                  <a:cubicBezTo>
                    <a:pt x="4862" y="13725"/>
                    <a:pt x="7354" y="14625"/>
                    <a:pt x="10539" y="16088"/>
                  </a:cubicBezTo>
                  <a:cubicBezTo>
                    <a:pt x="13723" y="17550"/>
                    <a:pt x="17600" y="19575"/>
                    <a:pt x="2147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0" name="Line"/>
            <p:cNvSpPr/>
            <p:nvPr/>
          </p:nvSpPr>
          <p:spPr>
            <a:xfrm>
              <a:off x="11639549" y="5188929"/>
              <a:ext cx="73906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83" h="21600" fill="norm" stroke="1" extrusionOk="0">
                  <a:moveTo>
                    <a:pt x="1751" y="0"/>
                  </a:moveTo>
                  <a:cubicBezTo>
                    <a:pt x="4670" y="272"/>
                    <a:pt x="7589" y="543"/>
                    <a:pt x="10508" y="1902"/>
                  </a:cubicBezTo>
                  <a:cubicBezTo>
                    <a:pt x="13427" y="3260"/>
                    <a:pt x="16346" y="5706"/>
                    <a:pt x="18389" y="8219"/>
                  </a:cubicBezTo>
                  <a:cubicBezTo>
                    <a:pt x="20432" y="10732"/>
                    <a:pt x="21600" y="13313"/>
                    <a:pt x="18389" y="15555"/>
                  </a:cubicBezTo>
                  <a:cubicBezTo>
                    <a:pt x="15178" y="17796"/>
                    <a:pt x="7589" y="1969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1" name="Line"/>
            <p:cNvSpPr/>
            <p:nvPr/>
          </p:nvSpPr>
          <p:spPr>
            <a:xfrm>
              <a:off x="11816127" y="5106379"/>
              <a:ext cx="32974" cy="508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0" h="21600" fill="norm" stroke="1" extrusionOk="0">
                  <a:moveTo>
                    <a:pt x="21030" y="0"/>
                  </a:moveTo>
                  <a:cubicBezTo>
                    <a:pt x="16980" y="2790"/>
                    <a:pt x="12930" y="5580"/>
                    <a:pt x="8880" y="8955"/>
                  </a:cubicBezTo>
                  <a:cubicBezTo>
                    <a:pt x="4830" y="12330"/>
                    <a:pt x="780" y="16290"/>
                    <a:pt x="105" y="18495"/>
                  </a:cubicBezTo>
                  <a:cubicBezTo>
                    <a:pt x="-570" y="20700"/>
                    <a:pt x="2130" y="21150"/>
                    <a:pt x="483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2" name="Line"/>
            <p:cNvSpPr/>
            <p:nvPr/>
          </p:nvSpPr>
          <p:spPr>
            <a:xfrm>
              <a:off x="5461000" y="6431085"/>
              <a:ext cx="247650" cy="3834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0" fill="norm" stroke="1" extrusionOk="0">
                  <a:moveTo>
                    <a:pt x="0" y="21144"/>
                  </a:moveTo>
                  <a:cubicBezTo>
                    <a:pt x="2215" y="16634"/>
                    <a:pt x="4431" y="12124"/>
                    <a:pt x="6277" y="9038"/>
                  </a:cubicBezTo>
                  <a:cubicBezTo>
                    <a:pt x="8123" y="5953"/>
                    <a:pt x="9600" y="4291"/>
                    <a:pt x="10615" y="3164"/>
                  </a:cubicBezTo>
                  <a:cubicBezTo>
                    <a:pt x="11631" y="2036"/>
                    <a:pt x="12185" y="1443"/>
                    <a:pt x="12923" y="909"/>
                  </a:cubicBezTo>
                  <a:cubicBezTo>
                    <a:pt x="13662" y="375"/>
                    <a:pt x="14585" y="-100"/>
                    <a:pt x="15138" y="19"/>
                  </a:cubicBezTo>
                  <a:cubicBezTo>
                    <a:pt x="15692" y="137"/>
                    <a:pt x="15877" y="849"/>
                    <a:pt x="16062" y="2926"/>
                  </a:cubicBezTo>
                  <a:cubicBezTo>
                    <a:pt x="16246" y="5003"/>
                    <a:pt x="16431" y="8445"/>
                    <a:pt x="16985" y="11590"/>
                  </a:cubicBezTo>
                  <a:cubicBezTo>
                    <a:pt x="17538" y="14735"/>
                    <a:pt x="18462" y="17584"/>
                    <a:pt x="19292" y="19186"/>
                  </a:cubicBezTo>
                  <a:cubicBezTo>
                    <a:pt x="20123" y="20788"/>
                    <a:pt x="20862" y="21144"/>
                    <a:pt x="21600" y="215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3" name="Line"/>
            <p:cNvSpPr/>
            <p:nvPr/>
          </p:nvSpPr>
          <p:spPr>
            <a:xfrm>
              <a:off x="5541287" y="6643079"/>
              <a:ext cx="167363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9" h="21600" fill="norm" stroke="1" extrusionOk="0">
                  <a:moveTo>
                    <a:pt x="289" y="21600"/>
                  </a:moveTo>
                  <a:cubicBezTo>
                    <a:pt x="19" y="18327"/>
                    <a:pt x="-251" y="15055"/>
                    <a:pt x="424" y="12436"/>
                  </a:cubicBezTo>
                  <a:cubicBezTo>
                    <a:pt x="1099" y="9818"/>
                    <a:pt x="2719" y="7855"/>
                    <a:pt x="6364" y="5891"/>
                  </a:cubicBezTo>
                  <a:cubicBezTo>
                    <a:pt x="10009" y="3927"/>
                    <a:pt x="15679" y="1964"/>
                    <a:pt x="21349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4" name="Line"/>
            <p:cNvSpPr/>
            <p:nvPr/>
          </p:nvSpPr>
          <p:spPr>
            <a:xfrm>
              <a:off x="5918200" y="6839929"/>
              <a:ext cx="82550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5" name="Line"/>
            <p:cNvSpPr/>
            <p:nvPr/>
          </p:nvSpPr>
          <p:spPr>
            <a:xfrm>
              <a:off x="6407150" y="6471629"/>
              <a:ext cx="183929" cy="425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5" h="21600" fill="norm" stroke="1" extrusionOk="0">
                  <a:moveTo>
                    <a:pt x="4320" y="4191"/>
                  </a:moveTo>
                  <a:cubicBezTo>
                    <a:pt x="4560" y="6770"/>
                    <a:pt x="4800" y="9349"/>
                    <a:pt x="4560" y="11284"/>
                  </a:cubicBezTo>
                  <a:cubicBezTo>
                    <a:pt x="4320" y="13218"/>
                    <a:pt x="3600" y="14507"/>
                    <a:pt x="2880" y="15636"/>
                  </a:cubicBezTo>
                  <a:cubicBezTo>
                    <a:pt x="2160" y="16764"/>
                    <a:pt x="1440" y="17731"/>
                    <a:pt x="960" y="17946"/>
                  </a:cubicBezTo>
                  <a:cubicBezTo>
                    <a:pt x="480" y="18161"/>
                    <a:pt x="240" y="17624"/>
                    <a:pt x="360" y="15690"/>
                  </a:cubicBezTo>
                  <a:cubicBezTo>
                    <a:pt x="480" y="13755"/>
                    <a:pt x="960" y="10424"/>
                    <a:pt x="2040" y="7684"/>
                  </a:cubicBezTo>
                  <a:cubicBezTo>
                    <a:pt x="3120" y="4943"/>
                    <a:pt x="4800" y="2794"/>
                    <a:pt x="6120" y="1558"/>
                  </a:cubicBezTo>
                  <a:cubicBezTo>
                    <a:pt x="7440" y="322"/>
                    <a:pt x="8400" y="0"/>
                    <a:pt x="10320" y="0"/>
                  </a:cubicBezTo>
                  <a:cubicBezTo>
                    <a:pt x="12240" y="0"/>
                    <a:pt x="15120" y="322"/>
                    <a:pt x="16920" y="1075"/>
                  </a:cubicBezTo>
                  <a:cubicBezTo>
                    <a:pt x="18720" y="1827"/>
                    <a:pt x="19440" y="3009"/>
                    <a:pt x="18720" y="4352"/>
                  </a:cubicBezTo>
                  <a:cubicBezTo>
                    <a:pt x="18000" y="5696"/>
                    <a:pt x="15840" y="7200"/>
                    <a:pt x="14160" y="8167"/>
                  </a:cubicBezTo>
                  <a:cubicBezTo>
                    <a:pt x="12480" y="9134"/>
                    <a:pt x="11280" y="9564"/>
                    <a:pt x="10080" y="10048"/>
                  </a:cubicBezTo>
                  <a:cubicBezTo>
                    <a:pt x="8880" y="10531"/>
                    <a:pt x="7680" y="11069"/>
                    <a:pt x="7680" y="11391"/>
                  </a:cubicBezTo>
                  <a:cubicBezTo>
                    <a:pt x="7680" y="11713"/>
                    <a:pt x="8880" y="11821"/>
                    <a:pt x="11160" y="12358"/>
                  </a:cubicBezTo>
                  <a:cubicBezTo>
                    <a:pt x="13440" y="12896"/>
                    <a:pt x="16800" y="13863"/>
                    <a:pt x="18840" y="14991"/>
                  </a:cubicBezTo>
                  <a:cubicBezTo>
                    <a:pt x="20880" y="16119"/>
                    <a:pt x="21600" y="17409"/>
                    <a:pt x="19920" y="18430"/>
                  </a:cubicBezTo>
                  <a:cubicBezTo>
                    <a:pt x="18240" y="19451"/>
                    <a:pt x="14160" y="20203"/>
                    <a:pt x="10440" y="20687"/>
                  </a:cubicBezTo>
                  <a:cubicBezTo>
                    <a:pt x="6720" y="21170"/>
                    <a:pt x="3360" y="2138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6" name="Line"/>
            <p:cNvSpPr/>
            <p:nvPr/>
          </p:nvSpPr>
          <p:spPr>
            <a:xfrm>
              <a:off x="7240737" y="6624029"/>
              <a:ext cx="182413" cy="1815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6" h="21295" fill="norm" stroke="1" extrusionOk="0">
                  <a:moveTo>
                    <a:pt x="10968" y="11917"/>
                  </a:moveTo>
                  <a:cubicBezTo>
                    <a:pt x="11465" y="8441"/>
                    <a:pt x="11962" y="4966"/>
                    <a:pt x="11713" y="2855"/>
                  </a:cubicBezTo>
                  <a:cubicBezTo>
                    <a:pt x="11465" y="745"/>
                    <a:pt x="10472" y="0"/>
                    <a:pt x="9479" y="0"/>
                  </a:cubicBezTo>
                  <a:cubicBezTo>
                    <a:pt x="8486" y="0"/>
                    <a:pt x="7493" y="745"/>
                    <a:pt x="5879" y="3724"/>
                  </a:cubicBezTo>
                  <a:cubicBezTo>
                    <a:pt x="4265" y="6703"/>
                    <a:pt x="2030" y="11917"/>
                    <a:pt x="913" y="15269"/>
                  </a:cubicBezTo>
                  <a:cubicBezTo>
                    <a:pt x="-204" y="18621"/>
                    <a:pt x="-204" y="20110"/>
                    <a:pt x="417" y="20855"/>
                  </a:cubicBezTo>
                  <a:cubicBezTo>
                    <a:pt x="1037" y="21600"/>
                    <a:pt x="2279" y="21600"/>
                    <a:pt x="4389" y="19241"/>
                  </a:cubicBezTo>
                  <a:cubicBezTo>
                    <a:pt x="6499" y="16883"/>
                    <a:pt x="9479" y="12166"/>
                    <a:pt x="11217" y="9186"/>
                  </a:cubicBezTo>
                  <a:cubicBezTo>
                    <a:pt x="12955" y="6207"/>
                    <a:pt x="13451" y="4966"/>
                    <a:pt x="13699" y="5462"/>
                  </a:cubicBezTo>
                  <a:cubicBezTo>
                    <a:pt x="13948" y="5959"/>
                    <a:pt x="13948" y="8193"/>
                    <a:pt x="14196" y="10676"/>
                  </a:cubicBezTo>
                  <a:cubicBezTo>
                    <a:pt x="14444" y="13159"/>
                    <a:pt x="14941" y="15890"/>
                    <a:pt x="15810" y="17628"/>
                  </a:cubicBezTo>
                  <a:cubicBezTo>
                    <a:pt x="16679" y="19366"/>
                    <a:pt x="17920" y="20110"/>
                    <a:pt x="18913" y="19986"/>
                  </a:cubicBezTo>
                  <a:cubicBezTo>
                    <a:pt x="19906" y="19862"/>
                    <a:pt x="20651" y="18869"/>
                    <a:pt x="21396" y="1787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7" name="Line"/>
            <p:cNvSpPr/>
            <p:nvPr/>
          </p:nvSpPr>
          <p:spPr>
            <a:xfrm>
              <a:off x="7429500" y="6647350"/>
              <a:ext cx="120650" cy="1464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43" fill="norm" stroke="1" extrusionOk="0">
                  <a:moveTo>
                    <a:pt x="0" y="3949"/>
                  </a:moveTo>
                  <a:cubicBezTo>
                    <a:pt x="0" y="2428"/>
                    <a:pt x="0" y="907"/>
                    <a:pt x="947" y="298"/>
                  </a:cubicBezTo>
                  <a:cubicBezTo>
                    <a:pt x="1895" y="-310"/>
                    <a:pt x="3789" y="-6"/>
                    <a:pt x="6442" y="1363"/>
                  </a:cubicBezTo>
                  <a:cubicBezTo>
                    <a:pt x="9095" y="2732"/>
                    <a:pt x="12505" y="5166"/>
                    <a:pt x="14400" y="8056"/>
                  </a:cubicBezTo>
                  <a:cubicBezTo>
                    <a:pt x="16295" y="10946"/>
                    <a:pt x="16674" y="14293"/>
                    <a:pt x="16484" y="16727"/>
                  </a:cubicBezTo>
                  <a:cubicBezTo>
                    <a:pt x="16295" y="19160"/>
                    <a:pt x="15537" y="20682"/>
                    <a:pt x="14400" y="20986"/>
                  </a:cubicBezTo>
                  <a:cubicBezTo>
                    <a:pt x="13263" y="21290"/>
                    <a:pt x="11747" y="20377"/>
                    <a:pt x="11558" y="18248"/>
                  </a:cubicBezTo>
                  <a:cubicBezTo>
                    <a:pt x="11368" y="16118"/>
                    <a:pt x="12505" y="12772"/>
                    <a:pt x="14400" y="9882"/>
                  </a:cubicBezTo>
                  <a:cubicBezTo>
                    <a:pt x="16295" y="6991"/>
                    <a:pt x="18947" y="4558"/>
                    <a:pt x="21600" y="212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8" name="Line"/>
            <p:cNvSpPr/>
            <p:nvPr/>
          </p:nvSpPr>
          <p:spPr>
            <a:xfrm>
              <a:off x="7553491" y="6635666"/>
              <a:ext cx="117309" cy="1598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2" h="21180" fill="norm" stroke="1" extrusionOk="0">
                  <a:moveTo>
                    <a:pt x="5086" y="2666"/>
                  </a:moveTo>
                  <a:cubicBezTo>
                    <a:pt x="5844" y="4068"/>
                    <a:pt x="6602" y="5471"/>
                    <a:pt x="7739" y="6593"/>
                  </a:cubicBezTo>
                  <a:cubicBezTo>
                    <a:pt x="8876" y="7715"/>
                    <a:pt x="10391" y="8557"/>
                    <a:pt x="11907" y="8276"/>
                  </a:cubicBezTo>
                  <a:cubicBezTo>
                    <a:pt x="13423" y="7996"/>
                    <a:pt x="14939" y="6593"/>
                    <a:pt x="15697" y="4770"/>
                  </a:cubicBezTo>
                  <a:cubicBezTo>
                    <a:pt x="16455" y="2946"/>
                    <a:pt x="16455" y="702"/>
                    <a:pt x="15318" y="141"/>
                  </a:cubicBezTo>
                  <a:cubicBezTo>
                    <a:pt x="14181" y="-420"/>
                    <a:pt x="11907" y="702"/>
                    <a:pt x="9065" y="3367"/>
                  </a:cubicBezTo>
                  <a:cubicBezTo>
                    <a:pt x="6223" y="6032"/>
                    <a:pt x="2813" y="10240"/>
                    <a:pt x="1107" y="13325"/>
                  </a:cubicBezTo>
                  <a:cubicBezTo>
                    <a:pt x="-598" y="16411"/>
                    <a:pt x="-598" y="18375"/>
                    <a:pt x="3002" y="19497"/>
                  </a:cubicBezTo>
                  <a:cubicBezTo>
                    <a:pt x="6602" y="20619"/>
                    <a:pt x="13802" y="20899"/>
                    <a:pt x="21002" y="2118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59" name="Line"/>
            <p:cNvSpPr/>
            <p:nvPr/>
          </p:nvSpPr>
          <p:spPr>
            <a:xfrm>
              <a:off x="8061822" y="6662129"/>
              <a:ext cx="21729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7" h="21600" fill="norm" stroke="1" extrusionOk="0">
                  <a:moveTo>
                    <a:pt x="20157" y="0"/>
                  </a:moveTo>
                  <a:cubicBezTo>
                    <a:pt x="12302" y="2945"/>
                    <a:pt x="4448" y="5891"/>
                    <a:pt x="1502" y="9491"/>
                  </a:cubicBezTo>
                  <a:cubicBezTo>
                    <a:pt x="-1443" y="13091"/>
                    <a:pt x="521" y="17345"/>
                    <a:pt x="2484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0" name="Line"/>
            <p:cNvSpPr/>
            <p:nvPr/>
          </p:nvSpPr>
          <p:spPr>
            <a:xfrm>
              <a:off x="8077200" y="6539298"/>
              <a:ext cx="63500" cy="529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24" fill="norm" stroke="1" extrusionOk="0">
                  <a:moveTo>
                    <a:pt x="0" y="20024"/>
                  </a:moveTo>
                  <a:cubicBezTo>
                    <a:pt x="0" y="12024"/>
                    <a:pt x="0" y="4024"/>
                    <a:pt x="2160" y="1224"/>
                  </a:cubicBezTo>
                  <a:cubicBezTo>
                    <a:pt x="4320" y="-1576"/>
                    <a:pt x="8640" y="824"/>
                    <a:pt x="12240" y="4424"/>
                  </a:cubicBezTo>
                  <a:cubicBezTo>
                    <a:pt x="15840" y="8024"/>
                    <a:pt x="18720" y="12824"/>
                    <a:pt x="21600" y="1762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1" name="Line"/>
            <p:cNvSpPr/>
            <p:nvPr/>
          </p:nvSpPr>
          <p:spPr>
            <a:xfrm>
              <a:off x="8128794" y="6446229"/>
              <a:ext cx="166423" cy="3614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7" h="21446" fill="norm" stroke="1" extrusionOk="0">
                  <a:moveTo>
                    <a:pt x="14662" y="14693"/>
                  </a:moveTo>
                  <a:cubicBezTo>
                    <a:pt x="14662" y="13688"/>
                    <a:pt x="14662" y="12684"/>
                    <a:pt x="14525" y="11867"/>
                  </a:cubicBezTo>
                  <a:cubicBezTo>
                    <a:pt x="14388" y="11051"/>
                    <a:pt x="14115" y="10423"/>
                    <a:pt x="13294" y="10109"/>
                  </a:cubicBezTo>
                  <a:cubicBezTo>
                    <a:pt x="12474" y="9795"/>
                    <a:pt x="11107" y="9795"/>
                    <a:pt x="9056" y="10863"/>
                  </a:cubicBezTo>
                  <a:cubicBezTo>
                    <a:pt x="7006" y="11930"/>
                    <a:pt x="4272" y="14065"/>
                    <a:pt x="2631" y="15509"/>
                  </a:cubicBezTo>
                  <a:cubicBezTo>
                    <a:pt x="991" y="16953"/>
                    <a:pt x="444" y="17707"/>
                    <a:pt x="170" y="18523"/>
                  </a:cubicBezTo>
                  <a:cubicBezTo>
                    <a:pt x="-103" y="19340"/>
                    <a:pt x="-103" y="20219"/>
                    <a:pt x="581" y="20784"/>
                  </a:cubicBezTo>
                  <a:cubicBezTo>
                    <a:pt x="1264" y="21349"/>
                    <a:pt x="2631" y="21600"/>
                    <a:pt x="3998" y="21349"/>
                  </a:cubicBezTo>
                  <a:cubicBezTo>
                    <a:pt x="5365" y="21098"/>
                    <a:pt x="6732" y="20344"/>
                    <a:pt x="8646" y="18147"/>
                  </a:cubicBezTo>
                  <a:cubicBezTo>
                    <a:pt x="10560" y="15949"/>
                    <a:pt x="13021" y="12307"/>
                    <a:pt x="15072" y="9293"/>
                  </a:cubicBezTo>
                  <a:cubicBezTo>
                    <a:pt x="17122" y="6279"/>
                    <a:pt x="18763" y="3893"/>
                    <a:pt x="19856" y="2323"/>
                  </a:cubicBezTo>
                  <a:cubicBezTo>
                    <a:pt x="20950" y="753"/>
                    <a:pt x="21497" y="0"/>
                    <a:pt x="21497" y="0"/>
                  </a:cubicBezTo>
                  <a:cubicBezTo>
                    <a:pt x="21497" y="0"/>
                    <a:pt x="20950" y="753"/>
                    <a:pt x="19720" y="3453"/>
                  </a:cubicBezTo>
                  <a:cubicBezTo>
                    <a:pt x="18489" y="6153"/>
                    <a:pt x="16575" y="10800"/>
                    <a:pt x="15619" y="13437"/>
                  </a:cubicBezTo>
                  <a:cubicBezTo>
                    <a:pt x="14662" y="16074"/>
                    <a:pt x="14662" y="16702"/>
                    <a:pt x="15345" y="17205"/>
                  </a:cubicBezTo>
                  <a:cubicBezTo>
                    <a:pt x="16029" y="17707"/>
                    <a:pt x="17396" y="18084"/>
                    <a:pt x="18763" y="1846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2" name="Line"/>
            <p:cNvSpPr/>
            <p:nvPr/>
          </p:nvSpPr>
          <p:spPr>
            <a:xfrm>
              <a:off x="8274627" y="6633342"/>
              <a:ext cx="208974" cy="1452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0" h="21168" fill="norm" stroke="1" extrusionOk="0">
                  <a:moveTo>
                    <a:pt x="5176" y="8825"/>
                  </a:moveTo>
                  <a:cubicBezTo>
                    <a:pt x="5831" y="7591"/>
                    <a:pt x="6485" y="6357"/>
                    <a:pt x="7031" y="4659"/>
                  </a:cubicBezTo>
                  <a:cubicBezTo>
                    <a:pt x="7576" y="2962"/>
                    <a:pt x="8013" y="802"/>
                    <a:pt x="7685" y="185"/>
                  </a:cubicBezTo>
                  <a:cubicBezTo>
                    <a:pt x="7358" y="-432"/>
                    <a:pt x="6267" y="494"/>
                    <a:pt x="4849" y="2962"/>
                  </a:cubicBezTo>
                  <a:cubicBezTo>
                    <a:pt x="3431" y="5431"/>
                    <a:pt x="1685" y="9442"/>
                    <a:pt x="813" y="12219"/>
                  </a:cubicBezTo>
                  <a:cubicBezTo>
                    <a:pt x="-60" y="14997"/>
                    <a:pt x="-60" y="16539"/>
                    <a:pt x="49" y="18082"/>
                  </a:cubicBezTo>
                  <a:cubicBezTo>
                    <a:pt x="158" y="19625"/>
                    <a:pt x="376" y="21168"/>
                    <a:pt x="2013" y="20705"/>
                  </a:cubicBezTo>
                  <a:cubicBezTo>
                    <a:pt x="3649" y="20242"/>
                    <a:pt x="6704" y="17774"/>
                    <a:pt x="8667" y="15305"/>
                  </a:cubicBezTo>
                  <a:cubicBezTo>
                    <a:pt x="10631" y="12837"/>
                    <a:pt x="11504" y="10368"/>
                    <a:pt x="11722" y="10059"/>
                  </a:cubicBezTo>
                  <a:cubicBezTo>
                    <a:pt x="11940" y="9751"/>
                    <a:pt x="11504" y="11602"/>
                    <a:pt x="11067" y="13299"/>
                  </a:cubicBezTo>
                  <a:cubicBezTo>
                    <a:pt x="10631" y="14997"/>
                    <a:pt x="10195" y="16539"/>
                    <a:pt x="9867" y="18082"/>
                  </a:cubicBezTo>
                  <a:cubicBezTo>
                    <a:pt x="9540" y="19625"/>
                    <a:pt x="9322" y="21168"/>
                    <a:pt x="9322" y="21168"/>
                  </a:cubicBezTo>
                  <a:cubicBezTo>
                    <a:pt x="9322" y="21168"/>
                    <a:pt x="9540" y="19625"/>
                    <a:pt x="10413" y="16539"/>
                  </a:cubicBezTo>
                  <a:cubicBezTo>
                    <a:pt x="11285" y="13454"/>
                    <a:pt x="12813" y="8825"/>
                    <a:pt x="14013" y="6048"/>
                  </a:cubicBezTo>
                  <a:cubicBezTo>
                    <a:pt x="15213" y="3271"/>
                    <a:pt x="16085" y="2345"/>
                    <a:pt x="17285" y="2962"/>
                  </a:cubicBezTo>
                  <a:cubicBezTo>
                    <a:pt x="18485" y="3579"/>
                    <a:pt x="20013" y="5739"/>
                    <a:pt x="20776" y="8671"/>
                  </a:cubicBezTo>
                  <a:cubicBezTo>
                    <a:pt x="21540" y="11602"/>
                    <a:pt x="21540" y="15305"/>
                    <a:pt x="21540" y="19008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3" name="Line"/>
            <p:cNvSpPr/>
            <p:nvPr/>
          </p:nvSpPr>
          <p:spPr>
            <a:xfrm>
              <a:off x="8543834" y="6414479"/>
              <a:ext cx="168367" cy="3630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7" h="21413" fill="norm" stroke="1" extrusionOk="0">
                  <a:moveTo>
                    <a:pt x="12567" y="0"/>
                  </a:moveTo>
                  <a:cubicBezTo>
                    <a:pt x="11217" y="1998"/>
                    <a:pt x="9867" y="3995"/>
                    <a:pt x="7977" y="6867"/>
                  </a:cubicBezTo>
                  <a:cubicBezTo>
                    <a:pt x="6087" y="9739"/>
                    <a:pt x="3657" y="13484"/>
                    <a:pt x="2307" y="15669"/>
                  </a:cubicBezTo>
                  <a:cubicBezTo>
                    <a:pt x="957" y="17854"/>
                    <a:pt x="687" y="18479"/>
                    <a:pt x="687" y="19290"/>
                  </a:cubicBezTo>
                  <a:cubicBezTo>
                    <a:pt x="687" y="20102"/>
                    <a:pt x="957" y="21101"/>
                    <a:pt x="1497" y="21350"/>
                  </a:cubicBezTo>
                  <a:cubicBezTo>
                    <a:pt x="2037" y="21600"/>
                    <a:pt x="2847" y="21101"/>
                    <a:pt x="2982" y="19977"/>
                  </a:cubicBezTo>
                  <a:cubicBezTo>
                    <a:pt x="3117" y="18853"/>
                    <a:pt x="2577" y="17105"/>
                    <a:pt x="1767" y="16044"/>
                  </a:cubicBezTo>
                  <a:cubicBezTo>
                    <a:pt x="957" y="14983"/>
                    <a:pt x="-123" y="14608"/>
                    <a:pt x="12" y="14358"/>
                  </a:cubicBezTo>
                  <a:cubicBezTo>
                    <a:pt x="147" y="14109"/>
                    <a:pt x="1497" y="13984"/>
                    <a:pt x="2712" y="14109"/>
                  </a:cubicBezTo>
                  <a:cubicBezTo>
                    <a:pt x="3927" y="14234"/>
                    <a:pt x="5007" y="14608"/>
                    <a:pt x="6087" y="14983"/>
                  </a:cubicBezTo>
                  <a:cubicBezTo>
                    <a:pt x="7167" y="15357"/>
                    <a:pt x="8247" y="15732"/>
                    <a:pt x="9057" y="16418"/>
                  </a:cubicBezTo>
                  <a:cubicBezTo>
                    <a:pt x="9867" y="17105"/>
                    <a:pt x="10407" y="18104"/>
                    <a:pt x="10407" y="18291"/>
                  </a:cubicBezTo>
                  <a:cubicBezTo>
                    <a:pt x="10407" y="18479"/>
                    <a:pt x="9867" y="17854"/>
                    <a:pt x="10002" y="16543"/>
                  </a:cubicBezTo>
                  <a:cubicBezTo>
                    <a:pt x="10137" y="15232"/>
                    <a:pt x="10947" y="13235"/>
                    <a:pt x="11757" y="11986"/>
                  </a:cubicBezTo>
                  <a:cubicBezTo>
                    <a:pt x="12567" y="10738"/>
                    <a:pt x="13377" y="10238"/>
                    <a:pt x="14457" y="9864"/>
                  </a:cubicBezTo>
                  <a:cubicBezTo>
                    <a:pt x="15537" y="9489"/>
                    <a:pt x="16887" y="9239"/>
                    <a:pt x="18102" y="9489"/>
                  </a:cubicBezTo>
                  <a:cubicBezTo>
                    <a:pt x="19317" y="9739"/>
                    <a:pt x="20397" y="10488"/>
                    <a:pt x="21477" y="1123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4" name="Line"/>
            <p:cNvSpPr/>
            <p:nvPr/>
          </p:nvSpPr>
          <p:spPr>
            <a:xfrm>
              <a:off x="8686800" y="6416596"/>
              <a:ext cx="358548" cy="3550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3" h="21436" fill="norm" stroke="1" extrusionOk="0">
                  <a:moveTo>
                    <a:pt x="4955" y="16360"/>
                  </a:moveTo>
                  <a:cubicBezTo>
                    <a:pt x="4574" y="15849"/>
                    <a:pt x="4193" y="15337"/>
                    <a:pt x="3748" y="14826"/>
                  </a:cubicBezTo>
                  <a:cubicBezTo>
                    <a:pt x="3304" y="14315"/>
                    <a:pt x="2795" y="13804"/>
                    <a:pt x="2287" y="13804"/>
                  </a:cubicBezTo>
                  <a:cubicBezTo>
                    <a:pt x="1779" y="13804"/>
                    <a:pt x="1271" y="14315"/>
                    <a:pt x="826" y="15401"/>
                  </a:cubicBezTo>
                  <a:cubicBezTo>
                    <a:pt x="381" y="16488"/>
                    <a:pt x="0" y="18149"/>
                    <a:pt x="0" y="19236"/>
                  </a:cubicBezTo>
                  <a:cubicBezTo>
                    <a:pt x="0" y="20322"/>
                    <a:pt x="381" y="20833"/>
                    <a:pt x="1779" y="20897"/>
                  </a:cubicBezTo>
                  <a:cubicBezTo>
                    <a:pt x="3176" y="20961"/>
                    <a:pt x="5591" y="20578"/>
                    <a:pt x="7052" y="20130"/>
                  </a:cubicBezTo>
                  <a:cubicBezTo>
                    <a:pt x="8513" y="19683"/>
                    <a:pt x="9021" y="19172"/>
                    <a:pt x="9339" y="18533"/>
                  </a:cubicBezTo>
                  <a:cubicBezTo>
                    <a:pt x="9656" y="17893"/>
                    <a:pt x="9784" y="17127"/>
                    <a:pt x="9529" y="16679"/>
                  </a:cubicBezTo>
                  <a:cubicBezTo>
                    <a:pt x="9275" y="16232"/>
                    <a:pt x="8640" y="16104"/>
                    <a:pt x="8005" y="16168"/>
                  </a:cubicBezTo>
                  <a:cubicBezTo>
                    <a:pt x="7369" y="16232"/>
                    <a:pt x="6734" y="16488"/>
                    <a:pt x="6226" y="16935"/>
                  </a:cubicBezTo>
                  <a:cubicBezTo>
                    <a:pt x="5718" y="17382"/>
                    <a:pt x="5336" y="18021"/>
                    <a:pt x="5273" y="18660"/>
                  </a:cubicBezTo>
                  <a:cubicBezTo>
                    <a:pt x="5209" y="19299"/>
                    <a:pt x="5464" y="19938"/>
                    <a:pt x="5908" y="20258"/>
                  </a:cubicBezTo>
                  <a:cubicBezTo>
                    <a:pt x="6353" y="20578"/>
                    <a:pt x="6988" y="20578"/>
                    <a:pt x="7687" y="20386"/>
                  </a:cubicBezTo>
                  <a:cubicBezTo>
                    <a:pt x="8386" y="20194"/>
                    <a:pt x="9148" y="19811"/>
                    <a:pt x="9529" y="19938"/>
                  </a:cubicBezTo>
                  <a:cubicBezTo>
                    <a:pt x="9911" y="20066"/>
                    <a:pt x="9911" y="20705"/>
                    <a:pt x="10228" y="21089"/>
                  </a:cubicBezTo>
                  <a:cubicBezTo>
                    <a:pt x="10546" y="21472"/>
                    <a:pt x="11181" y="21600"/>
                    <a:pt x="12071" y="21153"/>
                  </a:cubicBezTo>
                  <a:cubicBezTo>
                    <a:pt x="12960" y="20705"/>
                    <a:pt x="14104" y="19683"/>
                    <a:pt x="15501" y="17063"/>
                  </a:cubicBezTo>
                  <a:cubicBezTo>
                    <a:pt x="16899" y="14443"/>
                    <a:pt x="18551" y="10225"/>
                    <a:pt x="19567" y="7413"/>
                  </a:cubicBezTo>
                  <a:cubicBezTo>
                    <a:pt x="20584" y="4601"/>
                    <a:pt x="20965" y="3195"/>
                    <a:pt x="21219" y="2045"/>
                  </a:cubicBezTo>
                  <a:cubicBezTo>
                    <a:pt x="21473" y="895"/>
                    <a:pt x="21600" y="0"/>
                    <a:pt x="21473" y="0"/>
                  </a:cubicBezTo>
                  <a:cubicBezTo>
                    <a:pt x="21346" y="0"/>
                    <a:pt x="20965" y="895"/>
                    <a:pt x="20520" y="3515"/>
                  </a:cubicBezTo>
                  <a:cubicBezTo>
                    <a:pt x="20075" y="6135"/>
                    <a:pt x="19567" y="10480"/>
                    <a:pt x="19567" y="13548"/>
                  </a:cubicBezTo>
                  <a:cubicBezTo>
                    <a:pt x="19567" y="16615"/>
                    <a:pt x="20075" y="18405"/>
                    <a:pt x="20584" y="2019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5" name="Line"/>
            <p:cNvSpPr/>
            <p:nvPr/>
          </p:nvSpPr>
          <p:spPr>
            <a:xfrm>
              <a:off x="9449305" y="6623369"/>
              <a:ext cx="278896" cy="1577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1" h="20637" fill="norm" stroke="1" extrusionOk="0">
                  <a:moveTo>
                    <a:pt x="7816" y="6732"/>
                  </a:moveTo>
                  <a:cubicBezTo>
                    <a:pt x="7488" y="4240"/>
                    <a:pt x="7161" y="1747"/>
                    <a:pt x="6588" y="640"/>
                  </a:cubicBezTo>
                  <a:cubicBezTo>
                    <a:pt x="6016" y="-468"/>
                    <a:pt x="5197" y="-191"/>
                    <a:pt x="4134" y="1886"/>
                  </a:cubicBezTo>
                  <a:cubicBezTo>
                    <a:pt x="3070" y="3963"/>
                    <a:pt x="1761" y="7840"/>
                    <a:pt x="1025" y="10470"/>
                  </a:cubicBezTo>
                  <a:cubicBezTo>
                    <a:pt x="288" y="13101"/>
                    <a:pt x="125" y="14486"/>
                    <a:pt x="43" y="15870"/>
                  </a:cubicBezTo>
                  <a:cubicBezTo>
                    <a:pt x="-39" y="17255"/>
                    <a:pt x="-39" y="18640"/>
                    <a:pt x="370" y="19609"/>
                  </a:cubicBezTo>
                  <a:cubicBezTo>
                    <a:pt x="779" y="20578"/>
                    <a:pt x="1597" y="21132"/>
                    <a:pt x="2661" y="20024"/>
                  </a:cubicBezTo>
                  <a:cubicBezTo>
                    <a:pt x="3725" y="18917"/>
                    <a:pt x="5034" y="16147"/>
                    <a:pt x="5770" y="13932"/>
                  </a:cubicBezTo>
                  <a:cubicBezTo>
                    <a:pt x="6506" y="11717"/>
                    <a:pt x="6670" y="10055"/>
                    <a:pt x="6670" y="10055"/>
                  </a:cubicBezTo>
                  <a:cubicBezTo>
                    <a:pt x="6670" y="10055"/>
                    <a:pt x="6506" y="11717"/>
                    <a:pt x="6425" y="13240"/>
                  </a:cubicBezTo>
                  <a:cubicBezTo>
                    <a:pt x="6343" y="14763"/>
                    <a:pt x="6343" y="16147"/>
                    <a:pt x="6588" y="17394"/>
                  </a:cubicBezTo>
                  <a:cubicBezTo>
                    <a:pt x="6834" y="18640"/>
                    <a:pt x="7325" y="19747"/>
                    <a:pt x="7897" y="19886"/>
                  </a:cubicBezTo>
                  <a:cubicBezTo>
                    <a:pt x="8470" y="20024"/>
                    <a:pt x="9125" y="19194"/>
                    <a:pt x="9616" y="17947"/>
                  </a:cubicBezTo>
                  <a:cubicBezTo>
                    <a:pt x="10106" y="16701"/>
                    <a:pt x="10434" y="15040"/>
                    <a:pt x="10761" y="13101"/>
                  </a:cubicBezTo>
                  <a:cubicBezTo>
                    <a:pt x="11088" y="11163"/>
                    <a:pt x="11416" y="8947"/>
                    <a:pt x="11661" y="8670"/>
                  </a:cubicBezTo>
                  <a:cubicBezTo>
                    <a:pt x="11906" y="8394"/>
                    <a:pt x="12070" y="10055"/>
                    <a:pt x="12234" y="11578"/>
                  </a:cubicBezTo>
                  <a:cubicBezTo>
                    <a:pt x="12397" y="13101"/>
                    <a:pt x="12561" y="14486"/>
                    <a:pt x="12643" y="15870"/>
                  </a:cubicBezTo>
                  <a:cubicBezTo>
                    <a:pt x="12725" y="17255"/>
                    <a:pt x="12725" y="18640"/>
                    <a:pt x="12970" y="18778"/>
                  </a:cubicBezTo>
                  <a:cubicBezTo>
                    <a:pt x="13216" y="18917"/>
                    <a:pt x="13706" y="17809"/>
                    <a:pt x="14034" y="15732"/>
                  </a:cubicBezTo>
                  <a:cubicBezTo>
                    <a:pt x="14361" y="13655"/>
                    <a:pt x="14525" y="10609"/>
                    <a:pt x="14770" y="8117"/>
                  </a:cubicBezTo>
                  <a:cubicBezTo>
                    <a:pt x="15016" y="5624"/>
                    <a:pt x="15343" y="3686"/>
                    <a:pt x="15834" y="3132"/>
                  </a:cubicBezTo>
                  <a:cubicBezTo>
                    <a:pt x="16325" y="2578"/>
                    <a:pt x="16979" y="3409"/>
                    <a:pt x="17552" y="4794"/>
                  </a:cubicBezTo>
                  <a:cubicBezTo>
                    <a:pt x="18125" y="6178"/>
                    <a:pt x="18616" y="8117"/>
                    <a:pt x="19270" y="10332"/>
                  </a:cubicBezTo>
                  <a:cubicBezTo>
                    <a:pt x="19925" y="12547"/>
                    <a:pt x="20743" y="15040"/>
                    <a:pt x="21561" y="1753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6" name="Line"/>
            <p:cNvSpPr/>
            <p:nvPr/>
          </p:nvSpPr>
          <p:spPr>
            <a:xfrm>
              <a:off x="9750184" y="6469937"/>
              <a:ext cx="136766" cy="3272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2" h="21268" fill="norm" stroke="1" extrusionOk="0">
                  <a:moveTo>
                    <a:pt x="11503" y="14143"/>
                  </a:moveTo>
                  <a:cubicBezTo>
                    <a:pt x="9509" y="13731"/>
                    <a:pt x="7515" y="13318"/>
                    <a:pt x="5854" y="13524"/>
                  </a:cubicBezTo>
                  <a:cubicBezTo>
                    <a:pt x="4192" y="13731"/>
                    <a:pt x="2863" y="14556"/>
                    <a:pt x="1866" y="15657"/>
                  </a:cubicBezTo>
                  <a:cubicBezTo>
                    <a:pt x="869" y="16757"/>
                    <a:pt x="204" y="18133"/>
                    <a:pt x="38" y="19165"/>
                  </a:cubicBezTo>
                  <a:cubicBezTo>
                    <a:pt x="-128" y="20197"/>
                    <a:pt x="204" y="20885"/>
                    <a:pt x="2032" y="21160"/>
                  </a:cubicBezTo>
                  <a:cubicBezTo>
                    <a:pt x="3860" y="21435"/>
                    <a:pt x="7183" y="21297"/>
                    <a:pt x="10007" y="19440"/>
                  </a:cubicBezTo>
                  <a:cubicBezTo>
                    <a:pt x="12832" y="17583"/>
                    <a:pt x="15158" y="14006"/>
                    <a:pt x="16321" y="10841"/>
                  </a:cubicBezTo>
                  <a:cubicBezTo>
                    <a:pt x="17484" y="7677"/>
                    <a:pt x="17484" y="4925"/>
                    <a:pt x="17318" y="3068"/>
                  </a:cubicBezTo>
                  <a:cubicBezTo>
                    <a:pt x="17152" y="1211"/>
                    <a:pt x="16820" y="248"/>
                    <a:pt x="16155" y="41"/>
                  </a:cubicBezTo>
                  <a:cubicBezTo>
                    <a:pt x="15490" y="-165"/>
                    <a:pt x="14494" y="385"/>
                    <a:pt x="13829" y="2105"/>
                  </a:cubicBezTo>
                  <a:cubicBezTo>
                    <a:pt x="13164" y="3825"/>
                    <a:pt x="12832" y="6714"/>
                    <a:pt x="14161" y="9259"/>
                  </a:cubicBezTo>
                  <a:cubicBezTo>
                    <a:pt x="15490" y="11804"/>
                    <a:pt x="18481" y="14006"/>
                    <a:pt x="21472" y="1620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7" name="Line"/>
            <p:cNvSpPr/>
            <p:nvPr/>
          </p:nvSpPr>
          <p:spPr>
            <a:xfrm>
              <a:off x="10386430" y="6516991"/>
              <a:ext cx="167271" cy="3348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7" h="21491" fill="norm" stroke="1" extrusionOk="0">
                  <a:moveTo>
                    <a:pt x="21337" y="1164"/>
                  </a:moveTo>
                  <a:cubicBezTo>
                    <a:pt x="16747" y="756"/>
                    <a:pt x="12157" y="349"/>
                    <a:pt x="9187" y="145"/>
                  </a:cubicBezTo>
                  <a:cubicBezTo>
                    <a:pt x="6217" y="-59"/>
                    <a:pt x="4867" y="-59"/>
                    <a:pt x="3787" y="213"/>
                  </a:cubicBezTo>
                  <a:cubicBezTo>
                    <a:pt x="2707" y="484"/>
                    <a:pt x="1897" y="1028"/>
                    <a:pt x="1357" y="2386"/>
                  </a:cubicBezTo>
                  <a:cubicBezTo>
                    <a:pt x="817" y="3745"/>
                    <a:pt x="547" y="5918"/>
                    <a:pt x="412" y="8907"/>
                  </a:cubicBezTo>
                  <a:cubicBezTo>
                    <a:pt x="277" y="11896"/>
                    <a:pt x="277" y="15699"/>
                    <a:pt x="142" y="17941"/>
                  </a:cubicBezTo>
                  <a:cubicBezTo>
                    <a:pt x="7" y="20183"/>
                    <a:pt x="-263" y="20862"/>
                    <a:pt x="682" y="21201"/>
                  </a:cubicBezTo>
                  <a:cubicBezTo>
                    <a:pt x="1627" y="21541"/>
                    <a:pt x="3787" y="21541"/>
                    <a:pt x="6082" y="21405"/>
                  </a:cubicBezTo>
                  <a:cubicBezTo>
                    <a:pt x="8377" y="21269"/>
                    <a:pt x="10807" y="20998"/>
                    <a:pt x="13237" y="2072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8" name="Line"/>
            <p:cNvSpPr/>
            <p:nvPr/>
          </p:nvSpPr>
          <p:spPr>
            <a:xfrm>
              <a:off x="10593555" y="6653853"/>
              <a:ext cx="136724" cy="163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4" h="20903" fill="norm" stroke="1" extrusionOk="0">
                  <a:moveTo>
                    <a:pt x="16174" y="3486"/>
                  </a:moveTo>
                  <a:cubicBezTo>
                    <a:pt x="15207" y="2136"/>
                    <a:pt x="14240" y="786"/>
                    <a:pt x="12789" y="246"/>
                  </a:cubicBezTo>
                  <a:cubicBezTo>
                    <a:pt x="11338" y="-294"/>
                    <a:pt x="9404" y="-24"/>
                    <a:pt x="6986" y="1866"/>
                  </a:cubicBezTo>
                  <a:cubicBezTo>
                    <a:pt x="4568" y="3756"/>
                    <a:pt x="1667" y="7266"/>
                    <a:pt x="538" y="10776"/>
                  </a:cubicBezTo>
                  <a:cubicBezTo>
                    <a:pt x="-590" y="14286"/>
                    <a:pt x="55" y="17796"/>
                    <a:pt x="2473" y="19551"/>
                  </a:cubicBezTo>
                  <a:cubicBezTo>
                    <a:pt x="4891" y="21306"/>
                    <a:pt x="9082" y="21306"/>
                    <a:pt x="12467" y="19821"/>
                  </a:cubicBezTo>
                  <a:cubicBezTo>
                    <a:pt x="15852" y="18336"/>
                    <a:pt x="18431" y="15366"/>
                    <a:pt x="19720" y="13206"/>
                  </a:cubicBezTo>
                  <a:cubicBezTo>
                    <a:pt x="21010" y="11046"/>
                    <a:pt x="21010" y="9696"/>
                    <a:pt x="20526" y="8481"/>
                  </a:cubicBezTo>
                  <a:cubicBezTo>
                    <a:pt x="20043" y="7266"/>
                    <a:pt x="19076" y="6186"/>
                    <a:pt x="17786" y="5646"/>
                  </a:cubicBezTo>
                  <a:cubicBezTo>
                    <a:pt x="16497" y="5106"/>
                    <a:pt x="14885" y="5106"/>
                    <a:pt x="13917" y="5781"/>
                  </a:cubicBezTo>
                  <a:cubicBezTo>
                    <a:pt x="12950" y="6456"/>
                    <a:pt x="12628" y="7806"/>
                    <a:pt x="12306" y="915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69" name="Line"/>
            <p:cNvSpPr/>
            <p:nvPr/>
          </p:nvSpPr>
          <p:spPr>
            <a:xfrm>
              <a:off x="10763250" y="6827229"/>
              <a:ext cx="101600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0" name="Line"/>
            <p:cNvSpPr/>
            <p:nvPr/>
          </p:nvSpPr>
          <p:spPr>
            <a:xfrm>
              <a:off x="11195050" y="6649429"/>
              <a:ext cx="19050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1" name="Line"/>
            <p:cNvSpPr/>
            <p:nvPr/>
          </p:nvSpPr>
          <p:spPr>
            <a:xfrm>
              <a:off x="11233150" y="6574023"/>
              <a:ext cx="223773" cy="4437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2" h="21561" fill="norm" stroke="1" extrusionOk="0">
                  <a:moveTo>
                    <a:pt x="3028" y="1504"/>
                  </a:moveTo>
                  <a:cubicBezTo>
                    <a:pt x="5047" y="990"/>
                    <a:pt x="7065" y="475"/>
                    <a:pt x="9589" y="218"/>
                  </a:cubicBezTo>
                  <a:cubicBezTo>
                    <a:pt x="12112" y="-39"/>
                    <a:pt x="15140" y="-39"/>
                    <a:pt x="17159" y="64"/>
                  </a:cubicBezTo>
                  <a:cubicBezTo>
                    <a:pt x="19178" y="167"/>
                    <a:pt x="20187" y="372"/>
                    <a:pt x="20793" y="732"/>
                  </a:cubicBezTo>
                  <a:cubicBezTo>
                    <a:pt x="21398" y="1092"/>
                    <a:pt x="21600" y="1607"/>
                    <a:pt x="20893" y="3047"/>
                  </a:cubicBezTo>
                  <a:cubicBezTo>
                    <a:pt x="20187" y="4487"/>
                    <a:pt x="18572" y="6852"/>
                    <a:pt x="17563" y="9372"/>
                  </a:cubicBezTo>
                  <a:cubicBezTo>
                    <a:pt x="16553" y="11892"/>
                    <a:pt x="16150" y="14567"/>
                    <a:pt x="15948" y="16161"/>
                  </a:cubicBezTo>
                  <a:cubicBezTo>
                    <a:pt x="15746" y="17755"/>
                    <a:pt x="15746" y="18270"/>
                    <a:pt x="15847" y="18784"/>
                  </a:cubicBezTo>
                  <a:cubicBezTo>
                    <a:pt x="15948" y="19298"/>
                    <a:pt x="16150" y="19812"/>
                    <a:pt x="15645" y="20070"/>
                  </a:cubicBezTo>
                  <a:cubicBezTo>
                    <a:pt x="15140" y="20327"/>
                    <a:pt x="13929" y="20327"/>
                    <a:pt x="11204" y="20532"/>
                  </a:cubicBezTo>
                  <a:cubicBezTo>
                    <a:pt x="8479" y="20738"/>
                    <a:pt x="4239" y="21150"/>
                    <a:pt x="0" y="2156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2" name="Line"/>
            <p:cNvSpPr/>
            <p:nvPr/>
          </p:nvSpPr>
          <p:spPr>
            <a:xfrm>
              <a:off x="6889750" y="7303479"/>
              <a:ext cx="19614" cy="438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12960" y="0"/>
                  </a:moveTo>
                  <a:cubicBezTo>
                    <a:pt x="17280" y="3130"/>
                    <a:pt x="21600" y="6261"/>
                    <a:pt x="19440" y="9861"/>
                  </a:cubicBezTo>
                  <a:cubicBezTo>
                    <a:pt x="17280" y="13461"/>
                    <a:pt x="8640" y="1753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3" name="Line"/>
            <p:cNvSpPr/>
            <p:nvPr/>
          </p:nvSpPr>
          <p:spPr>
            <a:xfrm>
              <a:off x="7010400" y="7354015"/>
              <a:ext cx="158750" cy="3177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5" fill="norm" stroke="1" extrusionOk="0">
                  <a:moveTo>
                    <a:pt x="0" y="21475"/>
                  </a:moveTo>
                  <a:cubicBezTo>
                    <a:pt x="2592" y="17184"/>
                    <a:pt x="5184" y="12892"/>
                    <a:pt x="7344" y="9531"/>
                  </a:cubicBezTo>
                  <a:cubicBezTo>
                    <a:pt x="9504" y="6169"/>
                    <a:pt x="11232" y="3737"/>
                    <a:pt x="12528" y="2164"/>
                  </a:cubicBezTo>
                  <a:cubicBezTo>
                    <a:pt x="13824" y="590"/>
                    <a:pt x="14688" y="-125"/>
                    <a:pt x="15408" y="18"/>
                  </a:cubicBezTo>
                  <a:cubicBezTo>
                    <a:pt x="16128" y="161"/>
                    <a:pt x="16704" y="1162"/>
                    <a:pt x="17136" y="3666"/>
                  </a:cubicBezTo>
                  <a:cubicBezTo>
                    <a:pt x="17568" y="6169"/>
                    <a:pt x="17856" y="10174"/>
                    <a:pt x="18576" y="13250"/>
                  </a:cubicBezTo>
                  <a:cubicBezTo>
                    <a:pt x="19296" y="16325"/>
                    <a:pt x="20448" y="18471"/>
                    <a:pt x="21600" y="2061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4" name="Line"/>
            <p:cNvSpPr/>
            <p:nvPr/>
          </p:nvSpPr>
          <p:spPr>
            <a:xfrm>
              <a:off x="7048500" y="7542102"/>
              <a:ext cx="152400" cy="217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0" y="20157"/>
                  </a:moveTo>
                  <a:cubicBezTo>
                    <a:pt x="2700" y="12302"/>
                    <a:pt x="5400" y="4448"/>
                    <a:pt x="9000" y="1502"/>
                  </a:cubicBezTo>
                  <a:cubicBezTo>
                    <a:pt x="12600" y="-1443"/>
                    <a:pt x="17100" y="521"/>
                    <a:pt x="21600" y="248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5" name="Line"/>
            <p:cNvSpPr/>
            <p:nvPr/>
          </p:nvSpPr>
          <p:spPr>
            <a:xfrm>
              <a:off x="7302500" y="7544779"/>
              <a:ext cx="21590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388" y="14400"/>
                    <a:pt x="6776" y="7200"/>
                    <a:pt x="10376" y="3600"/>
                  </a:cubicBezTo>
                  <a:cubicBezTo>
                    <a:pt x="13976" y="0"/>
                    <a:pt x="17788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6" name="Line"/>
            <p:cNvSpPr/>
            <p:nvPr/>
          </p:nvSpPr>
          <p:spPr>
            <a:xfrm>
              <a:off x="7715250" y="7436829"/>
              <a:ext cx="1" cy="254001"/>
            </a:xfrm>
            <a:prstGeom prst="ellipse">
              <a:avLst/>
            </a:pr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7" name="Line"/>
            <p:cNvSpPr/>
            <p:nvPr/>
          </p:nvSpPr>
          <p:spPr>
            <a:xfrm>
              <a:off x="7683500" y="7403252"/>
              <a:ext cx="186993" cy="2993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1" h="21363" fill="norm" stroke="1" extrusionOk="0">
                  <a:moveTo>
                    <a:pt x="2912" y="3302"/>
                  </a:moveTo>
                  <a:cubicBezTo>
                    <a:pt x="2184" y="2245"/>
                    <a:pt x="1456" y="1187"/>
                    <a:pt x="1699" y="583"/>
                  </a:cubicBezTo>
                  <a:cubicBezTo>
                    <a:pt x="1942" y="-21"/>
                    <a:pt x="3155" y="-172"/>
                    <a:pt x="6310" y="206"/>
                  </a:cubicBezTo>
                  <a:cubicBezTo>
                    <a:pt x="9465" y="583"/>
                    <a:pt x="14562" y="1490"/>
                    <a:pt x="17474" y="2320"/>
                  </a:cubicBezTo>
                  <a:cubicBezTo>
                    <a:pt x="20387" y="3151"/>
                    <a:pt x="21115" y="3906"/>
                    <a:pt x="21357" y="4662"/>
                  </a:cubicBezTo>
                  <a:cubicBezTo>
                    <a:pt x="21600" y="5417"/>
                    <a:pt x="21357" y="6172"/>
                    <a:pt x="20022" y="7078"/>
                  </a:cubicBezTo>
                  <a:cubicBezTo>
                    <a:pt x="18688" y="7985"/>
                    <a:pt x="16261" y="9042"/>
                    <a:pt x="14562" y="9797"/>
                  </a:cubicBezTo>
                  <a:cubicBezTo>
                    <a:pt x="12863" y="10552"/>
                    <a:pt x="11892" y="11006"/>
                    <a:pt x="11528" y="11610"/>
                  </a:cubicBezTo>
                  <a:cubicBezTo>
                    <a:pt x="11164" y="12214"/>
                    <a:pt x="11407" y="12969"/>
                    <a:pt x="12378" y="13951"/>
                  </a:cubicBezTo>
                  <a:cubicBezTo>
                    <a:pt x="13348" y="14933"/>
                    <a:pt x="15047" y="16141"/>
                    <a:pt x="16018" y="17199"/>
                  </a:cubicBezTo>
                  <a:cubicBezTo>
                    <a:pt x="16989" y="18256"/>
                    <a:pt x="17231" y="19162"/>
                    <a:pt x="16382" y="19842"/>
                  </a:cubicBezTo>
                  <a:cubicBezTo>
                    <a:pt x="15533" y="20522"/>
                    <a:pt x="13591" y="20975"/>
                    <a:pt x="11164" y="21201"/>
                  </a:cubicBezTo>
                  <a:cubicBezTo>
                    <a:pt x="8737" y="21428"/>
                    <a:pt x="5825" y="21428"/>
                    <a:pt x="3883" y="21126"/>
                  </a:cubicBezTo>
                  <a:cubicBezTo>
                    <a:pt x="1942" y="20824"/>
                    <a:pt x="971" y="20220"/>
                    <a:pt x="0" y="1961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8" name="Line"/>
            <p:cNvSpPr/>
            <p:nvPr/>
          </p:nvSpPr>
          <p:spPr>
            <a:xfrm>
              <a:off x="7975600" y="7214579"/>
              <a:ext cx="27933" cy="546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60" h="21600" fill="norm" stroke="1" extrusionOk="0">
                  <a:moveTo>
                    <a:pt x="18514" y="0"/>
                  </a:moveTo>
                  <a:cubicBezTo>
                    <a:pt x="18514" y="3181"/>
                    <a:pt x="18514" y="6363"/>
                    <a:pt x="19286" y="9209"/>
                  </a:cubicBezTo>
                  <a:cubicBezTo>
                    <a:pt x="20057" y="12056"/>
                    <a:pt x="21600" y="14567"/>
                    <a:pt x="18514" y="16577"/>
                  </a:cubicBezTo>
                  <a:cubicBezTo>
                    <a:pt x="15429" y="18586"/>
                    <a:pt x="7714" y="2009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79" name="Line"/>
            <p:cNvSpPr/>
            <p:nvPr/>
          </p:nvSpPr>
          <p:spPr>
            <a:xfrm>
              <a:off x="8389261" y="7487629"/>
              <a:ext cx="265790" cy="1483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6" h="21317" fill="norm" stroke="1" extrusionOk="0">
                  <a:moveTo>
                    <a:pt x="4040" y="20992"/>
                  </a:moveTo>
                  <a:cubicBezTo>
                    <a:pt x="3183" y="21296"/>
                    <a:pt x="2326" y="21600"/>
                    <a:pt x="1640" y="20839"/>
                  </a:cubicBezTo>
                  <a:cubicBezTo>
                    <a:pt x="955" y="20079"/>
                    <a:pt x="440" y="18254"/>
                    <a:pt x="183" y="15820"/>
                  </a:cubicBezTo>
                  <a:cubicBezTo>
                    <a:pt x="-74" y="13386"/>
                    <a:pt x="-74" y="10344"/>
                    <a:pt x="269" y="8366"/>
                  </a:cubicBezTo>
                  <a:cubicBezTo>
                    <a:pt x="612" y="6389"/>
                    <a:pt x="1297" y="5476"/>
                    <a:pt x="3183" y="6541"/>
                  </a:cubicBezTo>
                  <a:cubicBezTo>
                    <a:pt x="5069" y="7606"/>
                    <a:pt x="8155" y="10648"/>
                    <a:pt x="10040" y="12930"/>
                  </a:cubicBezTo>
                  <a:cubicBezTo>
                    <a:pt x="11926" y="15211"/>
                    <a:pt x="12612" y="16732"/>
                    <a:pt x="13383" y="17645"/>
                  </a:cubicBezTo>
                  <a:cubicBezTo>
                    <a:pt x="14155" y="18558"/>
                    <a:pt x="15012" y="18862"/>
                    <a:pt x="16383" y="15820"/>
                  </a:cubicBezTo>
                  <a:cubicBezTo>
                    <a:pt x="17755" y="12777"/>
                    <a:pt x="19640" y="6389"/>
                    <a:pt x="21526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0" name="Line"/>
            <p:cNvSpPr/>
            <p:nvPr/>
          </p:nvSpPr>
          <p:spPr>
            <a:xfrm>
              <a:off x="8953500" y="7297129"/>
              <a:ext cx="31750" cy="374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440" y="4515"/>
                    <a:pt x="2880" y="9031"/>
                    <a:pt x="4320" y="12386"/>
                  </a:cubicBezTo>
                  <a:cubicBezTo>
                    <a:pt x="5760" y="15742"/>
                    <a:pt x="7200" y="17939"/>
                    <a:pt x="10080" y="19281"/>
                  </a:cubicBezTo>
                  <a:cubicBezTo>
                    <a:pt x="12960" y="20624"/>
                    <a:pt x="17280" y="2111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1" name="Line"/>
            <p:cNvSpPr/>
            <p:nvPr/>
          </p:nvSpPr>
          <p:spPr>
            <a:xfrm>
              <a:off x="8989886" y="7417779"/>
              <a:ext cx="122364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4" h="21600" fill="norm" stroke="1" extrusionOk="0">
                  <a:moveTo>
                    <a:pt x="21164" y="0"/>
                  </a:moveTo>
                  <a:cubicBezTo>
                    <a:pt x="16039" y="2141"/>
                    <a:pt x="10913" y="4281"/>
                    <a:pt x="7069" y="6130"/>
                  </a:cubicBezTo>
                  <a:cubicBezTo>
                    <a:pt x="3225" y="7978"/>
                    <a:pt x="662" y="9535"/>
                    <a:pt x="113" y="11189"/>
                  </a:cubicBezTo>
                  <a:cubicBezTo>
                    <a:pt x="-436" y="12843"/>
                    <a:pt x="1028" y="14595"/>
                    <a:pt x="4140" y="16346"/>
                  </a:cubicBezTo>
                  <a:cubicBezTo>
                    <a:pt x="7252" y="18097"/>
                    <a:pt x="12011" y="19849"/>
                    <a:pt x="16771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2" name="Line"/>
            <p:cNvSpPr/>
            <p:nvPr/>
          </p:nvSpPr>
          <p:spPr>
            <a:xfrm>
              <a:off x="9172756" y="7499119"/>
              <a:ext cx="90951" cy="1298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25" h="21034" fill="norm" stroke="1" extrusionOk="0">
                  <a:moveTo>
                    <a:pt x="15079" y="2253"/>
                  </a:moveTo>
                  <a:cubicBezTo>
                    <a:pt x="13159" y="1224"/>
                    <a:pt x="11239" y="196"/>
                    <a:pt x="9079" y="24"/>
                  </a:cubicBezTo>
                  <a:cubicBezTo>
                    <a:pt x="6919" y="-147"/>
                    <a:pt x="4519" y="539"/>
                    <a:pt x="2599" y="3282"/>
                  </a:cubicBezTo>
                  <a:cubicBezTo>
                    <a:pt x="679" y="6024"/>
                    <a:pt x="-761" y="10824"/>
                    <a:pt x="439" y="14253"/>
                  </a:cubicBezTo>
                  <a:cubicBezTo>
                    <a:pt x="1639" y="17682"/>
                    <a:pt x="5479" y="19739"/>
                    <a:pt x="8839" y="20596"/>
                  </a:cubicBezTo>
                  <a:cubicBezTo>
                    <a:pt x="12199" y="21453"/>
                    <a:pt x="15079" y="21110"/>
                    <a:pt x="17239" y="19053"/>
                  </a:cubicBezTo>
                  <a:cubicBezTo>
                    <a:pt x="19399" y="16996"/>
                    <a:pt x="20839" y="13224"/>
                    <a:pt x="20599" y="10310"/>
                  </a:cubicBezTo>
                  <a:cubicBezTo>
                    <a:pt x="20359" y="7396"/>
                    <a:pt x="18439" y="5339"/>
                    <a:pt x="16519" y="328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3" name="Line"/>
            <p:cNvSpPr/>
            <p:nvPr/>
          </p:nvSpPr>
          <p:spPr>
            <a:xfrm>
              <a:off x="9370483" y="7297129"/>
              <a:ext cx="21167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280" y="3476"/>
                    <a:pt x="12960" y="6952"/>
                    <a:pt x="8640" y="10179"/>
                  </a:cubicBezTo>
                  <a:cubicBezTo>
                    <a:pt x="4320" y="13407"/>
                    <a:pt x="0" y="16386"/>
                    <a:pt x="0" y="18248"/>
                  </a:cubicBezTo>
                  <a:cubicBezTo>
                    <a:pt x="0" y="20110"/>
                    <a:pt x="4320" y="20855"/>
                    <a:pt x="864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4" name="Line"/>
            <p:cNvSpPr/>
            <p:nvPr/>
          </p:nvSpPr>
          <p:spPr>
            <a:xfrm>
              <a:off x="9461499" y="7482224"/>
              <a:ext cx="196851" cy="1324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7" fill="norm" stroke="1" extrusionOk="0">
                  <a:moveTo>
                    <a:pt x="0" y="4990"/>
                  </a:moveTo>
                  <a:cubicBezTo>
                    <a:pt x="1161" y="8076"/>
                    <a:pt x="2323" y="11161"/>
                    <a:pt x="2787" y="13904"/>
                  </a:cubicBezTo>
                  <a:cubicBezTo>
                    <a:pt x="3252" y="16647"/>
                    <a:pt x="3019" y="19047"/>
                    <a:pt x="2787" y="19390"/>
                  </a:cubicBezTo>
                  <a:cubicBezTo>
                    <a:pt x="2555" y="19733"/>
                    <a:pt x="2323" y="18018"/>
                    <a:pt x="2323" y="16304"/>
                  </a:cubicBezTo>
                  <a:cubicBezTo>
                    <a:pt x="2323" y="14590"/>
                    <a:pt x="2555" y="12876"/>
                    <a:pt x="3019" y="11333"/>
                  </a:cubicBezTo>
                  <a:cubicBezTo>
                    <a:pt x="3484" y="9790"/>
                    <a:pt x="4181" y="8418"/>
                    <a:pt x="4994" y="8247"/>
                  </a:cubicBezTo>
                  <a:cubicBezTo>
                    <a:pt x="5806" y="8076"/>
                    <a:pt x="6735" y="9104"/>
                    <a:pt x="7200" y="10476"/>
                  </a:cubicBezTo>
                  <a:cubicBezTo>
                    <a:pt x="7665" y="11847"/>
                    <a:pt x="7665" y="13561"/>
                    <a:pt x="8245" y="13733"/>
                  </a:cubicBezTo>
                  <a:cubicBezTo>
                    <a:pt x="8826" y="13904"/>
                    <a:pt x="9987" y="12533"/>
                    <a:pt x="11381" y="10304"/>
                  </a:cubicBezTo>
                  <a:cubicBezTo>
                    <a:pt x="12774" y="8076"/>
                    <a:pt x="14400" y="4990"/>
                    <a:pt x="15794" y="2933"/>
                  </a:cubicBezTo>
                  <a:cubicBezTo>
                    <a:pt x="17187" y="876"/>
                    <a:pt x="18348" y="-153"/>
                    <a:pt x="19277" y="18"/>
                  </a:cubicBezTo>
                  <a:cubicBezTo>
                    <a:pt x="20206" y="190"/>
                    <a:pt x="20903" y="1561"/>
                    <a:pt x="21252" y="5333"/>
                  </a:cubicBezTo>
                  <a:cubicBezTo>
                    <a:pt x="21600" y="9104"/>
                    <a:pt x="21600" y="15276"/>
                    <a:pt x="21600" y="2144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5" name="Line"/>
            <p:cNvSpPr/>
            <p:nvPr/>
          </p:nvSpPr>
          <p:spPr>
            <a:xfrm>
              <a:off x="9687152" y="7510827"/>
              <a:ext cx="79149" cy="880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5" h="20888" fill="norm" stroke="1" extrusionOk="0">
                  <a:moveTo>
                    <a:pt x="16139" y="8058"/>
                  </a:moveTo>
                  <a:cubicBezTo>
                    <a:pt x="15571" y="5546"/>
                    <a:pt x="15002" y="3034"/>
                    <a:pt x="13297" y="1527"/>
                  </a:cubicBezTo>
                  <a:cubicBezTo>
                    <a:pt x="11592" y="20"/>
                    <a:pt x="8750" y="-482"/>
                    <a:pt x="6476" y="523"/>
                  </a:cubicBezTo>
                  <a:cubicBezTo>
                    <a:pt x="4202" y="1527"/>
                    <a:pt x="2497" y="4039"/>
                    <a:pt x="1360" y="6802"/>
                  </a:cubicBezTo>
                  <a:cubicBezTo>
                    <a:pt x="223" y="9565"/>
                    <a:pt x="-345" y="12578"/>
                    <a:pt x="223" y="15341"/>
                  </a:cubicBezTo>
                  <a:cubicBezTo>
                    <a:pt x="792" y="18104"/>
                    <a:pt x="2497" y="20616"/>
                    <a:pt x="6192" y="20867"/>
                  </a:cubicBezTo>
                  <a:cubicBezTo>
                    <a:pt x="9887" y="21118"/>
                    <a:pt x="15571" y="19109"/>
                    <a:pt x="18413" y="15592"/>
                  </a:cubicBezTo>
                  <a:cubicBezTo>
                    <a:pt x="21255" y="12076"/>
                    <a:pt x="21255" y="7053"/>
                    <a:pt x="21255" y="203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6" name="Line"/>
            <p:cNvSpPr/>
            <p:nvPr/>
          </p:nvSpPr>
          <p:spPr>
            <a:xfrm>
              <a:off x="9772649" y="7511398"/>
              <a:ext cx="127001" cy="2976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91" fill="norm" stroke="1" extrusionOk="0">
                  <a:moveTo>
                    <a:pt x="21600" y="2366"/>
                  </a:moveTo>
                  <a:cubicBezTo>
                    <a:pt x="20520" y="1766"/>
                    <a:pt x="19440" y="1166"/>
                    <a:pt x="17820" y="641"/>
                  </a:cubicBezTo>
                  <a:cubicBezTo>
                    <a:pt x="16200" y="116"/>
                    <a:pt x="14040" y="-334"/>
                    <a:pt x="12060" y="341"/>
                  </a:cubicBezTo>
                  <a:cubicBezTo>
                    <a:pt x="10080" y="1016"/>
                    <a:pt x="8280" y="2816"/>
                    <a:pt x="7920" y="4016"/>
                  </a:cubicBezTo>
                  <a:cubicBezTo>
                    <a:pt x="7560" y="5216"/>
                    <a:pt x="8640" y="5816"/>
                    <a:pt x="10080" y="6116"/>
                  </a:cubicBezTo>
                  <a:cubicBezTo>
                    <a:pt x="11520" y="6416"/>
                    <a:pt x="13320" y="6416"/>
                    <a:pt x="15300" y="6116"/>
                  </a:cubicBezTo>
                  <a:cubicBezTo>
                    <a:pt x="17280" y="5816"/>
                    <a:pt x="19440" y="5216"/>
                    <a:pt x="20160" y="5366"/>
                  </a:cubicBezTo>
                  <a:cubicBezTo>
                    <a:pt x="20880" y="5516"/>
                    <a:pt x="20160" y="6416"/>
                    <a:pt x="19620" y="8591"/>
                  </a:cubicBezTo>
                  <a:cubicBezTo>
                    <a:pt x="19080" y="10766"/>
                    <a:pt x="18720" y="14216"/>
                    <a:pt x="17280" y="16541"/>
                  </a:cubicBezTo>
                  <a:cubicBezTo>
                    <a:pt x="15840" y="18866"/>
                    <a:pt x="13320" y="20066"/>
                    <a:pt x="10800" y="20666"/>
                  </a:cubicBezTo>
                  <a:cubicBezTo>
                    <a:pt x="8280" y="21266"/>
                    <a:pt x="5760" y="21266"/>
                    <a:pt x="3960" y="20441"/>
                  </a:cubicBezTo>
                  <a:cubicBezTo>
                    <a:pt x="2160" y="19616"/>
                    <a:pt x="1080" y="17966"/>
                    <a:pt x="0" y="1631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7" name="Line"/>
            <p:cNvSpPr/>
            <p:nvPr/>
          </p:nvSpPr>
          <p:spPr>
            <a:xfrm>
              <a:off x="9921615" y="7532029"/>
              <a:ext cx="98686" cy="869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7" h="20646" fill="norm" stroke="1" extrusionOk="0">
                  <a:moveTo>
                    <a:pt x="21427" y="1519"/>
                  </a:moveTo>
                  <a:cubicBezTo>
                    <a:pt x="19129" y="515"/>
                    <a:pt x="16831" y="-490"/>
                    <a:pt x="13614" y="263"/>
                  </a:cubicBezTo>
                  <a:cubicBezTo>
                    <a:pt x="10397" y="1017"/>
                    <a:pt x="6261" y="3529"/>
                    <a:pt x="3733" y="6040"/>
                  </a:cubicBezTo>
                  <a:cubicBezTo>
                    <a:pt x="1206" y="8552"/>
                    <a:pt x="287" y="11063"/>
                    <a:pt x="57" y="13575"/>
                  </a:cubicBezTo>
                  <a:cubicBezTo>
                    <a:pt x="-173" y="16087"/>
                    <a:pt x="287" y="18598"/>
                    <a:pt x="1665" y="19854"/>
                  </a:cubicBezTo>
                  <a:cubicBezTo>
                    <a:pt x="3044" y="21110"/>
                    <a:pt x="5342" y="21110"/>
                    <a:pt x="8559" y="18096"/>
                  </a:cubicBezTo>
                  <a:cubicBezTo>
                    <a:pt x="11776" y="15082"/>
                    <a:pt x="15912" y="9054"/>
                    <a:pt x="20048" y="302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8" name="Line"/>
            <p:cNvSpPr/>
            <p:nvPr/>
          </p:nvSpPr>
          <p:spPr>
            <a:xfrm>
              <a:off x="10052049" y="7481279"/>
              <a:ext cx="95251" cy="1439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8576"/>
                  </a:moveTo>
                  <a:cubicBezTo>
                    <a:pt x="2400" y="8259"/>
                    <a:pt x="4800" y="7941"/>
                    <a:pt x="6720" y="8735"/>
                  </a:cubicBezTo>
                  <a:cubicBezTo>
                    <a:pt x="8640" y="9529"/>
                    <a:pt x="10080" y="11435"/>
                    <a:pt x="10800" y="13341"/>
                  </a:cubicBezTo>
                  <a:cubicBezTo>
                    <a:pt x="11520" y="15247"/>
                    <a:pt x="11520" y="17153"/>
                    <a:pt x="10800" y="18741"/>
                  </a:cubicBezTo>
                  <a:cubicBezTo>
                    <a:pt x="10080" y="20329"/>
                    <a:pt x="8640" y="21600"/>
                    <a:pt x="7200" y="21600"/>
                  </a:cubicBezTo>
                  <a:cubicBezTo>
                    <a:pt x="5760" y="21600"/>
                    <a:pt x="4320" y="20329"/>
                    <a:pt x="4800" y="17788"/>
                  </a:cubicBezTo>
                  <a:cubicBezTo>
                    <a:pt x="5280" y="15247"/>
                    <a:pt x="7680" y="11435"/>
                    <a:pt x="10800" y="8259"/>
                  </a:cubicBezTo>
                  <a:cubicBezTo>
                    <a:pt x="13920" y="5082"/>
                    <a:pt x="17760" y="2541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89" name="Line"/>
            <p:cNvSpPr/>
            <p:nvPr/>
          </p:nvSpPr>
          <p:spPr>
            <a:xfrm>
              <a:off x="10403496" y="7388738"/>
              <a:ext cx="194654" cy="2818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9" h="20991" fill="norm" stroke="1" extrusionOk="0">
                  <a:moveTo>
                    <a:pt x="1849" y="15880"/>
                  </a:moveTo>
                  <a:cubicBezTo>
                    <a:pt x="4172" y="15722"/>
                    <a:pt x="6494" y="15564"/>
                    <a:pt x="8120" y="15249"/>
                  </a:cubicBezTo>
                  <a:cubicBezTo>
                    <a:pt x="9746" y="14934"/>
                    <a:pt x="10675" y="14461"/>
                    <a:pt x="11140" y="13830"/>
                  </a:cubicBezTo>
                  <a:cubicBezTo>
                    <a:pt x="11604" y="13199"/>
                    <a:pt x="11604" y="12411"/>
                    <a:pt x="10443" y="11859"/>
                  </a:cubicBezTo>
                  <a:cubicBezTo>
                    <a:pt x="9282" y="11307"/>
                    <a:pt x="6959" y="10992"/>
                    <a:pt x="4985" y="11702"/>
                  </a:cubicBezTo>
                  <a:cubicBezTo>
                    <a:pt x="3011" y="12411"/>
                    <a:pt x="1385" y="14145"/>
                    <a:pt x="572" y="15722"/>
                  </a:cubicBezTo>
                  <a:cubicBezTo>
                    <a:pt x="-241" y="17299"/>
                    <a:pt x="-241" y="18718"/>
                    <a:pt x="920" y="19743"/>
                  </a:cubicBezTo>
                  <a:cubicBezTo>
                    <a:pt x="2082" y="20767"/>
                    <a:pt x="4404" y="21398"/>
                    <a:pt x="6843" y="20689"/>
                  </a:cubicBezTo>
                  <a:cubicBezTo>
                    <a:pt x="9282" y="19979"/>
                    <a:pt x="11836" y="17929"/>
                    <a:pt x="13927" y="14776"/>
                  </a:cubicBezTo>
                  <a:cubicBezTo>
                    <a:pt x="16017" y="11623"/>
                    <a:pt x="17643" y="7366"/>
                    <a:pt x="18572" y="4528"/>
                  </a:cubicBezTo>
                  <a:cubicBezTo>
                    <a:pt x="19501" y="1690"/>
                    <a:pt x="19733" y="271"/>
                    <a:pt x="19385" y="34"/>
                  </a:cubicBezTo>
                  <a:cubicBezTo>
                    <a:pt x="19036" y="-202"/>
                    <a:pt x="18107" y="744"/>
                    <a:pt x="16946" y="3661"/>
                  </a:cubicBezTo>
                  <a:cubicBezTo>
                    <a:pt x="15785" y="6578"/>
                    <a:pt x="14391" y="11465"/>
                    <a:pt x="13694" y="14303"/>
                  </a:cubicBezTo>
                  <a:cubicBezTo>
                    <a:pt x="12998" y="17141"/>
                    <a:pt x="12998" y="17929"/>
                    <a:pt x="13346" y="18718"/>
                  </a:cubicBezTo>
                  <a:cubicBezTo>
                    <a:pt x="13694" y="19506"/>
                    <a:pt x="14391" y="20294"/>
                    <a:pt x="15204" y="20452"/>
                  </a:cubicBezTo>
                  <a:cubicBezTo>
                    <a:pt x="16017" y="20610"/>
                    <a:pt x="16946" y="20137"/>
                    <a:pt x="17991" y="19191"/>
                  </a:cubicBezTo>
                  <a:cubicBezTo>
                    <a:pt x="19036" y="18245"/>
                    <a:pt x="20198" y="16826"/>
                    <a:pt x="21359" y="1540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0" name="Line"/>
            <p:cNvSpPr/>
            <p:nvPr/>
          </p:nvSpPr>
          <p:spPr>
            <a:xfrm>
              <a:off x="10620086" y="7455879"/>
              <a:ext cx="66964" cy="172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4" h="21477" fill="norm" stroke="1" extrusionOk="0">
                  <a:moveTo>
                    <a:pt x="1104" y="13434"/>
                  </a:moveTo>
                  <a:cubicBezTo>
                    <a:pt x="1104" y="15015"/>
                    <a:pt x="1104" y="16595"/>
                    <a:pt x="766" y="18176"/>
                  </a:cubicBezTo>
                  <a:cubicBezTo>
                    <a:pt x="429" y="19756"/>
                    <a:pt x="-246" y="21337"/>
                    <a:pt x="91" y="21468"/>
                  </a:cubicBezTo>
                  <a:cubicBezTo>
                    <a:pt x="429" y="21600"/>
                    <a:pt x="1779" y="20283"/>
                    <a:pt x="4479" y="16727"/>
                  </a:cubicBezTo>
                  <a:cubicBezTo>
                    <a:pt x="7179" y="13171"/>
                    <a:pt x="11229" y="7376"/>
                    <a:pt x="14267" y="4215"/>
                  </a:cubicBezTo>
                  <a:cubicBezTo>
                    <a:pt x="17304" y="1054"/>
                    <a:pt x="19329" y="527"/>
                    <a:pt x="21354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1" name="Line"/>
            <p:cNvSpPr/>
            <p:nvPr/>
          </p:nvSpPr>
          <p:spPr>
            <a:xfrm>
              <a:off x="10701727" y="7526737"/>
              <a:ext cx="74223" cy="1450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9" h="21451" fill="norm" stroke="1" extrusionOk="0">
                  <a:moveTo>
                    <a:pt x="21039" y="2668"/>
                  </a:moveTo>
                  <a:cubicBezTo>
                    <a:pt x="18039" y="1729"/>
                    <a:pt x="15039" y="790"/>
                    <a:pt x="11439" y="321"/>
                  </a:cubicBezTo>
                  <a:cubicBezTo>
                    <a:pt x="7839" y="-149"/>
                    <a:pt x="3639" y="-149"/>
                    <a:pt x="1539" y="634"/>
                  </a:cubicBezTo>
                  <a:cubicBezTo>
                    <a:pt x="-561" y="1416"/>
                    <a:pt x="-561" y="2981"/>
                    <a:pt x="1839" y="5486"/>
                  </a:cubicBezTo>
                  <a:cubicBezTo>
                    <a:pt x="4239" y="7990"/>
                    <a:pt x="9039" y="11434"/>
                    <a:pt x="12039" y="13938"/>
                  </a:cubicBezTo>
                  <a:cubicBezTo>
                    <a:pt x="15039" y="16442"/>
                    <a:pt x="16239" y="18008"/>
                    <a:pt x="15639" y="19260"/>
                  </a:cubicBezTo>
                  <a:cubicBezTo>
                    <a:pt x="15039" y="20512"/>
                    <a:pt x="12639" y="21451"/>
                    <a:pt x="9939" y="21451"/>
                  </a:cubicBezTo>
                  <a:cubicBezTo>
                    <a:pt x="7239" y="21451"/>
                    <a:pt x="4239" y="20512"/>
                    <a:pt x="3339" y="18634"/>
                  </a:cubicBezTo>
                  <a:cubicBezTo>
                    <a:pt x="2439" y="16755"/>
                    <a:pt x="3639" y="13938"/>
                    <a:pt x="4839" y="1112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2" name="Line"/>
            <p:cNvSpPr/>
            <p:nvPr/>
          </p:nvSpPr>
          <p:spPr>
            <a:xfrm>
              <a:off x="10827929" y="7341579"/>
              <a:ext cx="113121" cy="3526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7" h="21551" fill="norm" stroke="1" extrusionOk="0">
                  <a:moveTo>
                    <a:pt x="21377" y="0"/>
                  </a:moveTo>
                  <a:cubicBezTo>
                    <a:pt x="15777" y="3492"/>
                    <a:pt x="10177" y="6984"/>
                    <a:pt x="6577" y="10218"/>
                  </a:cubicBezTo>
                  <a:cubicBezTo>
                    <a:pt x="2977" y="13451"/>
                    <a:pt x="1377" y="16426"/>
                    <a:pt x="577" y="18237"/>
                  </a:cubicBezTo>
                  <a:cubicBezTo>
                    <a:pt x="-223" y="20048"/>
                    <a:pt x="-223" y="20695"/>
                    <a:pt x="777" y="21083"/>
                  </a:cubicBezTo>
                  <a:cubicBezTo>
                    <a:pt x="1777" y="21471"/>
                    <a:pt x="3777" y="21600"/>
                    <a:pt x="5777" y="21535"/>
                  </a:cubicBezTo>
                  <a:cubicBezTo>
                    <a:pt x="7777" y="21471"/>
                    <a:pt x="9777" y="21212"/>
                    <a:pt x="11777" y="2095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3" name="Line"/>
            <p:cNvSpPr/>
            <p:nvPr/>
          </p:nvSpPr>
          <p:spPr>
            <a:xfrm>
              <a:off x="10812919" y="7538854"/>
              <a:ext cx="109082" cy="186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7" h="21118" fill="norm" stroke="1" extrusionOk="0">
                  <a:moveTo>
                    <a:pt x="5207" y="6718"/>
                  </a:moveTo>
                  <a:cubicBezTo>
                    <a:pt x="2715" y="4318"/>
                    <a:pt x="222" y="1918"/>
                    <a:pt x="15" y="718"/>
                  </a:cubicBezTo>
                  <a:cubicBezTo>
                    <a:pt x="-193" y="-482"/>
                    <a:pt x="1884" y="-482"/>
                    <a:pt x="5830" y="3118"/>
                  </a:cubicBezTo>
                  <a:cubicBezTo>
                    <a:pt x="9776" y="6718"/>
                    <a:pt x="15592" y="13918"/>
                    <a:pt x="21407" y="21118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4" name="Line"/>
            <p:cNvSpPr/>
            <p:nvPr/>
          </p:nvSpPr>
          <p:spPr>
            <a:xfrm>
              <a:off x="11017250" y="7646379"/>
              <a:ext cx="127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5" name="Line"/>
            <p:cNvSpPr/>
            <p:nvPr/>
          </p:nvSpPr>
          <p:spPr>
            <a:xfrm>
              <a:off x="6349" y="1645629"/>
              <a:ext cx="24931" cy="373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0" h="21542" fill="norm" stroke="1" extrusionOk="0">
                  <a:moveTo>
                    <a:pt x="5400" y="0"/>
                  </a:moveTo>
                  <a:cubicBezTo>
                    <a:pt x="9000" y="3539"/>
                    <a:pt x="12600" y="7078"/>
                    <a:pt x="15300" y="10434"/>
                  </a:cubicBezTo>
                  <a:cubicBezTo>
                    <a:pt x="18000" y="13790"/>
                    <a:pt x="19800" y="16963"/>
                    <a:pt x="20700" y="18915"/>
                  </a:cubicBezTo>
                  <a:cubicBezTo>
                    <a:pt x="21600" y="20868"/>
                    <a:pt x="21600" y="21600"/>
                    <a:pt x="18000" y="21539"/>
                  </a:cubicBezTo>
                  <a:cubicBezTo>
                    <a:pt x="14400" y="21478"/>
                    <a:pt x="7200" y="20624"/>
                    <a:pt x="0" y="197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6" name="Line"/>
            <p:cNvSpPr/>
            <p:nvPr/>
          </p:nvSpPr>
          <p:spPr>
            <a:xfrm>
              <a:off x="0" y="1621227"/>
              <a:ext cx="209550" cy="3673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1" fill="norm" stroke="1" extrusionOk="0">
                  <a:moveTo>
                    <a:pt x="0" y="19679"/>
                  </a:moveTo>
                  <a:cubicBezTo>
                    <a:pt x="436" y="18810"/>
                    <a:pt x="873" y="17941"/>
                    <a:pt x="1745" y="17507"/>
                  </a:cubicBezTo>
                  <a:cubicBezTo>
                    <a:pt x="2618" y="17072"/>
                    <a:pt x="3927" y="17072"/>
                    <a:pt x="6000" y="16017"/>
                  </a:cubicBezTo>
                  <a:cubicBezTo>
                    <a:pt x="8073" y="14962"/>
                    <a:pt x="10909" y="12851"/>
                    <a:pt x="13309" y="10307"/>
                  </a:cubicBezTo>
                  <a:cubicBezTo>
                    <a:pt x="15709" y="7762"/>
                    <a:pt x="17673" y="4782"/>
                    <a:pt x="18764" y="2858"/>
                  </a:cubicBezTo>
                  <a:cubicBezTo>
                    <a:pt x="19855" y="934"/>
                    <a:pt x="20073" y="65"/>
                    <a:pt x="19964" y="3"/>
                  </a:cubicBezTo>
                  <a:cubicBezTo>
                    <a:pt x="19855" y="-59"/>
                    <a:pt x="19418" y="686"/>
                    <a:pt x="19200" y="2982"/>
                  </a:cubicBezTo>
                  <a:cubicBezTo>
                    <a:pt x="18982" y="5279"/>
                    <a:pt x="18982" y="9127"/>
                    <a:pt x="19418" y="12479"/>
                  </a:cubicBezTo>
                  <a:cubicBezTo>
                    <a:pt x="19855" y="15831"/>
                    <a:pt x="20727" y="18686"/>
                    <a:pt x="21600" y="215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7" name="Line"/>
            <p:cNvSpPr/>
            <p:nvPr/>
          </p:nvSpPr>
          <p:spPr>
            <a:xfrm>
              <a:off x="261439" y="1925029"/>
              <a:ext cx="68349" cy="963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14" h="20913" fill="norm" stroke="1" extrusionOk="0">
                  <a:moveTo>
                    <a:pt x="5391" y="4136"/>
                  </a:moveTo>
                  <a:cubicBezTo>
                    <a:pt x="3485" y="5974"/>
                    <a:pt x="1579" y="7813"/>
                    <a:pt x="626" y="10570"/>
                  </a:cubicBezTo>
                  <a:cubicBezTo>
                    <a:pt x="-327" y="13328"/>
                    <a:pt x="-327" y="17004"/>
                    <a:pt x="1579" y="19072"/>
                  </a:cubicBezTo>
                  <a:cubicBezTo>
                    <a:pt x="3485" y="21140"/>
                    <a:pt x="7297" y="21600"/>
                    <a:pt x="11108" y="19762"/>
                  </a:cubicBezTo>
                  <a:cubicBezTo>
                    <a:pt x="14920" y="17923"/>
                    <a:pt x="18732" y="13787"/>
                    <a:pt x="20002" y="10570"/>
                  </a:cubicBezTo>
                  <a:cubicBezTo>
                    <a:pt x="21273" y="7353"/>
                    <a:pt x="20002" y="5055"/>
                    <a:pt x="18097" y="3447"/>
                  </a:cubicBezTo>
                  <a:cubicBezTo>
                    <a:pt x="16191" y="1838"/>
                    <a:pt x="13649" y="919"/>
                    <a:pt x="1110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8" name="Line"/>
            <p:cNvSpPr/>
            <p:nvPr/>
          </p:nvSpPr>
          <p:spPr>
            <a:xfrm>
              <a:off x="412750" y="1721829"/>
              <a:ext cx="381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999" name="Line"/>
            <p:cNvSpPr/>
            <p:nvPr/>
          </p:nvSpPr>
          <p:spPr>
            <a:xfrm>
              <a:off x="469899" y="1925029"/>
              <a:ext cx="127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0" name="Line"/>
            <p:cNvSpPr/>
            <p:nvPr/>
          </p:nvSpPr>
          <p:spPr>
            <a:xfrm>
              <a:off x="808566" y="1734529"/>
              <a:ext cx="4235" cy="317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0800" y="5040"/>
                    <a:pt x="0" y="10080"/>
                    <a:pt x="0" y="13680"/>
                  </a:cubicBezTo>
                  <a:cubicBezTo>
                    <a:pt x="0" y="17280"/>
                    <a:pt x="10800" y="1944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1" name="Line"/>
            <p:cNvSpPr/>
            <p:nvPr/>
          </p:nvSpPr>
          <p:spPr>
            <a:xfrm>
              <a:off x="793750" y="1643377"/>
              <a:ext cx="218687" cy="4069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3" h="21188" fill="norm" stroke="1" extrusionOk="0">
                  <a:moveTo>
                    <a:pt x="0" y="3423"/>
                  </a:moveTo>
                  <a:cubicBezTo>
                    <a:pt x="1019" y="2321"/>
                    <a:pt x="2038" y="1219"/>
                    <a:pt x="4177" y="558"/>
                  </a:cubicBezTo>
                  <a:cubicBezTo>
                    <a:pt x="6317" y="-104"/>
                    <a:pt x="9577" y="-324"/>
                    <a:pt x="12736" y="723"/>
                  </a:cubicBezTo>
                  <a:cubicBezTo>
                    <a:pt x="15894" y="1770"/>
                    <a:pt x="18951" y="4084"/>
                    <a:pt x="20275" y="6343"/>
                  </a:cubicBezTo>
                  <a:cubicBezTo>
                    <a:pt x="21600" y="8603"/>
                    <a:pt x="21192" y="10807"/>
                    <a:pt x="19358" y="12956"/>
                  </a:cubicBezTo>
                  <a:cubicBezTo>
                    <a:pt x="17525" y="15105"/>
                    <a:pt x="14264" y="17198"/>
                    <a:pt x="11717" y="18466"/>
                  </a:cubicBezTo>
                  <a:cubicBezTo>
                    <a:pt x="9170" y="19733"/>
                    <a:pt x="7336" y="20174"/>
                    <a:pt x="5808" y="20560"/>
                  </a:cubicBezTo>
                  <a:cubicBezTo>
                    <a:pt x="4279" y="20945"/>
                    <a:pt x="3057" y="21276"/>
                    <a:pt x="2751" y="21166"/>
                  </a:cubicBezTo>
                  <a:cubicBezTo>
                    <a:pt x="2445" y="21056"/>
                    <a:pt x="3057" y="20505"/>
                    <a:pt x="3668" y="199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2" name="Line"/>
            <p:cNvSpPr/>
            <p:nvPr/>
          </p:nvSpPr>
          <p:spPr>
            <a:xfrm>
              <a:off x="1181463" y="1798029"/>
              <a:ext cx="259988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6" h="21600" fill="norm" stroke="1" extrusionOk="0">
                  <a:moveTo>
                    <a:pt x="493" y="21600"/>
                  </a:moveTo>
                  <a:cubicBezTo>
                    <a:pt x="144" y="19200"/>
                    <a:pt x="-204" y="16800"/>
                    <a:pt x="144" y="14400"/>
                  </a:cubicBezTo>
                  <a:cubicBezTo>
                    <a:pt x="493" y="12000"/>
                    <a:pt x="1538" y="9600"/>
                    <a:pt x="2670" y="8160"/>
                  </a:cubicBezTo>
                  <a:cubicBezTo>
                    <a:pt x="3802" y="6720"/>
                    <a:pt x="5022" y="6240"/>
                    <a:pt x="6590" y="8640"/>
                  </a:cubicBezTo>
                  <a:cubicBezTo>
                    <a:pt x="8157" y="11040"/>
                    <a:pt x="10073" y="16320"/>
                    <a:pt x="11467" y="18960"/>
                  </a:cubicBezTo>
                  <a:cubicBezTo>
                    <a:pt x="12861" y="21600"/>
                    <a:pt x="13731" y="21600"/>
                    <a:pt x="15299" y="18000"/>
                  </a:cubicBezTo>
                  <a:cubicBezTo>
                    <a:pt x="16867" y="14400"/>
                    <a:pt x="19131" y="7200"/>
                    <a:pt x="2139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3" name="Line"/>
            <p:cNvSpPr/>
            <p:nvPr/>
          </p:nvSpPr>
          <p:spPr>
            <a:xfrm>
              <a:off x="1606550" y="1645629"/>
              <a:ext cx="184150" cy="393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986" y="929"/>
                    <a:pt x="3972" y="1858"/>
                    <a:pt x="6828" y="4413"/>
                  </a:cubicBezTo>
                  <a:cubicBezTo>
                    <a:pt x="9683" y="6968"/>
                    <a:pt x="13407" y="11148"/>
                    <a:pt x="16014" y="14284"/>
                  </a:cubicBezTo>
                  <a:cubicBezTo>
                    <a:pt x="18621" y="17419"/>
                    <a:pt x="20110" y="1951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4" name="Line"/>
            <p:cNvSpPr/>
            <p:nvPr/>
          </p:nvSpPr>
          <p:spPr>
            <a:xfrm>
              <a:off x="1587500" y="1601179"/>
              <a:ext cx="266700" cy="495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714" y="1477"/>
                    <a:pt x="17829" y="2954"/>
                    <a:pt x="15600" y="5169"/>
                  </a:cubicBezTo>
                  <a:cubicBezTo>
                    <a:pt x="13371" y="7385"/>
                    <a:pt x="10800" y="10338"/>
                    <a:pt x="8143" y="13200"/>
                  </a:cubicBezTo>
                  <a:cubicBezTo>
                    <a:pt x="5486" y="16062"/>
                    <a:pt x="2743" y="1883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5" name="Line"/>
            <p:cNvSpPr/>
            <p:nvPr/>
          </p:nvSpPr>
          <p:spPr>
            <a:xfrm>
              <a:off x="2266949" y="1817079"/>
              <a:ext cx="171451" cy="1824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6" fill="norm" stroke="1" extrusionOk="0">
                  <a:moveTo>
                    <a:pt x="0" y="2979"/>
                  </a:moveTo>
                  <a:cubicBezTo>
                    <a:pt x="1600" y="8193"/>
                    <a:pt x="3200" y="13407"/>
                    <a:pt x="4533" y="16634"/>
                  </a:cubicBezTo>
                  <a:cubicBezTo>
                    <a:pt x="5867" y="19862"/>
                    <a:pt x="6933" y="21103"/>
                    <a:pt x="8000" y="21352"/>
                  </a:cubicBezTo>
                  <a:cubicBezTo>
                    <a:pt x="9067" y="21600"/>
                    <a:pt x="10133" y="20855"/>
                    <a:pt x="11333" y="18000"/>
                  </a:cubicBezTo>
                  <a:cubicBezTo>
                    <a:pt x="12533" y="15145"/>
                    <a:pt x="13867" y="10179"/>
                    <a:pt x="14933" y="6828"/>
                  </a:cubicBezTo>
                  <a:cubicBezTo>
                    <a:pt x="16000" y="3476"/>
                    <a:pt x="16800" y="1738"/>
                    <a:pt x="17867" y="869"/>
                  </a:cubicBezTo>
                  <a:cubicBezTo>
                    <a:pt x="18933" y="0"/>
                    <a:pt x="20267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6" name="Line"/>
            <p:cNvSpPr/>
            <p:nvPr/>
          </p:nvSpPr>
          <p:spPr>
            <a:xfrm>
              <a:off x="2433763" y="1823854"/>
              <a:ext cx="80837" cy="1964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2" h="21553" fill="norm" stroke="1" extrusionOk="0">
                  <a:moveTo>
                    <a:pt x="21152" y="2043"/>
                  </a:moveTo>
                  <a:cubicBezTo>
                    <a:pt x="18937" y="1347"/>
                    <a:pt x="16721" y="650"/>
                    <a:pt x="14229" y="301"/>
                  </a:cubicBezTo>
                  <a:cubicBezTo>
                    <a:pt x="11737" y="-47"/>
                    <a:pt x="8967" y="-47"/>
                    <a:pt x="6198" y="69"/>
                  </a:cubicBezTo>
                  <a:cubicBezTo>
                    <a:pt x="3429" y="185"/>
                    <a:pt x="660" y="418"/>
                    <a:pt x="106" y="1579"/>
                  </a:cubicBezTo>
                  <a:cubicBezTo>
                    <a:pt x="-448" y="2740"/>
                    <a:pt x="1214" y="4830"/>
                    <a:pt x="4260" y="6805"/>
                  </a:cubicBezTo>
                  <a:cubicBezTo>
                    <a:pt x="7306" y="8779"/>
                    <a:pt x="11737" y="10637"/>
                    <a:pt x="14229" y="12147"/>
                  </a:cubicBezTo>
                  <a:cubicBezTo>
                    <a:pt x="16721" y="13656"/>
                    <a:pt x="17275" y="14818"/>
                    <a:pt x="14783" y="16327"/>
                  </a:cubicBezTo>
                  <a:cubicBezTo>
                    <a:pt x="12290" y="17837"/>
                    <a:pt x="6752" y="19695"/>
                    <a:pt x="1214" y="215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7" name="Line"/>
            <p:cNvSpPr/>
            <p:nvPr/>
          </p:nvSpPr>
          <p:spPr>
            <a:xfrm>
              <a:off x="2571749" y="1925029"/>
              <a:ext cx="190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8" name="Line"/>
            <p:cNvSpPr/>
            <p:nvPr/>
          </p:nvSpPr>
          <p:spPr>
            <a:xfrm>
              <a:off x="3052804" y="1684970"/>
              <a:ext cx="198033" cy="3480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2" h="21394" fill="norm" stroke="1" extrusionOk="0">
                  <a:moveTo>
                    <a:pt x="2212" y="1486"/>
                  </a:moveTo>
                  <a:cubicBezTo>
                    <a:pt x="2439" y="6821"/>
                    <a:pt x="2667" y="12155"/>
                    <a:pt x="2780" y="15148"/>
                  </a:cubicBezTo>
                  <a:cubicBezTo>
                    <a:pt x="2894" y="18141"/>
                    <a:pt x="2894" y="18792"/>
                    <a:pt x="2780" y="19442"/>
                  </a:cubicBezTo>
                  <a:cubicBezTo>
                    <a:pt x="2667" y="20093"/>
                    <a:pt x="2439" y="20743"/>
                    <a:pt x="2098" y="20743"/>
                  </a:cubicBezTo>
                  <a:cubicBezTo>
                    <a:pt x="1757" y="20743"/>
                    <a:pt x="1303" y="20093"/>
                    <a:pt x="962" y="19247"/>
                  </a:cubicBezTo>
                  <a:cubicBezTo>
                    <a:pt x="620" y="18401"/>
                    <a:pt x="393" y="17360"/>
                    <a:pt x="166" y="16514"/>
                  </a:cubicBezTo>
                  <a:cubicBezTo>
                    <a:pt x="-62" y="15669"/>
                    <a:pt x="-289" y="15018"/>
                    <a:pt x="1189" y="14367"/>
                  </a:cubicBezTo>
                  <a:cubicBezTo>
                    <a:pt x="2667" y="13717"/>
                    <a:pt x="5850" y="13066"/>
                    <a:pt x="9033" y="11570"/>
                  </a:cubicBezTo>
                  <a:cubicBezTo>
                    <a:pt x="12216" y="10074"/>
                    <a:pt x="15399" y="7731"/>
                    <a:pt x="17332" y="6105"/>
                  </a:cubicBezTo>
                  <a:cubicBezTo>
                    <a:pt x="19265" y="4478"/>
                    <a:pt x="19947" y="3567"/>
                    <a:pt x="20402" y="2527"/>
                  </a:cubicBezTo>
                  <a:cubicBezTo>
                    <a:pt x="20856" y="1486"/>
                    <a:pt x="21084" y="314"/>
                    <a:pt x="21197" y="54"/>
                  </a:cubicBezTo>
                  <a:cubicBezTo>
                    <a:pt x="21311" y="-206"/>
                    <a:pt x="21311" y="445"/>
                    <a:pt x="21084" y="2722"/>
                  </a:cubicBezTo>
                  <a:cubicBezTo>
                    <a:pt x="20856" y="4999"/>
                    <a:pt x="20402" y="8902"/>
                    <a:pt x="19947" y="12286"/>
                  </a:cubicBezTo>
                  <a:cubicBezTo>
                    <a:pt x="19492" y="15669"/>
                    <a:pt x="19037" y="18531"/>
                    <a:pt x="18583" y="213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09" name="Line"/>
            <p:cNvSpPr/>
            <p:nvPr/>
          </p:nvSpPr>
          <p:spPr>
            <a:xfrm>
              <a:off x="3308350" y="1937729"/>
              <a:ext cx="12700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0" name="Line"/>
            <p:cNvSpPr/>
            <p:nvPr/>
          </p:nvSpPr>
          <p:spPr>
            <a:xfrm>
              <a:off x="3416300" y="1785329"/>
              <a:ext cx="1" cy="254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1" name="Line"/>
            <p:cNvSpPr/>
            <p:nvPr/>
          </p:nvSpPr>
          <p:spPr>
            <a:xfrm>
              <a:off x="3416300" y="1944079"/>
              <a:ext cx="63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2" name="Line"/>
            <p:cNvSpPr/>
            <p:nvPr/>
          </p:nvSpPr>
          <p:spPr>
            <a:xfrm>
              <a:off x="3638550" y="1798029"/>
              <a:ext cx="12700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600" y="6146"/>
                    <a:pt x="21600" y="12293"/>
                    <a:pt x="18000" y="15893"/>
                  </a:cubicBezTo>
                  <a:cubicBezTo>
                    <a:pt x="14400" y="19493"/>
                    <a:pt x="7200" y="2054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3" name="Line"/>
            <p:cNvSpPr/>
            <p:nvPr/>
          </p:nvSpPr>
          <p:spPr>
            <a:xfrm>
              <a:off x="3651250" y="1736261"/>
              <a:ext cx="131629" cy="2923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8" h="21312" fill="norm" stroke="1" extrusionOk="0">
                  <a:moveTo>
                    <a:pt x="3037" y="1725"/>
                  </a:moveTo>
                  <a:cubicBezTo>
                    <a:pt x="4387" y="954"/>
                    <a:pt x="5737" y="183"/>
                    <a:pt x="7425" y="28"/>
                  </a:cubicBezTo>
                  <a:cubicBezTo>
                    <a:pt x="9112" y="-126"/>
                    <a:pt x="11137" y="337"/>
                    <a:pt x="13669" y="1880"/>
                  </a:cubicBezTo>
                  <a:cubicBezTo>
                    <a:pt x="16200" y="3423"/>
                    <a:pt x="19237" y="6045"/>
                    <a:pt x="20419" y="8668"/>
                  </a:cubicBezTo>
                  <a:cubicBezTo>
                    <a:pt x="21600" y="11291"/>
                    <a:pt x="20925" y="13914"/>
                    <a:pt x="18563" y="15997"/>
                  </a:cubicBezTo>
                  <a:cubicBezTo>
                    <a:pt x="16200" y="18080"/>
                    <a:pt x="12150" y="19623"/>
                    <a:pt x="8775" y="20471"/>
                  </a:cubicBezTo>
                  <a:cubicBezTo>
                    <a:pt x="5400" y="21320"/>
                    <a:pt x="2700" y="21474"/>
                    <a:pt x="1350" y="21165"/>
                  </a:cubicBezTo>
                  <a:cubicBezTo>
                    <a:pt x="0" y="20857"/>
                    <a:pt x="0" y="20085"/>
                    <a:pt x="0" y="193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4" name="Line"/>
            <p:cNvSpPr/>
            <p:nvPr/>
          </p:nvSpPr>
          <p:spPr>
            <a:xfrm>
              <a:off x="3930649" y="1896270"/>
              <a:ext cx="273051" cy="986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536" fill="norm" stroke="1" extrusionOk="0">
                  <a:moveTo>
                    <a:pt x="3516" y="20536"/>
                  </a:moveTo>
                  <a:cubicBezTo>
                    <a:pt x="2679" y="20536"/>
                    <a:pt x="1842" y="20536"/>
                    <a:pt x="1172" y="19654"/>
                  </a:cubicBezTo>
                  <a:cubicBezTo>
                    <a:pt x="502" y="18773"/>
                    <a:pt x="0" y="17009"/>
                    <a:pt x="0" y="13703"/>
                  </a:cubicBezTo>
                  <a:cubicBezTo>
                    <a:pt x="0" y="10397"/>
                    <a:pt x="502" y="5548"/>
                    <a:pt x="1340" y="2683"/>
                  </a:cubicBezTo>
                  <a:cubicBezTo>
                    <a:pt x="2177" y="-182"/>
                    <a:pt x="3349" y="-1064"/>
                    <a:pt x="4940" y="1581"/>
                  </a:cubicBezTo>
                  <a:cubicBezTo>
                    <a:pt x="6530" y="4226"/>
                    <a:pt x="8540" y="10397"/>
                    <a:pt x="10465" y="13924"/>
                  </a:cubicBezTo>
                  <a:cubicBezTo>
                    <a:pt x="12391" y="17450"/>
                    <a:pt x="14233" y="18332"/>
                    <a:pt x="15991" y="16128"/>
                  </a:cubicBezTo>
                  <a:cubicBezTo>
                    <a:pt x="17749" y="13924"/>
                    <a:pt x="19423" y="8634"/>
                    <a:pt x="20344" y="5548"/>
                  </a:cubicBezTo>
                  <a:cubicBezTo>
                    <a:pt x="21265" y="2463"/>
                    <a:pt x="21433" y="1581"/>
                    <a:pt x="21600" y="6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5" name="Line"/>
            <p:cNvSpPr/>
            <p:nvPr/>
          </p:nvSpPr>
          <p:spPr>
            <a:xfrm>
              <a:off x="3981450" y="1798029"/>
              <a:ext cx="171450" cy="304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933" y="3000"/>
                    <a:pt x="16267" y="6000"/>
                    <a:pt x="12667" y="9600"/>
                  </a:cubicBezTo>
                  <a:cubicBezTo>
                    <a:pt x="9067" y="13200"/>
                    <a:pt x="4533" y="17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6" name="Line"/>
            <p:cNvSpPr/>
            <p:nvPr/>
          </p:nvSpPr>
          <p:spPr>
            <a:xfrm>
              <a:off x="4330699" y="1798029"/>
              <a:ext cx="146051" cy="304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817" y="2250"/>
                    <a:pt x="5635" y="4500"/>
                    <a:pt x="9235" y="8100"/>
                  </a:cubicBezTo>
                  <a:cubicBezTo>
                    <a:pt x="12835" y="11700"/>
                    <a:pt x="17217" y="1665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17" name="Line"/>
            <p:cNvSpPr/>
            <p:nvPr/>
          </p:nvSpPr>
          <p:spPr>
            <a:xfrm>
              <a:off x="4305300" y="1829779"/>
              <a:ext cx="228600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400" y="1358"/>
                    <a:pt x="19200" y="2717"/>
                    <a:pt x="17200" y="4891"/>
                  </a:cubicBezTo>
                  <a:cubicBezTo>
                    <a:pt x="15200" y="7064"/>
                    <a:pt x="12400" y="10053"/>
                    <a:pt x="9400" y="12974"/>
                  </a:cubicBezTo>
                  <a:cubicBezTo>
                    <a:pt x="6400" y="15894"/>
                    <a:pt x="3200" y="1874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2" name="Drawing"/>
          <p:cNvGrpSpPr/>
          <p:nvPr/>
        </p:nvGrpSpPr>
        <p:grpSpPr>
          <a:xfrm>
            <a:off x="1536699" y="1523999"/>
            <a:ext cx="9779983" cy="8095162"/>
            <a:chOff x="0" y="0"/>
            <a:chExt cx="9779981" cy="8095160"/>
          </a:xfrm>
        </p:grpSpPr>
        <p:sp>
          <p:nvSpPr>
            <p:cNvPr id="2020" name="Line"/>
            <p:cNvSpPr/>
            <p:nvPr/>
          </p:nvSpPr>
          <p:spPr>
            <a:xfrm>
              <a:off x="1517649" y="112183"/>
              <a:ext cx="95251" cy="516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4603"/>
                  </a:moveTo>
                  <a:cubicBezTo>
                    <a:pt x="1920" y="3364"/>
                    <a:pt x="3840" y="2125"/>
                    <a:pt x="5280" y="1284"/>
                  </a:cubicBezTo>
                  <a:cubicBezTo>
                    <a:pt x="6720" y="443"/>
                    <a:pt x="7680" y="0"/>
                    <a:pt x="8640" y="0"/>
                  </a:cubicBezTo>
                  <a:cubicBezTo>
                    <a:pt x="9600" y="0"/>
                    <a:pt x="10560" y="443"/>
                    <a:pt x="12000" y="2346"/>
                  </a:cubicBezTo>
                  <a:cubicBezTo>
                    <a:pt x="13440" y="4249"/>
                    <a:pt x="15360" y="7613"/>
                    <a:pt x="16560" y="10800"/>
                  </a:cubicBezTo>
                  <a:cubicBezTo>
                    <a:pt x="17760" y="13987"/>
                    <a:pt x="18240" y="16997"/>
                    <a:pt x="18960" y="18767"/>
                  </a:cubicBezTo>
                  <a:cubicBezTo>
                    <a:pt x="19680" y="20538"/>
                    <a:pt x="20640" y="2106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1" name="Line"/>
            <p:cNvSpPr/>
            <p:nvPr/>
          </p:nvSpPr>
          <p:spPr>
            <a:xfrm>
              <a:off x="1604932" y="159235"/>
              <a:ext cx="180626" cy="4186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6" h="21467" fill="norm" stroke="1" extrusionOk="0">
                  <a:moveTo>
                    <a:pt x="19333" y="952"/>
                  </a:moveTo>
                  <a:cubicBezTo>
                    <a:pt x="20069" y="410"/>
                    <a:pt x="20806" y="-133"/>
                    <a:pt x="20928" y="30"/>
                  </a:cubicBezTo>
                  <a:cubicBezTo>
                    <a:pt x="21051" y="193"/>
                    <a:pt x="20560" y="1061"/>
                    <a:pt x="18106" y="2852"/>
                  </a:cubicBezTo>
                  <a:cubicBezTo>
                    <a:pt x="15651" y="4643"/>
                    <a:pt x="11233" y="7356"/>
                    <a:pt x="7674" y="9473"/>
                  </a:cubicBezTo>
                  <a:cubicBezTo>
                    <a:pt x="4115" y="11590"/>
                    <a:pt x="1415" y="13109"/>
                    <a:pt x="433" y="14520"/>
                  </a:cubicBezTo>
                  <a:cubicBezTo>
                    <a:pt x="-549" y="15931"/>
                    <a:pt x="187" y="17234"/>
                    <a:pt x="2151" y="18374"/>
                  </a:cubicBezTo>
                  <a:cubicBezTo>
                    <a:pt x="4115" y="19513"/>
                    <a:pt x="7306" y="20490"/>
                    <a:pt x="10128" y="20979"/>
                  </a:cubicBezTo>
                  <a:cubicBezTo>
                    <a:pt x="12951" y="21467"/>
                    <a:pt x="15406" y="21467"/>
                    <a:pt x="17860" y="214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2" name="Line"/>
            <p:cNvSpPr/>
            <p:nvPr/>
          </p:nvSpPr>
          <p:spPr>
            <a:xfrm>
              <a:off x="1955800" y="450849"/>
              <a:ext cx="1587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744" y="14400"/>
                    <a:pt x="7488" y="7200"/>
                    <a:pt x="11088" y="3600"/>
                  </a:cubicBezTo>
                  <a:cubicBezTo>
                    <a:pt x="14688" y="0"/>
                    <a:pt x="18144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3" name="Line"/>
            <p:cNvSpPr/>
            <p:nvPr/>
          </p:nvSpPr>
          <p:spPr>
            <a:xfrm>
              <a:off x="2346213" y="99883"/>
              <a:ext cx="149337" cy="4328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9" h="21337" fill="norm" stroke="1" extrusionOk="0">
                  <a:moveTo>
                    <a:pt x="20319" y="1650"/>
                  </a:moveTo>
                  <a:cubicBezTo>
                    <a:pt x="17151" y="919"/>
                    <a:pt x="13983" y="189"/>
                    <a:pt x="10671" y="33"/>
                  </a:cubicBezTo>
                  <a:cubicBezTo>
                    <a:pt x="7359" y="-124"/>
                    <a:pt x="3903" y="293"/>
                    <a:pt x="1887" y="1128"/>
                  </a:cubicBezTo>
                  <a:cubicBezTo>
                    <a:pt x="-129" y="1963"/>
                    <a:pt x="-705" y="3215"/>
                    <a:pt x="1023" y="4780"/>
                  </a:cubicBezTo>
                  <a:cubicBezTo>
                    <a:pt x="2751" y="6346"/>
                    <a:pt x="6783" y="8224"/>
                    <a:pt x="10671" y="10050"/>
                  </a:cubicBezTo>
                  <a:cubicBezTo>
                    <a:pt x="14559" y="11876"/>
                    <a:pt x="18303" y="13650"/>
                    <a:pt x="19599" y="15215"/>
                  </a:cubicBezTo>
                  <a:cubicBezTo>
                    <a:pt x="20895" y="16780"/>
                    <a:pt x="19743" y="18137"/>
                    <a:pt x="17007" y="19180"/>
                  </a:cubicBezTo>
                  <a:cubicBezTo>
                    <a:pt x="14271" y="20224"/>
                    <a:pt x="9951" y="20954"/>
                    <a:pt x="6927" y="21215"/>
                  </a:cubicBezTo>
                  <a:cubicBezTo>
                    <a:pt x="3903" y="21476"/>
                    <a:pt x="2175" y="21267"/>
                    <a:pt x="447" y="210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4" name="Line"/>
            <p:cNvSpPr/>
            <p:nvPr/>
          </p:nvSpPr>
          <p:spPr>
            <a:xfrm>
              <a:off x="3188170" y="0"/>
              <a:ext cx="69381" cy="5270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5" h="21512" fill="norm" stroke="1" extrusionOk="0">
                  <a:moveTo>
                    <a:pt x="21455" y="0"/>
                  </a:moveTo>
                  <a:cubicBezTo>
                    <a:pt x="16873" y="2074"/>
                    <a:pt x="12291" y="4147"/>
                    <a:pt x="8691" y="6782"/>
                  </a:cubicBezTo>
                  <a:cubicBezTo>
                    <a:pt x="5091" y="9418"/>
                    <a:pt x="2473" y="12614"/>
                    <a:pt x="1164" y="14990"/>
                  </a:cubicBezTo>
                  <a:cubicBezTo>
                    <a:pt x="-145" y="17366"/>
                    <a:pt x="-145" y="18922"/>
                    <a:pt x="182" y="19915"/>
                  </a:cubicBezTo>
                  <a:cubicBezTo>
                    <a:pt x="510" y="20909"/>
                    <a:pt x="1164" y="21341"/>
                    <a:pt x="3128" y="21470"/>
                  </a:cubicBezTo>
                  <a:cubicBezTo>
                    <a:pt x="5091" y="21600"/>
                    <a:pt x="8364" y="21427"/>
                    <a:pt x="11310" y="20995"/>
                  </a:cubicBezTo>
                  <a:cubicBezTo>
                    <a:pt x="14255" y="20563"/>
                    <a:pt x="16873" y="19872"/>
                    <a:pt x="19491" y="191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5" name="Line"/>
            <p:cNvSpPr/>
            <p:nvPr/>
          </p:nvSpPr>
          <p:spPr>
            <a:xfrm>
              <a:off x="3149340" y="317500"/>
              <a:ext cx="18441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5" h="21600" fill="norm" stroke="1" extrusionOk="0">
                  <a:moveTo>
                    <a:pt x="3712" y="21600"/>
                  </a:moveTo>
                  <a:cubicBezTo>
                    <a:pt x="1994" y="21600"/>
                    <a:pt x="276" y="21600"/>
                    <a:pt x="30" y="18000"/>
                  </a:cubicBezTo>
                  <a:cubicBezTo>
                    <a:pt x="-215" y="14400"/>
                    <a:pt x="1012" y="7200"/>
                    <a:pt x="4817" y="3600"/>
                  </a:cubicBezTo>
                  <a:cubicBezTo>
                    <a:pt x="8621" y="0"/>
                    <a:pt x="15003" y="0"/>
                    <a:pt x="2138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6" name="Line"/>
            <p:cNvSpPr/>
            <p:nvPr/>
          </p:nvSpPr>
          <p:spPr>
            <a:xfrm>
              <a:off x="3324755" y="304006"/>
              <a:ext cx="193145" cy="176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3" h="21187" fill="norm" stroke="1" extrusionOk="0">
                  <a:moveTo>
                    <a:pt x="3077" y="6956"/>
                  </a:moveTo>
                  <a:cubicBezTo>
                    <a:pt x="4238" y="6194"/>
                    <a:pt x="5399" y="5432"/>
                    <a:pt x="6677" y="4288"/>
                  </a:cubicBezTo>
                  <a:cubicBezTo>
                    <a:pt x="7954" y="3145"/>
                    <a:pt x="9348" y="1620"/>
                    <a:pt x="9348" y="731"/>
                  </a:cubicBezTo>
                  <a:cubicBezTo>
                    <a:pt x="9348" y="-159"/>
                    <a:pt x="7954" y="-413"/>
                    <a:pt x="6096" y="985"/>
                  </a:cubicBezTo>
                  <a:cubicBezTo>
                    <a:pt x="4238" y="2382"/>
                    <a:pt x="1916" y="5432"/>
                    <a:pt x="754" y="8481"/>
                  </a:cubicBezTo>
                  <a:cubicBezTo>
                    <a:pt x="-407" y="11531"/>
                    <a:pt x="-407" y="14580"/>
                    <a:pt x="2032" y="16994"/>
                  </a:cubicBezTo>
                  <a:cubicBezTo>
                    <a:pt x="4470" y="19408"/>
                    <a:pt x="9348" y="21187"/>
                    <a:pt x="12948" y="21187"/>
                  </a:cubicBezTo>
                  <a:cubicBezTo>
                    <a:pt x="16548" y="21187"/>
                    <a:pt x="18870" y="19408"/>
                    <a:pt x="21193" y="176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7" name="Line"/>
            <p:cNvSpPr/>
            <p:nvPr/>
          </p:nvSpPr>
          <p:spPr>
            <a:xfrm>
              <a:off x="3489086" y="278880"/>
              <a:ext cx="92315" cy="2276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4" h="21315" fill="norm" stroke="1" extrusionOk="0">
                  <a:moveTo>
                    <a:pt x="20934" y="1832"/>
                  </a:moveTo>
                  <a:cubicBezTo>
                    <a:pt x="19494" y="1039"/>
                    <a:pt x="18054" y="246"/>
                    <a:pt x="14934" y="48"/>
                  </a:cubicBezTo>
                  <a:cubicBezTo>
                    <a:pt x="11814" y="-150"/>
                    <a:pt x="7014" y="246"/>
                    <a:pt x="3894" y="1435"/>
                  </a:cubicBezTo>
                  <a:cubicBezTo>
                    <a:pt x="774" y="2624"/>
                    <a:pt x="-666" y="4606"/>
                    <a:pt x="294" y="6885"/>
                  </a:cubicBezTo>
                  <a:cubicBezTo>
                    <a:pt x="1254" y="9164"/>
                    <a:pt x="4614" y="11740"/>
                    <a:pt x="7734" y="13622"/>
                  </a:cubicBezTo>
                  <a:cubicBezTo>
                    <a:pt x="10854" y="15505"/>
                    <a:pt x="13734" y="16694"/>
                    <a:pt x="15414" y="17883"/>
                  </a:cubicBezTo>
                  <a:cubicBezTo>
                    <a:pt x="17094" y="19072"/>
                    <a:pt x="17574" y="20261"/>
                    <a:pt x="16374" y="20856"/>
                  </a:cubicBezTo>
                  <a:cubicBezTo>
                    <a:pt x="15174" y="21450"/>
                    <a:pt x="12294" y="21450"/>
                    <a:pt x="10374" y="20955"/>
                  </a:cubicBezTo>
                  <a:cubicBezTo>
                    <a:pt x="8454" y="20459"/>
                    <a:pt x="7494" y="19468"/>
                    <a:pt x="7254" y="17685"/>
                  </a:cubicBezTo>
                  <a:cubicBezTo>
                    <a:pt x="7014" y="15901"/>
                    <a:pt x="7494" y="13325"/>
                    <a:pt x="7974" y="107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8" name="Line"/>
            <p:cNvSpPr/>
            <p:nvPr/>
          </p:nvSpPr>
          <p:spPr>
            <a:xfrm>
              <a:off x="3633458" y="25399"/>
              <a:ext cx="252743" cy="419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5" h="21488" fill="norm" stroke="1" extrusionOk="0">
                  <a:moveTo>
                    <a:pt x="10604" y="0"/>
                  </a:moveTo>
                  <a:cubicBezTo>
                    <a:pt x="9355" y="3365"/>
                    <a:pt x="8105" y="6730"/>
                    <a:pt x="7213" y="10094"/>
                  </a:cubicBezTo>
                  <a:cubicBezTo>
                    <a:pt x="6320" y="13459"/>
                    <a:pt x="5784" y="16824"/>
                    <a:pt x="5695" y="18778"/>
                  </a:cubicBezTo>
                  <a:cubicBezTo>
                    <a:pt x="5606" y="20732"/>
                    <a:pt x="5963" y="21274"/>
                    <a:pt x="6588" y="21437"/>
                  </a:cubicBezTo>
                  <a:cubicBezTo>
                    <a:pt x="7213" y="21600"/>
                    <a:pt x="8105" y="21383"/>
                    <a:pt x="8551" y="20677"/>
                  </a:cubicBezTo>
                  <a:cubicBezTo>
                    <a:pt x="8998" y="19972"/>
                    <a:pt x="8998" y="18778"/>
                    <a:pt x="8105" y="17475"/>
                  </a:cubicBezTo>
                  <a:cubicBezTo>
                    <a:pt x="7213" y="16173"/>
                    <a:pt x="5427" y="14762"/>
                    <a:pt x="3732" y="13893"/>
                  </a:cubicBezTo>
                  <a:cubicBezTo>
                    <a:pt x="2036" y="13025"/>
                    <a:pt x="429" y="12699"/>
                    <a:pt x="72" y="12482"/>
                  </a:cubicBezTo>
                  <a:cubicBezTo>
                    <a:pt x="-285" y="12265"/>
                    <a:pt x="608" y="12157"/>
                    <a:pt x="4356" y="12103"/>
                  </a:cubicBezTo>
                  <a:cubicBezTo>
                    <a:pt x="8105" y="12048"/>
                    <a:pt x="14710" y="12048"/>
                    <a:pt x="21315" y="120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29" name="Line"/>
            <p:cNvSpPr/>
            <p:nvPr/>
          </p:nvSpPr>
          <p:spPr>
            <a:xfrm>
              <a:off x="1352550" y="666750"/>
              <a:ext cx="2419350" cy="158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56" y="21024"/>
                    <a:pt x="1512" y="20448"/>
                    <a:pt x="2249" y="19872"/>
                  </a:cubicBezTo>
                  <a:cubicBezTo>
                    <a:pt x="2986" y="19296"/>
                    <a:pt x="3704" y="18720"/>
                    <a:pt x="4384" y="17856"/>
                  </a:cubicBezTo>
                  <a:cubicBezTo>
                    <a:pt x="5065" y="16992"/>
                    <a:pt x="5707" y="15840"/>
                    <a:pt x="6416" y="14688"/>
                  </a:cubicBezTo>
                  <a:cubicBezTo>
                    <a:pt x="7124" y="13536"/>
                    <a:pt x="7899" y="12384"/>
                    <a:pt x="8665" y="11232"/>
                  </a:cubicBezTo>
                  <a:cubicBezTo>
                    <a:pt x="9430" y="10080"/>
                    <a:pt x="10186" y="8928"/>
                    <a:pt x="10951" y="7776"/>
                  </a:cubicBezTo>
                  <a:cubicBezTo>
                    <a:pt x="11717" y="6624"/>
                    <a:pt x="12491" y="5472"/>
                    <a:pt x="13228" y="4608"/>
                  </a:cubicBezTo>
                  <a:cubicBezTo>
                    <a:pt x="13965" y="3744"/>
                    <a:pt x="14665" y="3168"/>
                    <a:pt x="15354" y="2592"/>
                  </a:cubicBezTo>
                  <a:cubicBezTo>
                    <a:pt x="16044" y="2016"/>
                    <a:pt x="16724" y="1440"/>
                    <a:pt x="17556" y="1008"/>
                  </a:cubicBezTo>
                  <a:cubicBezTo>
                    <a:pt x="18387" y="576"/>
                    <a:pt x="19370" y="288"/>
                    <a:pt x="20069" y="144"/>
                  </a:cubicBezTo>
                  <a:cubicBezTo>
                    <a:pt x="20769" y="0"/>
                    <a:pt x="21184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0" name="Line"/>
            <p:cNvSpPr/>
            <p:nvPr/>
          </p:nvSpPr>
          <p:spPr>
            <a:xfrm>
              <a:off x="1428750" y="755650"/>
              <a:ext cx="2228850" cy="254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821" y="21240"/>
                    <a:pt x="1641" y="20880"/>
                    <a:pt x="2431" y="20250"/>
                  </a:cubicBezTo>
                  <a:cubicBezTo>
                    <a:pt x="3221" y="19620"/>
                    <a:pt x="3979" y="18720"/>
                    <a:pt x="4708" y="17820"/>
                  </a:cubicBezTo>
                  <a:cubicBezTo>
                    <a:pt x="5436" y="16920"/>
                    <a:pt x="6133" y="16020"/>
                    <a:pt x="6882" y="15120"/>
                  </a:cubicBezTo>
                  <a:cubicBezTo>
                    <a:pt x="7631" y="14220"/>
                    <a:pt x="8431" y="13320"/>
                    <a:pt x="9231" y="12330"/>
                  </a:cubicBezTo>
                  <a:cubicBezTo>
                    <a:pt x="10031" y="11340"/>
                    <a:pt x="10831" y="10260"/>
                    <a:pt x="11600" y="9270"/>
                  </a:cubicBezTo>
                  <a:cubicBezTo>
                    <a:pt x="12369" y="8280"/>
                    <a:pt x="13108" y="7380"/>
                    <a:pt x="13826" y="6570"/>
                  </a:cubicBezTo>
                  <a:cubicBezTo>
                    <a:pt x="14544" y="5760"/>
                    <a:pt x="15241" y="5040"/>
                    <a:pt x="15979" y="4410"/>
                  </a:cubicBezTo>
                  <a:cubicBezTo>
                    <a:pt x="16718" y="3780"/>
                    <a:pt x="17497" y="3240"/>
                    <a:pt x="18328" y="2700"/>
                  </a:cubicBezTo>
                  <a:cubicBezTo>
                    <a:pt x="19159" y="2160"/>
                    <a:pt x="20041" y="1620"/>
                    <a:pt x="20595" y="1170"/>
                  </a:cubicBezTo>
                  <a:cubicBezTo>
                    <a:pt x="21149" y="720"/>
                    <a:pt x="21374" y="36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1" name="Line"/>
            <p:cNvSpPr/>
            <p:nvPr/>
          </p:nvSpPr>
          <p:spPr>
            <a:xfrm>
              <a:off x="215900" y="1600200"/>
              <a:ext cx="63500" cy="355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4243"/>
                    <a:pt x="8640" y="8486"/>
                    <a:pt x="12240" y="12086"/>
                  </a:cubicBezTo>
                  <a:cubicBezTo>
                    <a:pt x="15840" y="15686"/>
                    <a:pt x="18720" y="1864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2" name="Line"/>
            <p:cNvSpPr/>
            <p:nvPr/>
          </p:nvSpPr>
          <p:spPr>
            <a:xfrm>
              <a:off x="241300" y="1484770"/>
              <a:ext cx="221740" cy="4699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8" h="21507" fill="norm" stroke="1" extrusionOk="0">
                  <a:moveTo>
                    <a:pt x="0" y="7898"/>
                  </a:moveTo>
                  <a:cubicBezTo>
                    <a:pt x="202" y="5573"/>
                    <a:pt x="404" y="3248"/>
                    <a:pt x="1413" y="1844"/>
                  </a:cubicBezTo>
                  <a:cubicBezTo>
                    <a:pt x="2422" y="439"/>
                    <a:pt x="4239" y="-45"/>
                    <a:pt x="6763" y="3"/>
                  </a:cubicBezTo>
                  <a:cubicBezTo>
                    <a:pt x="9286" y="52"/>
                    <a:pt x="12516" y="633"/>
                    <a:pt x="15241" y="2328"/>
                  </a:cubicBezTo>
                  <a:cubicBezTo>
                    <a:pt x="17966" y="4023"/>
                    <a:pt x="20187" y="6832"/>
                    <a:pt x="20893" y="9690"/>
                  </a:cubicBezTo>
                  <a:cubicBezTo>
                    <a:pt x="21600" y="12547"/>
                    <a:pt x="20793" y="15453"/>
                    <a:pt x="18976" y="17438"/>
                  </a:cubicBezTo>
                  <a:cubicBezTo>
                    <a:pt x="17159" y="19424"/>
                    <a:pt x="14333" y="20490"/>
                    <a:pt x="12415" y="21022"/>
                  </a:cubicBezTo>
                  <a:cubicBezTo>
                    <a:pt x="10497" y="21555"/>
                    <a:pt x="9488" y="21555"/>
                    <a:pt x="8479" y="21458"/>
                  </a:cubicBezTo>
                  <a:cubicBezTo>
                    <a:pt x="7469" y="21361"/>
                    <a:pt x="6460" y="21168"/>
                    <a:pt x="6056" y="20829"/>
                  </a:cubicBezTo>
                  <a:cubicBezTo>
                    <a:pt x="5652" y="20490"/>
                    <a:pt x="5854" y="20005"/>
                    <a:pt x="6056" y="195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3" name="Line"/>
            <p:cNvSpPr/>
            <p:nvPr/>
          </p:nvSpPr>
          <p:spPr>
            <a:xfrm>
              <a:off x="660400" y="1714499"/>
              <a:ext cx="1143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4" name="Line"/>
            <p:cNvSpPr/>
            <p:nvPr/>
          </p:nvSpPr>
          <p:spPr>
            <a:xfrm>
              <a:off x="666750" y="1809750"/>
              <a:ext cx="177800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5" name="Line"/>
            <p:cNvSpPr/>
            <p:nvPr/>
          </p:nvSpPr>
          <p:spPr>
            <a:xfrm>
              <a:off x="1138358" y="1402825"/>
              <a:ext cx="163393" cy="4992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6" h="21496" fill="norm" stroke="1" extrusionOk="0">
                  <a:moveTo>
                    <a:pt x="21376" y="2756"/>
                  </a:moveTo>
                  <a:cubicBezTo>
                    <a:pt x="19991" y="1936"/>
                    <a:pt x="18607" y="1116"/>
                    <a:pt x="17222" y="615"/>
                  </a:cubicBezTo>
                  <a:cubicBezTo>
                    <a:pt x="15838" y="113"/>
                    <a:pt x="14453" y="-69"/>
                    <a:pt x="12653" y="22"/>
                  </a:cubicBezTo>
                  <a:cubicBezTo>
                    <a:pt x="10853" y="113"/>
                    <a:pt x="8638" y="478"/>
                    <a:pt x="7530" y="1161"/>
                  </a:cubicBezTo>
                  <a:cubicBezTo>
                    <a:pt x="6422" y="1845"/>
                    <a:pt x="6422" y="2847"/>
                    <a:pt x="7391" y="4078"/>
                  </a:cubicBezTo>
                  <a:cubicBezTo>
                    <a:pt x="8361" y="5308"/>
                    <a:pt x="10299" y="6766"/>
                    <a:pt x="10991" y="8088"/>
                  </a:cubicBezTo>
                  <a:cubicBezTo>
                    <a:pt x="11684" y="9409"/>
                    <a:pt x="11130" y="10594"/>
                    <a:pt x="10161" y="11323"/>
                  </a:cubicBezTo>
                  <a:cubicBezTo>
                    <a:pt x="9191" y="12053"/>
                    <a:pt x="7807" y="12326"/>
                    <a:pt x="6284" y="12554"/>
                  </a:cubicBezTo>
                  <a:cubicBezTo>
                    <a:pt x="4761" y="12782"/>
                    <a:pt x="3099" y="12964"/>
                    <a:pt x="1853" y="12873"/>
                  </a:cubicBezTo>
                  <a:cubicBezTo>
                    <a:pt x="607" y="12782"/>
                    <a:pt x="-224" y="12417"/>
                    <a:pt x="53" y="12053"/>
                  </a:cubicBezTo>
                  <a:cubicBezTo>
                    <a:pt x="330" y="11688"/>
                    <a:pt x="1714" y="11323"/>
                    <a:pt x="3099" y="11232"/>
                  </a:cubicBezTo>
                  <a:cubicBezTo>
                    <a:pt x="4484" y="11141"/>
                    <a:pt x="5868" y="11323"/>
                    <a:pt x="6561" y="11642"/>
                  </a:cubicBezTo>
                  <a:cubicBezTo>
                    <a:pt x="7253" y="11961"/>
                    <a:pt x="7253" y="12417"/>
                    <a:pt x="6699" y="13465"/>
                  </a:cubicBezTo>
                  <a:cubicBezTo>
                    <a:pt x="6145" y="14513"/>
                    <a:pt x="5038" y="16154"/>
                    <a:pt x="4207" y="17566"/>
                  </a:cubicBezTo>
                  <a:cubicBezTo>
                    <a:pt x="3376" y="18979"/>
                    <a:pt x="2822" y="20164"/>
                    <a:pt x="3376" y="20802"/>
                  </a:cubicBezTo>
                  <a:cubicBezTo>
                    <a:pt x="3930" y="21440"/>
                    <a:pt x="5591" y="21531"/>
                    <a:pt x="7253" y="21485"/>
                  </a:cubicBezTo>
                  <a:cubicBezTo>
                    <a:pt x="8914" y="21440"/>
                    <a:pt x="10576" y="21258"/>
                    <a:pt x="12238" y="210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6" name="Line"/>
            <p:cNvSpPr/>
            <p:nvPr/>
          </p:nvSpPr>
          <p:spPr>
            <a:xfrm>
              <a:off x="1396999" y="1504950"/>
              <a:ext cx="209551" cy="381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709" y="3480"/>
                    <a:pt x="7418" y="6960"/>
                    <a:pt x="10800" y="10200"/>
                  </a:cubicBezTo>
                  <a:cubicBezTo>
                    <a:pt x="14182" y="13440"/>
                    <a:pt x="17236" y="16440"/>
                    <a:pt x="18982" y="18300"/>
                  </a:cubicBezTo>
                  <a:cubicBezTo>
                    <a:pt x="20727" y="20160"/>
                    <a:pt x="21164" y="2088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7" name="Line"/>
            <p:cNvSpPr/>
            <p:nvPr/>
          </p:nvSpPr>
          <p:spPr>
            <a:xfrm>
              <a:off x="1447800" y="1479550"/>
              <a:ext cx="146050" cy="438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035" y="0"/>
                    <a:pt x="18470" y="0"/>
                    <a:pt x="16748" y="574"/>
                  </a:cubicBezTo>
                  <a:cubicBezTo>
                    <a:pt x="15026" y="1148"/>
                    <a:pt x="13148" y="2296"/>
                    <a:pt x="10487" y="4852"/>
                  </a:cubicBezTo>
                  <a:cubicBezTo>
                    <a:pt x="7826" y="7409"/>
                    <a:pt x="4383" y="11374"/>
                    <a:pt x="2504" y="14400"/>
                  </a:cubicBezTo>
                  <a:cubicBezTo>
                    <a:pt x="626" y="17426"/>
                    <a:pt x="313" y="1951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8" name="Line"/>
            <p:cNvSpPr/>
            <p:nvPr/>
          </p:nvSpPr>
          <p:spPr>
            <a:xfrm>
              <a:off x="1682750" y="1765300"/>
              <a:ext cx="19050" cy="139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39" name="Line"/>
            <p:cNvSpPr/>
            <p:nvPr/>
          </p:nvSpPr>
          <p:spPr>
            <a:xfrm>
              <a:off x="1924050" y="1822450"/>
              <a:ext cx="114300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0" name="Line"/>
            <p:cNvSpPr/>
            <p:nvPr/>
          </p:nvSpPr>
          <p:spPr>
            <a:xfrm>
              <a:off x="2260600" y="1828800"/>
              <a:ext cx="8255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1" name="Line"/>
            <p:cNvSpPr/>
            <p:nvPr/>
          </p:nvSpPr>
          <p:spPr>
            <a:xfrm>
              <a:off x="2768600" y="1422389"/>
              <a:ext cx="260350" cy="4000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4" fill="norm" stroke="1" extrusionOk="0">
                  <a:moveTo>
                    <a:pt x="0" y="1697"/>
                  </a:moveTo>
                  <a:cubicBezTo>
                    <a:pt x="351" y="1131"/>
                    <a:pt x="702" y="566"/>
                    <a:pt x="1317" y="226"/>
                  </a:cubicBezTo>
                  <a:cubicBezTo>
                    <a:pt x="1932" y="-113"/>
                    <a:pt x="2810" y="-226"/>
                    <a:pt x="4566" y="1018"/>
                  </a:cubicBezTo>
                  <a:cubicBezTo>
                    <a:pt x="6322" y="2262"/>
                    <a:pt x="8956" y="4863"/>
                    <a:pt x="11590" y="7916"/>
                  </a:cubicBezTo>
                  <a:cubicBezTo>
                    <a:pt x="14224" y="10970"/>
                    <a:pt x="16859" y="14476"/>
                    <a:pt x="18527" y="16794"/>
                  </a:cubicBezTo>
                  <a:cubicBezTo>
                    <a:pt x="20195" y="19112"/>
                    <a:pt x="20898" y="20243"/>
                    <a:pt x="21600" y="213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2" name="Line"/>
            <p:cNvSpPr/>
            <p:nvPr/>
          </p:nvSpPr>
          <p:spPr>
            <a:xfrm>
              <a:off x="2895600" y="1384299"/>
              <a:ext cx="139700" cy="444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617"/>
                  </a:moveTo>
                  <a:cubicBezTo>
                    <a:pt x="20291" y="309"/>
                    <a:pt x="18982" y="0"/>
                    <a:pt x="17673" y="0"/>
                  </a:cubicBezTo>
                  <a:cubicBezTo>
                    <a:pt x="16364" y="0"/>
                    <a:pt x="15055" y="309"/>
                    <a:pt x="13091" y="1646"/>
                  </a:cubicBezTo>
                  <a:cubicBezTo>
                    <a:pt x="11127" y="2983"/>
                    <a:pt x="8509" y="5349"/>
                    <a:pt x="6218" y="8229"/>
                  </a:cubicBezTo>
                  <a:cubicBezTo>
                    <a:pt x="3927" y="11109"/>
                    <a:pt x="1964" y="14503"/>
                    <a:pt x="982" y="16817"/>
                  </a:cubicBezTo>
                  <a:cubicBezTo>
                    <a:pt x="0" y="19131"/>
                    <a:pt x="0" y="2036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3" name="Line"/>
            <p:cNvSpPr/>
            <p:nvPr/>
          </p:nvSpPr>
          <p:spPr>
            <a:xfrm>
              <a:off x="3102705" y="1681057"/>
              <a:ext cx="110396" cy="1477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6" h="21235" fill="norm" stroke="1" extrusionOk="0">
                  <a:moveTo>
                    <a:pt x="471" y="10283"/>
                  </a:moveTo>
                  <a:cubicBezTo>
                    <a:pt x="64" y="13021"/>
                    <a:pt x="-344" y="15759"/>
                    <a:pt x="471" y="14846"/>
                  </a:cubicBezTo>
                  <a:cubicBezTo>
                    <a:pt x="1286" y="13934"/>
                    <a:pt x="3324" y="9370"/>
                    <a:pt x="5769" y="6024"/>
                  </a:cubicBezTo>
                  <a:cubicBezTo>
                    <a:pt x="8214" y="2677"/>
                    <a:pt x="11067" y="548"/>
                    <a:pt x="13309" y="91"/>
                  </a:cubicBezTo>
                  <a:cubicBezTo>
                    <a:pt x="15550" y="-365"/>
                    <a:pt x="17181" y="852"/>
                    <a:pt x="18403" y="4655"/>
                  </a:cubicBezTo>
                  <a:cubicBezTo>
                    <a:pt x="19626" y="8458"/>
                    <a:pt x="20441" y="14846"/>
                    <a:pt x="21256" y="212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4" name="Line"/>
            <p:cNvSpPr/>
            <p:nvPr/>
          </p:nvSpPr>
          <p:spPr>
            <a:xfrm>
              <a:off x="3302000" y="1294468"/>
              <a:ext cx="127171" cy="6359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1" h="21488" fill="norm" stroke="1" extrusionOk="0">
                  <a:moveTo>
                    <a:pt x="0" y="1104"/>
                  </a:moveTo>
                  <a:cubicBezTo>
                    <a:pt x="0" y="746"/>
                    <a:pt x="0" y="389"/>
                    <a:pt x="1045" y="174"/>
                  </a:cubicBezTo>
                  <a:cubicBezTo>
                    <a:pt x="2090" y="-40"/>
                    <a:pt x="4181" y="-112"/>
                    <a:pt x="6794" y="281"/>
                  </a:cubicBezTo>
                  <a:cubicBezTo>
                    <a:pt x="9406" y="675"/>
                    <a:pt x="12542" y="1533"/>
                    <a:pt x="13587" y="2570"/>
                  </a:cubicBezTo>
                  <a:cubicBezTo>
                    <a:pt x="14632" y="3607"/>
                    <a:pt x="13587" y="4823"/>
                    <a:pt x="11671" y="6003"/>
                  </a:cubicBezTo>
                  <a:cubicBezTo>
                    <a:pt x="9755" y="7183"/>
                    <a:pt x="6968" y="8328"/>
                    <a:pt x="5574" y="9079"/>
                  </a:cubicBezTo>
                  <a:cubicBezTo>
                    <a:pt x="4181" y="9830"/>
                    <a:pt x="4181" y="10187"/>
                    <a:pt x="5226" y="10688"/>
                  </a:cubicBezTo>
                  <a:cubicBezTo>
                    <a:pt x="6271" y="11189"/>
                    <a:pt x="8361" y="11832"/>
                    <a:pt x="11148" y="13048"/>
                  </a:cubicBezTo>
                  <a:cubicBezTo>
                    <a:pt x="13935" y="14264"/>
                    <a:pt x="17419" y="16052"/>
                    <a:pt x="19335" y="17411"/>
                  </a:cubicBezTo>
                  <a:cubicBezTo>
                    <a:pt x="21252" y="18770"/>
                    <a:pt x="21600" y="19700"/>
                    <a:pt x="19510" y="20308"/>
                  </a:cubicBezTo>
                  <a:cubicBezTo>
                    <a:pt x="17419" y="20916"/>
                    <a:pt x="12890" y="21202"/>
                    <a:pt x="8361" y="214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5" name="Line"/>
            <p:cNvSpPr/>
            <p:nvPr/>
          </p:nvSpPr>
          <p:spPr>
            <a:xfrm>
              <a:off x="3848147" y="1567871"/>
              <a:ext cx="298403" cy="1373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4" h="20316" fill="norm" stroke="1" extrusionOk="0">
                  <a:moveTo>
                    <a:pt x="1821" y="16989"/>
                  </a:moveTo>
                  <a:cubicBezTo>
                    <a:pt x="1061" y="15424"/>
                    <a:pt x="300" y="13859"/>
                    <a:pt x="72" y="11511"/>
                  </a:cubicBezTo>
                  <a:cubicBezTo>
                    <a:pt x="-156" y="9163"/>
                    <a:pt x="148" y="6033"/>
                    <a:pt x="1061" y="3529"/>
                  </a:cubicBezTo>
                  <a:cubicBezTo>
                    <a:pt x="1974" y="1024"/>
                    <a:pt x="3495" y="-854"/>
                    <a:pt x="5016" y="398"/>
                  </a:cubicBezTo>
                  <a:cubicBezTo>
                    <a:pt x="6537" y="1650"/>
                    <a:pt x="8058" y="6033"/>
                    <a:pt x="9503" y="9946"/>
                  </a:cubicBezTo>
                  <a:cubicBezTo>
                    <a:pt x="10948" y="13859"/>
                    <a:pt x="12317" y="17303"/>
                    <a:pt x="13382" y="19024"/>
                  </a:cubicBezTo>
                  <a:cubicBezTo>
                    <a:pt x="14447" y="20746"/>
                    <a:pt x="15207" y="20746"/>
                    <a:pt x="16272" y="19024"/>
                  </a:cubicBezTo>
                  <a:cubicBezTo>
                    <a:pt x="17337" y="17303"/>
                    <a:pt x="18706" y="13859"/>
                    <a:pt x="19619" y="10729"/>
                  </a:cubicBezTo>
                  <a:cubicBezTo>
                    <a:pt x="20531" y="7598"/>
                    <a:pt x="20988" y="4781"/>
                    <a:pt x="21444" y="19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6" name="Line"/>
            <p:cNvSpPr/>
            <p:nvPr/>
          </p:nvSpPr>
          <p:spPr>
            <a:xfrm>
              <a:off x="3911600" y="1384300"/>
              <a:ext cx="1" cy="107950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7" name="Line"/>
            <p:cNvSpPr/>
            <p:nvPr/>
          </p:nvSpPr>
          <p:spPr>
            <a:xfrm>
              <a:off x="3911600" y="1222520"/>
              <a:ext cx="25400" cy="41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986" fill="norm" stroke="1" extrusionOk="0">
                  <a:moveTo>
                    <a:pt x="0" y="19986"/>
                  </a:moveTo>
                  <a:cubicBezTo>
                    <a:pt x="0" y="11757"/>
                    <a:pt x="0" y="3529"/>
                    <a:pt x="3600" y="957"/>
                  </a:cubicBezTo>
                  <a:cubicBezTo>
                    <a:pt x="7200" y="-1614"/>
                    <a:pt x="14400" y="1472"/>
                    <a:pt x="21600" y="45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8" name="Line"/>
            <p:cNvSpPr/>
            <p:nvPr/>
          </p:nvSpPr>
          <p:spPr>
            <a:xfrm>
              <a:off x="4013200" y="1409700"/>
              <a:ext cx="6350" cy="69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49" name="Line"/>
            <p:cNvSpPr/>
            <p:nvPr/>
          </p:nvSpPr>
          <p:spPr>
            <a:xfrm>
              <a:off x="4038599" y="1276349"/>
              <a:ext cx="63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0" name="Line"/>
            <p:cNvSpPr/>
            <p:nvPr/>
          </p:nvSpPr>
          <p:spPr>
            <a:xfrm>
              <a:off x="4063455" y="1108828"/>
              <a:ext cx="152945" cy="4042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0" h="21376" fill="norm" stroke="1" extrusionOk="0">
                  <a:moveTo>
                    <a:pt x="9840" y="14901"/>
                  </a:moveTo>
                  <a:cubicBezTo>
                    <a:pt x="8657" y="14565"/>
                    <a:pt x="7473" y="14229"/>
                    <a:pt x="6290" y="14229"/>
                  </a:cubicBezTo>
                  <a:cubicBezTo>
                    <a:pt x="5106" y="14229"/>
                    <a:pt x="3922" y="14565"/>
                    <a:pt x="2739" y="15572"/>
                  </a:cubicBezTo>
                  <a:cubicBezTo>
                    <a:pt x="1555" y="16580"/>
                    <a:pt x="372" y="18258"/>
                    <a:pt x="76" y="19378"/>
                  </a:cubicBezTo>
                  <a:cubicBezTo>
                    <a:pt x="-220" y="20497"/>
                    <a:pt x="372" y="21056"/>
                    <a:pt x="1407" y="21280"/>
                  </a:cubicBezTo>
                  <a:cubicBezTo>
                    <a:pt x="2443" y="21504"/>
                    <a:pt x="3922" y="21392"/>
                    <a:pt x="5994" y="20329"/>
                  </a:cubicBezTo>
                  <a:cubicBezTo>
                    <a:pt x="8065" y="19266"/>
                    <a:pt x="10728" y="17251"/>
                    <a:pt x="12799" y="14229"/>
                  </a:cubicBezTo>
                  <a:cubicBezTo>
                    <a:pt x="14870" y="11208"/>
                    <a:pt x="16350" y="7179"/>
                    <a:pt x="17238" y="4884"/>
                  </a:cubicBezTo>
                  <a:cubicBezTo>
                    <a:pt x="18125" y="2590"/>
                    <a:pt x="18421" y="2030"/>
                    <a:pt x="18421" y="1415"/>
                  </a:cubicBezTo>
                  <a:cubicBezTo>
                    <a:pt x="18421" y="799"/>
                    <a:pt x="18125" y="128"/>
                    <a:pt x="17533" y="16"/>
                  </a:cubicBezTo>
                  <a:cubicBezTo>
                    <a:pt x="16942" y="-96"/>
                    <a:pt x="16054" y="352"/>
                    <a:pt x="15314" y="2086"/>
                  </a:cubicBezTo>
                  <a:cubicBezTo>
                    <a:pt x="14575" y="3821"/>
                    <a:pt x="13983" y="6843"/>
                    <a:pt x="14427" y="9529"/>
                  </a:cubicBezTo>
                  <a:cubicBezTo>
                    <a:pt x="14870" y="12215"/>
                    <a:pt x="16350" y="14565"/>
                    <a:pt x="17681" y="15908"/>
                  </a:cubicBezTo>
                  <a:cubicBezTo>
                    <a:pt x="19013" y="17251"/>
                    <a:pt x="20196" y="17587"/>
                    <a:pt x="21380" y="179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1" name="Line"/>
            <p:cNvSpPr/>
            <p:nvPr/>
          </p:nvSpPr>
          <p:spPr>
            <a:xfrm>
              <a:off x="4057649" y="1878380"/>
              <a:ext cx="131762" cy="2679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86" h="21528" fill="norm" stroke="1" extrusionOk="0">
                  <a:moveTo>
                    <a:pt x="0" y="4180"/>
                  </a:moveTo>
                  <a:cubicBezTo>
                    <a:pt x="1662" y="3840"/>
                    <a:pt x="3323" y="3500"/>
                    <a:pt x="4154" y="2904"/>
                  </a:cubicBezTo>
                  <a:cubicBezTo>
                    <a:pt x="4985" y="2309"/>
                    <a:pt x="4985" y="1459"/>
                    <a:pt x="5815" y="863"/>
                  </a:cubicBezTo>
                  <a:cubicBezTo>
                    <a:pt x="6646" y="268"/>
                    <a:pt x="8308" y="-72"/>
                    <a:pt x="10634" y="13"/>
                  </a:cubicBezTo>
                  <a:cubicBezTo>
                    <a:pt x="12960" y="98"/>
                    <a:pt x="15951" y="608"/>
                    <a:pt x="18111" y="2139"/>
                  </a:cubicBezTo>
                  <a:cubicBezTo>
                    <a:pt x="20271" y="3670"/>
                    <a:pt x="21600" y="6221"/>
                    <a:pt x="19938" y="8857"/>
                  </a:cubicBezTo>
                  <a:cubicBezTo>
                    <a:pt x="18277" y="11493"/>
                    <a:pt x="13625" y="14215"/>
                    <a:pt x="10302" y="15915"/>
                  </a:cubicBezTo>
                  <a:cubicBezTo>
                    <a:pt x="6978" y="17616"/>
                    <a:pt x="4985" y="18297"/>
                    <a:pt x="4818" y="18807"/>
                  </a:cubicBezTo>
                  <a:cubicBezTo>
                    <a:pt x="4652" y="19317"/>
                    <a:pt x="6314" y="19657"/>
                    <a:pt x="7643" y="20082"/>
                  </a:cubicBezTo>
                  <a:cubicBezTo>
                    <a:pt x="8972" y="20508"/>
                    <a:pt x="9969" y="21018"/>
                    <a:pt x="10966" y="215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2" name="Line"/>
            <p:cNvSpPr/>
            <p:nvPr/>
          </p:nvSpPr>
          <p:spPr>
            <a:xfrm>
              <a:off x="4121150" y="2286000"/>
              <a:ext cx="3810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3" name="Line"/>
            <p:cNvSpPr/>
            <p:nvPr/>
          </p:nvSpPr>
          <p:spPr>
            <a:xfrm>
              <a:off x="4781550" y="1437539"/>
              <a:ext cx="304800" cy="4543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9" fill="norm" stroke="1" extrusionOk="0">
                  <a:moveTo>
                    <a:pt x="0" y="1378"/>
                  </a:moveTo>
                  <a:cubicBezTo>
                    <a:pt x="150" y="781"/>
                    <a:pt x="300" y="184"/>
                    <a:pt x="750" y="34"/>
                  </a:cubicBezTo>
                  <a:cubicBezTo>
                    <a:pt x="1200" y="-115"/>
                    <a:pt x="1950" y="184"/>
                    <a:pt x="3975" y="1627"/>
                  </a:cubicBezTo>
                  <a:cubicBezTo>
                    <a:pt x="6000" y="3070"/>
                    <a:pt x="9300" y="5658"/>
                    <a:pt x="12150" y="8296"/>
                  </a:cubicBezTo>
                  <a:cubicBezTo>
                    <a:pt x="15000" y="10934"/>
                    <a:pt x="17400" y="13621"/>
                    <a:pt x="18750" y="15562"/>
                  </a:cubicBezTo>
                  <a:cubicBezTo>
                    <a:pt x="20100" y="17503"/>
                    <a:pt x="20400" y="18698"/>
                    <a:pt x="20550" y="19594"/>
                  </a:cubicBezTo>
                  <a:cubicBezTo>
                    <a:pt x="20700" y="20490"/>
                    <a:pt x="20700" y="21087"/>
                    <a:pt x="20850" y="21286"/>
                  </a:cubicBezTo>
                  <a:cubicBezTo>
                    <a:pt x="21000" y="21485"/>
                    <a:pt x="21300" y="21286"/>
                    <a:pt x="21600" y="210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4" name="Line"/>
            <p:cNvSpPr/>
            <p:nvPr/>
          </p:nvSpPr>
          <p:spPr>
            <a:xfrm>
              <a:off x="4813300" y="1442392"/>
              <a:ext cx="298450" cy="6277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68" fill="norm" stroke="1" extrusionOk="0">
                  <a:moveTo>
                    <a:pt x="21600" y="404"/>
                  </a:moveTo>
                  <a:cubicBezTo>
                    <a:pt x="20987" y="186"/>
                    <a:pt x="20374" y="-32"/>
                    <a:pt x="19838" y="4"/>
                  </a:cubicBezTo>
                  <a:cubicBezTo>
                    <a:pt x="19302" y="41"/>
                    <a:pt x="18843" y="332"/>
                    <a:pt x="17464" y="1786"/>
                  </a:cubicBezTo>
                  <a:cubicBezTo>
                    <a:pt x="16085" y="3241"/>
                    <a:pt x="13787" y="5859"/>
                    <a:pt x="11643" y="8259"/>
                  </a:cubicBezTo>
                  <a:cubicBezTo>
                    <a:pt x="9498" y="10659"/>
                    <a:pt x="7506" y="12841"/>
                    <a:pt x="5591" y="15023"/>
                  </a:cubicBezTo>
                  <a:cubicBezTo>
                    <a:pt x="3677" y="17204"/>
                    <a:pt x="1838" y="19386"/>
                    <a:pt x="0" y="215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5" name="Line"/>
            <p:cNvSpPr/>
            <p:nvPr/>
          </p:nvSpPr>
          <p:spPr>
            <a:xfrm>
              <a:off x="177800" y="3555727"/>
              <a:ext cx="82550" cy="3749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4" fill="norm" stroke="1" extrusionOk="0">
                  <a:moveTo>
                    <a:pt x="0" y="2928"/>
                  </a:moveTo>
                  <a:cubicBezTo>
                    <a:pt x="0" y="2321"/>
                    <a:pt x="0" y="1714"/>
                    <a:pt x="277" y="1107"/>
                  </a:cubicBezTo>
                  <a:cubicBezTo>
                    <a:pt x="554" y="501"/>
                    <a:pt x="1108" y="-106"/>
                    <a:pt x="2215" y="15"/>
                  </a:cubicBezTo>
                  <a:cubicBezTo>
                    <a:pt x="3323" y="137"/>
                    <a:pt x="4985" y="986"/>
                    <a:pt x="6923" y="3716"/>
                  </a:cubicBezTo>
                  <a:cubicBezTo>
                    <a:pt x="8862" y="6447"/>
                    <a:pt x="11077" y="11058"/>
                    <a:pt x="13569" y="14334"/>
                  </a:cubicBezTo>
                  <a:cubicBezTo>
                    <a:pt x="16062" y="17611"/>
                    <a:pt x="18831" y="19552"/>
                    <a:pt x="21600" y="214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6" name="Line"/>
            <p:cNvSpPr/>
            <p:nvPr/>
          </p:nvSpPr>
          <p:spPr>
            <a:xfrm>
              <a:off x="0" y="3505200"/>
              <a:ext cx="469900" cy="190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849" y="18480"/>
                    <a:pt x="3697" y="15360"/>
                    <a:pt x="6470" y="12000"/>
                  </a:cubicBezTo>
                  <a:cubicBezTo>
                    <a:pt x="9243" y="8640"/>
                    <a:pt x="12941" y="5040"/>
                    <a:pt x="15616" y="3000"/>
                  </a:cubicBezTo>
                  <a:cubicBezTo>
                    <a:pt x="18292" y="960"/>
                    <a:pt x="19946" y="4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7" name="Line"/>
            <p:cNvSpPr/>
            <p:nvPr/>
          </p:nvSpPr>
          <p:spPr>
            <a:xfrm>
              <a:off x="406400" y="3706499"/>
              <a:ext cx="133350" cy="1733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3" fill="norm" stroke="1" extrusionOk="0">
                  <a:moveTo>
                    <a:pt x="0" y="9602"/>
                  </a:moveTo>
                  <a:cubicBezTo>
                    <a:pt x="4457" y="7520"/>
                    <a:pt x="8914" y="5438"/>
                    <a:pt x="11657" y="3747"/>
                  </a:cubicBezTo>
                  <a:cubicBezTo>
                    <a:pt x="14400" y="2055"/>
                    <a:pt x="15429" y="754"/>
                    <a:pt x="15086" y="233"/>
                  </a:cubicBezTo>
                  <a:cubicBezTo>
                    <a:pt x="14743" y="-287"/>
                    <a:pt x="13029" y="-27"/>
                    <a:pt x="10800" y="1925"/>
                  </a:cubicBezTo>
                  <a:cubicBezTo>
                    <a:pt x="8571" y="3877"/>
                    <a:pt x="5829" y="7520"/>
                    <a:pt x="4800" y="10903"/>
                  </a:cubicBezTo>
                  <a:cubicBezTo>
                    <a:pt x="3771" y="14286"/>
                    <a:pt x="4457" y="17409"/>
                    <a:pt x="7543" y="19101"/>
                  </a:cubicBezTo>
                  <a:cubicBezTo>
                    <a:pt x="10629" y="20793"/>
                    <a:pt x="16114" y="21053"/>
                    <a:pt x="21600" y="213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8" name="Line"/>
            <p:cNvSpPr/>
            <p:nvPr/>
          </p:nvSpPr>
          <p:spPr>
            <a:xfrm>
              <a:off x="592287" y="3704943"/>
              <a:ext cx="67319" cy="1681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17" h="21178" fill="norm" stroke="1" extrusionOk="0">
                  <a:moveTo>
                    <a:pt x="19099" y="435"/>
                  </a:moveTo>
                  <a:cubicBezTo>
                    <a:pt x="15827" y="169"/>
                    <a:pt x="12554" y="-98"/>
                    <a:pt x="9281" y="35"/>
                  </a:cubicBezTo>
                  <a:cubicBezTo>
                    <a:pt x="6008" y="169"/>
                    <a:pt x="2736" y="702"/>
                    <a:pt x="1099" y="1635"/>
                  </a:cubicBezTo>
                  <a:cubicBezTo>
                    <a:pt x="-537" y="2569"/>
                    <a:pt x="-537" y="3902"/>
                    <a:pt x="2408" y="5635"/>
                  </a:cubicBezTo>
                  <a:cubicBezTo>
                    <a:pt x="5354" y="7369"/>
                    <a:pt x="11245" y="9502"/>
                    <a:pt x="14845" y="11235"/>
                  </a:cubicBezTo>
                  <a:cubicBezTo>
                    <a:pt x="18445" y="12969"/>
                    <a:pt x="19754" y="14302"/>
                    <a:pt x="20408" y="15769"/>
                  </a:cubicBezTo>
                  <a:cubicBezTo>
                    <a:pt x="21063" y="17235"/>
                    <a:pt x="21063" y="18835"/>
                    <a:pt x="19427" y="19902"/>
                  </a:cubicBezTo>
                  <a:cubicBezTo>
                    <a:pt x="17790" y="20969"/>
                    <a:pt x="14518" y="21502"/>
                    <a:pt x="12554" y="20969"/>
                  </a:cubicBezTo>
                  <a:cubicBezTo>
                    <a:pt x="10590" y="20435"/>
                    <a:pt x="9936" y="18835"/>
                    <a:pt x="9281" y="172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59" name="Line"/>
            <p:cNvSpPr/>
            <p:nvPr/>
          </p:nvSpPr>
          <p:spPr>
            <a:xfrm>
              <a:off x="763706" y="3460749"/>
              <a:ext cx="80845" cy="4302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3" h="21521" fill="norm" stroke="1" extrusionOk="0">
                  <a:moveTo>
                    <a:pt x="11184" y="0"/>
                  </a:moveTo>
                  <a:cubicBezTo>
                    <a:pt x="8415" y="2753"/>
                    <a:pt x="5645" y="5506"/>
                    <a:pt x="3430" y="8576"/>
                  </a:cubicBezTo>
                  <a:cubicBezTo>
                    <a:pt x="1215" y="11647"/>
                    <a:pt x="-447" y="15035"/>
                    <a:pt x="107" y="17259"/>
                  </a:cubicBezTo>
                  <a:cubicBezTo>
                    <a:pt x="661" y="19482"/>
                    <a:pt x="3430" y="20541"/>
                    <a:pt x="6199" y="21071"/>
                  </a:cubicBezTo>
                  <a:cubicBezTo>
                    <a:pt x="8968" y="21600"/>
                    <a:pt x="11738" y="21600"/>
                    <a:pt x="14230" y="21388"/>
                  </a:cubicBezTo>
                  <a:cubicBezTo>
                    <a:pt x="16722" y="21176"/>
                    <a:pt x="18938" y="20753"/>
                    <a:pt x="21153" y="203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0" name="Line"/>
            <p:cNvSpPr/>
            <p:nvPr/>
          </p:nvSpPr>
          <p:spPr>
            <a:xfrm>
              <a:off x="762000" y="3719877"/>
              <a:ext cx="146050" cy="139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0" y="20297"/>
                  </a:moveTo>
                  <a:cubicBezTo>
                    <a:pt x="5322" y="11040"/>
                    <a:pt x="10643" y="1783"/>
                    <a:pt x="14243" y="240"/>
                  </a:cubicBezTo>
                  <a:cubicBezTo>
                    <a:pt x="17843" y="-1303"/>
                    <a:pt x="19722" y="4868"/>
                    <a:pt x="21600" y="110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1" name="Line"/>
            <p:cNvSpPr/>
            <p:nvPr/>
          </p:nvSpPr>
          <p:spPr>
            <a:xfrm>
              <a:off x="273050" y="3911036"/>
              <a:ext cx="514350" cy="831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04" fill="norm" stroke="1" extrusionOk="0">
                  <a:moveTo>
                    <a:pt x="0" y="21204"/>
                  </a:moveTo>
                  <a:cubicBezTo>
                    <a:pt x="0" y="18504"/>
                    <a:pt x="0" y="15804"/>
                    <a:pt x="667" y="13104"/>
                  </a:cubicBezTo>
                  <a:cubicBezTo>
                    <a:pt x="1333" y="10404"/>
                    <a:pt x="2667" y="7704"/>
                    <a:pt x="4933" y="5274"/>
                  </a:cubicBezTo>
                  <a:cubicBezTo>
                    <a:pt x="7200" y="2844"/>
                    <a:pt x="10400" y="684"/>
                    <a:pt x="13333" y="144"/>
                  </a:cubicBezTo>
                  <a:cubicBezTo>
                    <a:pt x="16267" y="-396"/>
                    <a:pt x="18933" y="684"/>
                    <a:pt x="21600" y="17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2" name="Line"/>
            <p:cNvSpPr/>
            <p:nvPr/>
          </p:nvSpPr>
          <p:spPr>
            <a:xfrm>
              <a:off x="622300" y="3898900"/>
              <a:ext cx="266700" cy="88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29" y="16457"/>
                    <a:pt x="11657" y="11314"/>
                    <a:pt x="15257" y="7714"/>
                  </a:cubicBezTo>
                  <a:cubicBezTo>
                    <a:pt x="18857" y="4114"/>
                    <a:pt x="20229" y="20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3" name="Line"/>
            <p:cNvSpPr/>
            <p:nvPr/>
          </p:nvSpPr>
          <p:spPr>
            <a:xfrm>
              <a:off x="1085850" y="3714750"/>
              <a:ext cx="6350" cy="63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4" name="Line"/>
            <p:cNvSpPr/>
            <p:nvPr/>
          </p:nvSpPr>
          <p:spPr>
            <a:xfrm>
              <a:off x="1117600" y="3860799"/>
              <a:ext cx="63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5" name="Line"/>
            <p:cNvSpPr/>
            <p:nvPr/>
          </p:nvSpPr>
          <p:spPr>
            <a:xfrm>
              <a:off x="1987550" y="3740149"/>
              <a:ext cx="25400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6" name="Line"/>
            <p:cNvSpPr/>
            <p:nvPr/>
          </p:nvSpPr>
          <p:spPr>
            <a:xfrm>
              <a:off x="1857776" y="3620443"/>
              <a:ext cx="312703" cy="3536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3" h="21481" fill="norm" stroke="1" extrusionOk="0">
                  <a:moveTo>
                    <a:pt x="10916" y="3029"/>
                  </a:moveTo>
                  <a:cubicBezTo>
                    <a:pt x="10773" y="2257"/>
                    <a:pt x="10630" y="1486"/>
                    <a:pt x="10200" y="907"/>
                  </a:cubicBezTo>
                  <a:cubicBezTo>
                    <a:pt x="9771" y="329"/>
                    <a:pt x="9056" y="-57"/>
                    <a:pt x="7769" y="7"/>
                  </a:cubicBezTo>
                  <a:cubicBezTo>
                    <a:pt x="6481" y="72"/>
                    <a:pt x="4622" y="586"/>
                    <a:pt x="3120" y="2257"/>
                  </a:cubicBezTo>
                  <a:cubicBezTo>
                    <a:pt x="1618" y="3929"/>
                    <a:pt x="473" y="6757"/>
                    <a:pt x="116" y="9779"/>
                  </a:cubicBezTo>
                  <a:cubicBezTo>
                    <a:pt x="-242" y="12800"/>
                    <a:pt x="187" y="16014"/>
                    <a:pt x="1975" y="18200"/>
                  </a:cubicBezTo>
                  <a:cubicBezTo>
                    <a:pt x="3763" y="20386"/>
                    <a:pt x="6910" y="21543"/>
                    <a:pt x="10129" y="21479"/>
                  </a:cubicBezTo>
                  <a:cubicBezTo>
                    <a:pt x="13347" y="21414"/>
                    <a:pt x="16637" y="20129"/>
                    <a:pt x="18640" y="18072"/>
                  </a:cubicBezTo>
                  <a:cubicBezTo>
                    <a:pt x="20643" y="16014"/>
                    <a:pt x="21358" y="13186"/>
                    <a:pt x="21072" y="10807"/>
                  </a:cubicBezTo>
                  <a:cubicBezTo>
                    <a:pt x="20786" y="8429"/>
                    <a:pt x="19498" y="6500"/>
                    <a:pt x="17996" y="5150"/>
                  </a:cubicBezTo>
                  <a:cubicBezTo>
                    <a:pt x="16494" y="3800"/>
                    <a:pt x="14778" y="3029"/>
                    <a:pt x="13061" y="22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7" name="Line"/>
            <p:cNvSpPr/>
            <p:nvPr/>
          </p:nvSpPr>
          <p:spPr>
            <a:xfrm>
              <a:off x="2597150" y="3580893"/>
              <a:ext cx="166206" cy="3974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9" h="21233" fill="norm" stroke="1" extrusionOk="0">
                  <a:moveTo>
                    <a:pt x="0" y="6473"/>
                  </a:moveTo>
                  <a:cubicBezTo>
                    <a:pt x="820" y="9074"/>
                    <a:pt x="1641" y="11675"/>
                    <a:pt x="2324" y="13598"/>
                  </a:cubicBezTo>
                  <a:cubicBezTo>
                    <a:pt x="3008" y="15520"/>
                    <a:pt x="3554" y="16764"/>
                    <a:pt x="3965" y="18065"/>
                  </a:cubicBezTo>
                  <a:cubicBezTo>
                    <a:pt x="4375" y="19365"/>
                    <a:pt x="4648" y="20722"/>
                    <a:pt x="4511" y="21118"/>
                  </a:cubicBezTo>
                  <a:cubicBezTo>
                    <a:pt x="4375" y="21514"/>
                    <a:pt x="3828" y="20949"/>
                    <a:pt x="3144" y="18517"/>
                  </a:cubicBezTo>
                  <a:cubicBezTo>
                    <a:pt x="2461" y="16086"/>
                    <a:pt x="1641" y="11788"/>
                    <a:pt x="1504" y="8565"/>
                  </a:cubicBezTo>
                  <a:cubicBezTo>
                    <a:pt x="1367" y="5342"/>
                    <a:pt x="1914" y="3194"/>
                    <a:pt x="2871" y="1893"/>
                  </a:cubicBezTo>
                  <a:cubicBezTo>
                    <a:pt x="3828" y="593"/>
                    <a:pt x="5195" y="140"/>
                    <a:pt x="7519" y="27"/>
                  </a:cubicBezTo>
                  <a:cubicBezTo>
                    <a:pt x="9843" y="-86"/>
                    <a:pt x="13124" y="140"/>
                    <a:pt x="15995" y="988"/>
                  </a:cubicBezTo>
                  <a:cubicBezTo>
                    <a:pt x="18866" y="1837"/>
                    <a:pt x="21327" y="3307"/>
                    <a:pt x="21463" y="4890"/>
                  </a:cubicBezTo>
                  <a:cubicBezTo>
                    <a:pt x="21600" y="6473"/>
                    <a:pt x="19413" y="8169"/>
                    <a:pt x="16132" y="9470"/>
                  </a:cubicBezTo>
                  <a:cubicBezTo>
                    <a:pt x="12851" y="10771"/>
                    <a:pt x="8476" y="11675"/>
                    <a:pt x="5605" y="12071"/>
                  </a:cubicBezTo>
                  <a:cubicBezTo>
                    <a:pt x="2734" y="12467"/>
                    <a:pt x="1367" y="12354"/>
                    <a:pt x="1230" y="11958"/>
                  </a:cubicBezTo>
                  <a:cubicBezTo>
                    <a:pt x="1094" y="11562"/>
                    <a:pt x="2187" y="10884"/>
                    <a:pt x="3281" y="102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8" name="Line"/>
            <p:cNvSpPr/>
            <p:nvPr/>
          </p:nvSpPr>
          <p:spPr>
            <a:xfrm>
              <a:off x="2880222" y="3606799"/>
              <a:ext cx="21729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7" h="21600" fill="norm" stroke="1" extrusionOk="0">
                  <a:moveTo>
                    <a:pt x="2484" y="0"/>
                  </a:moveTo>
                  <a:cubicBezTo>
                    <a:pt x="521" y="3411"/>
                    <a:pt x="-1443" y="6821"/>
                    <a:pt x="1502" y="10421"/>
                  </a:cubicBezTo>
                  <a:cubicBezTo>
                    <a:pt x="4448" y="14021"/>
                    <a:pt x="12302" y="17811"/>
                    <a:pt x="2015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69" name="Line"/>
            <p:cNvSpPr/>
            <p:nvPr/>
          </p:nvSpPr>
          <p:spPr>
            <a:xfrm>
              <a:off x="2949918" y="3803649"/>
              <a:ext cx="84437" cy="1205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6" h="21213" fill="norm" stroke="1" extrusionOk="0">
                  <a:moveTo>
                    <a:pt x="11768" y="2234"/>
                  </a:moveTo>
                  <a:cubicBezTo>
                    <a:pt x="9134" y="2979"/>
                    <a:pt x="6500" y="3724"/>
                    <a:pt x="4392" y="6145"/>
                  </a:cubicBezTo>
                  <a:cubicBezTo>
                    <a:pt x="2285" y="8566"/>
                    <a:pt x="705" y="12662"/>
                    <a:pt x="178" y="15641"/>
                  </a:cubicBezTo>
                  <a:cubicBezTo>
                    <a:pt x="-349" y="18621"/>
                    <a:pt x="178" y="20483"/>
                    <a:pt x="3339" y="21041"/>
                  </a:cubicBezTo>
                  <a:cubicBezTo>
                    <a:pt x="6500" y="21600"/>
                    <a:pt x="12295" y="20855"/>
                    <a:pt x="15983" y="17876"/>
                  </a:cubicBezTo>
                  <a:cubicBezTo>
                    <a:pt x="19671" y="14897"/>
                    <a:pt x="21251" y="9683"/>
                    <a:pt x="20988" y="6331"/>
                  </a:cubicBezTo>
                  <a:cubicBezTo>
                    <a:pt x="20724" y="2979"/>
                    <a:pt x="18617" y="1490"/>
                    <a:pt x="1651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0" name="Line"/>
            <p:cNvSpPr/>
            <p:nvPr/>
          </p:nvSpPr>
          <p:spPr>
            <a:xfrm>
              <a:off x="3150689" y="3536950"/>
              <a:ext cx="43362" cy="3915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1" h="21600" fill="norm" stroke="1" extrusionOk="0">
                  <a:moveTo>
                    <a:pt x="17985" y="0"/>
                  </a:moveTo>
                  <a:cubicBezTo>
                    <a:pt x="11814" y="3619"/>
                    <a:pt x="5642" y="7239"/>
                    <a:pt x="2557" y="10683"/>
                  </a:cubicBezTo>
                  <a:cubicBezTo>
                    <a:pt x="-529" y="14128"/>
                    <a:pt x="-529" y="17397"/>
                    <a:pt x="1014" y="19265"/>
                  </a:cubicBezTo>
                  <a:cubicBezTo>
                    <a:pt x="2557" y="21133"/>
                    <a:pt x="5642" y="21600"/>
                    <a:pt x="8728" y="21600"/>
                  </a:cubicBezTo>
                  <a:cubicBezTo>
                    <a:pt x="11814" y="21600"/>
                    <a:pt x="14900" y="21133"/>
                    <a:pt x="16957" y="20549"/>
                  </a:cubicBezTo>
                  <a:cubicBezTo>
                    <a:pt x="19014" y="19965"/>
                    <a:pt x="20042" y="19265"/>
                    <a:pt x="21071" y="185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1" name="Line"/>
            <p:cNvSpPr/>
            <p:nvPr/>
          </p:nvSpPr>
          <p:spPr>
            <a:xfrm>
              <a:off x="3130550" y="3714750"/>
              <a:ext cx="146050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2" name="Line"/>
            <p:cNvSpPr/>
            <p:nvPr/>
          </p:nvSpPr>
          <p:spPr>
            <a:xfrm>
              <a:off x="3873499" y="3639710"/>
              <a:ext cx="31751" cy="3607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6" fill="norm" stroke="1" extrusionOk="0">
                  <a:moveTo>
                    <a:pt x="8640" y="1062"/>
                  </a:moveTo>
                  <a:cubicBezTo>
                    <a:pt x="12960" y="434"/>
                    <a:pt x="17280" y="-194"/>
                    <a:pt x="19440" y="57"/>
                  </a:cubicBezTo>
                  <a:cubicBezTo>
                    <a:pt x="21600" y="308"/>
                    <a:pt x="21600" y="1439"/>
                    <a:pt x="21600" y="4013"/>
                  </a:cubicBezTo>
                  <a:cubicBezTo>
                    <a:pt x="21600" y="6587"/>
                    <a:pt x="21600" y="10606"/>
                    <a:pt x="18000" y="13746"/>
                  </a:cubicBezTo>
                  <a:cubicBezTo>
                    <a:pt x="14400" y="16885"/>
                    <a:pt x="7200" y="19146"/>
                    <a:pt x="0" y="214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3" name="Line"/>
            <p:cNvSpPr/>
            <p:nvPr/>
          </p:nvSpPr>
          <p:spPr>
            <a:xfrm>
              <a:off x="3892549" y="3594100"/>
              <a:ext cx="273051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172" y="16615"/>
                    <a:pt x="2344" y="11631"/>
                    <a:pt x="5944" y="8031"/>
                  </a:cubicBezTo>
                  <a:cubicBezTo>
                    <a:pt x="9544" y="4431"/>
                    <a:pt x="15572" y="221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4" name="Line"/>
            <p:cNvSpPr/>
            <p:nvPr/>
          </p:nvSpPr>
          <p:spPr>
            <a:xfrm>
              <a:off x="3924299" y="3746500"/>
              <a:ext cx="215901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5" name="Line"/>
            <p:cNvSpPr/>
            <p:nvPr/>
          </p:nvSpPr>
          <p:spPr>
            <a:xfrm>
              <a:off x="4083050" y="3975100"/>
              <a:ext cx="88900" cy="127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6" name="Line"/>
            <p:cNvSpPr/>
            <p:nvPr/>
          </p:nvSpPr>
          <p:spPr>
            <a:xfrm>
              <a:off x="4076699" y="3936999"/>
              <a:ext cx="165101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554" y="1867"/>
                    <a:pt x="15508" y="3733"/>
                    <a:pt x="11908" y="7333"/>
                  </a:cubicBezTo>
                  <a:cubicBezTo>
                    <a:pt x="8308" y="10933"/>
                    <a:pt x="4154" y="1626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7" name="Line"/>
            <p:cNvSpPr/>
            <p:nvPr/>
          </p:nvSpPr>
          <p:spPr>
            <a:xfrm>
              <a:off x="1934305" y="4613048"/>
              <a:ext cx="129446" cy="2048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6" h="21335" fill="norm" stroke="1" extrusionOk="0">
                  <a:moveTo>
                    <a:pt x="403" y="5644"/>
                  </a:moveTo>
                  <a:cubicBezTo>
                    <a:pt x="54" y="4101"/>
                    <a:pt x="-294" y="2558"/>
                    <a:pt x="403" y="1566"/>
                  </a:cubicBezTo>
                  <a:cubicBezTo>
                    <a:pt x="1100" y="574"/>
                    <a:pt x="2841" y="133"/>
                    <a:pt x="4758" y="23"/>
                  </a:cubicBezTo>
                  <a:cubicBezTo>
                    <a:pt x="6674" y="-87"/>
                    <a:pt x="8764" y="133"/>
                    <a:pt x="10332" y="1897"/>
                  </a:cubicBezTo>
                  <a:cubicBezTo>
                    <a:pt x="11900" y="3660"/>
                    <a:pt x="12945" y="6966"/>
                    <a:pt x="12074" y="9721"/>
                  </a:cubicBezTo>
                  <a:cubicBezTo>
                    <a:pt x="11203" y="12476"/>
                    <a:pt x="8416" y="14680"/>
                    <a:pt x="5803" y="16554"/>
                  </a:cubicBezTo>
                  <a:cubicBezTo>
                    <a:pt x="3190" y="18427"/>
                    <a:pt x="751" y="19970"/>
                    <a:pt x="577" y="20742"/>
                  </a:cubicBezTo>
                  <a:cubicBezTo>
                    <a:pt x="403" y="21513"/>
                    <a:pt x="2493" y="21513"/>
                    <a:pt x="6151" y="20852"/>
                  </a:cubicBezTo>
                  <a:cubicBezTo>
                    <a:pt x="9809" y="20191"/>
                    <a:pt x="15035" y="18868"/>
                    <a:pt x="17822" y="17986"/>
                  </a:cubicBezTo>
                  <a:cubicBezTo>
                    <a:pt x="20609" y="17105"/>
                    <a:pt x="20958" y="16664"/>
                    <a:pt x="21306" y="162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8" name="Line"/>
            <p:cNvSpPr/>
            <p:nvPr/>
          </p:nvSpPr>
          <p:spPr>
            <a:xfrm>
              <a:off x="1795336" y="4435866"/>
              <a:ext cx="360543" cy="5107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1" h="21275" fill="norm" stroke="1" extrusionOk="0">
                  <a:moveTo>
                    <a:pt x="13664" y="1702"/>
                  </a:moveTo>
                  <a:cubicBezTo>
                    <a:pt x="12534" y="997"/>
                    <a:pt x="11403" y="292"/>
                    <a:pt x="10085" y="71"/>
                  </a:cubicBezTo>
                  <a:cubicBezTo>
                    <a:pt x="8766" y="-149"/>
                    <a:pt x="7259" y="115"/>
                    <a:pt x="5690" y="1173"/>
                  </a:cubicBezTo>
                  <a:cubicBezTo>
                    <a:pt x="4120" y="2231"/>
                    <a:pt x="2487" y="4083"/>
                    <a:pt x="1420" y="6375"/>
                  </a:cubicBezTo>
                  <a:cubicBezTo>
                    <a:pt x="352" y="8667"/>
                    <a:pt x="-150" y="11400"/>
                    <a:pt x="38" y="13781"/>
                  </a:cubicBezTo>
                  <a:cubicBezTo>
                    <a:pt x="227" y="16161"/>
                    <a:pt x="1106" y="18189"/>
                    <a:pt x="2864" y="19511"/>
                  </a:cubicBezTo>
                  <a:cubicBezTo>
                    <a:pt x="4622" y="20834"/>
                    <a:pt x="7259" y="21451"/>
                    <a:pt x="10148" y="21231"/>
                  </a:cubicBezTo>
                  <a:cubicBezTo>
                    <a:pt x="13036" y="21010"/>
                    <a:pt x="16176" y="19952"/>
                    <a:pt x="18248" y="18365"/>
                  </a:cubicBezTo>
                  <a:cubicBezTo>
                    <a:pt x="20320" y="16778"/>
                    <a:pt x="21324" y="14662"/>
                    <a:pt x="21387" y="12282"/>
                  </a:cubicBezTo>
                  <a:cubicBezTo>
                    <a:pt x="21450" y="9902"/>
                    <a:pt x="20571" y="7257"/>
                    <a:pt x="19566" y="5538"/>
                  </a:cubicBezTo>
                  <a:cubicBezTo>
                    <a:pt x="18562" y="3818"/>
                    <a:pt x="17431" y="3025"/>
                    <a:pt x="15799" y="2981"/>
                  </a:cubicBezTo>
                  <a:cubicBezTo>
                    <a:pt x="14166" y="2937"/>
                    <a:pt x="12031" y="3642"/>
                    <a:pt x="9897" y="43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79" name="Line"/>
            <p:cNvSpPr/>
            <p:nvPr/>
          </p:nvSpPr>
          <p:spPr>
            <a:xfrm>
              <a:off x="2648455" y="4522142"/>
              <a:ext cx="146677" cy="4446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3" h="21507" fill="norm" stroke="1" extrusionOk="0">
                  <a:moveTo>
                    <a:pt x="1777" y="8246"/>
                  </a:moveTo>
                  <a:cubicBezTo>
                    <a:pt x="1469" y="11522"/>
                    <a:pt x="1160" y="14798"/>
                    <a:pt x="1006" y="16794"/>
                  </a:cubicBezTo>
                  <a:cubicBezTo>
                    <a:pt x="852" y="18790"/>
                    <a:pt x="852" y="19507"/>
                    <a:pt x="697" y="20172"/>
                  </a:cubicBezTo>
                  <a:cubicBezTo>
                    <a:pt x="543" y="20837"/>
                    <a:pt x="235" y="21452"/>
                    <a:pt x="80" y="21503"/>
                  </a:cubicBezTo>
                  <a:cubicBezTo>
                    <a:pt x="-74" y="21554"/>
                    <a:pt x="-74" y="21042"/>
                    <a:pt x="697" y="19046"/>
                  </a:cubicBezTo>
                  <a:cubicBezTo>
                    <a:pt x="1469" y="17050"/>
                    <a:pt x="3012" y="13569"/>
                    <a:pt x="4555" y="10498"/>
                  </a:cubicBezTo>
                  <a:cubicBezTo>
                    <a:pt x="6097" y="7427"/>
                    <a:pt x="7640" y="4765"/>
                    <a:pt x="8720" y="3179"/>
                  </a:cubicBezTo>
                  <a:cubicBezTo>
                    <a:pt x="9800" y="1592"/>
                    <a:pt x="10417" y="1080"/>
                    <a:pt x="11343" y="671"/>
                  </a:cubicBezTo>
                  <a:cubicBezTo>
                    <a:pt x="12269" y="261"/>
                    <a:pt x="13503" y="-46"/>
                    <a:pt x="14737" y="5"/>
                  </a:cubicBezTo>
                  <a:cubicBezTo>
                    <a:pt x="15972" y="56"/>
                    <a:pt x="17206" y="466"/>
                    <a:pt x="18595" y="1490"/>
                  </a:cubicBezTo>
                  <a:cubicBezTo>
                    <a:pt x="19983" y="2513"/>
                    <a:pt x="21526" y="4151"/>
                    <a:pt x="21372" y="5431"/>
                  </a:cubicBezTo>
                  <a:cubicBezTo>
                    <a:pt x="21217" y="6710"/>
                    <a:pt x="19366" y="7632"/>
                    <a:pt x="16897" y="8348"/>
                  </a:cubicBezTo>
                  <a:cubicBezTo>
                    <a:pt x="14429" y="9065"/>
                    <a:pt x="11343" y="9577"/>
                    <a:pt x="9646" y="10089"/>
                  </a:cubicBezTo>
                  <a:cubicBezTo>
                    <a:pt x="7949" y="10600"/>
                    <a:pt x="7640" y="11112"/>
                    <a:pt x="7332" y="116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0" name="Line"/>
            <p:cNvSpPr/>
            <p:nvPr/>
          </p:nvSpPr>
          <p:spPr>
            <a:xfrm>
              <a:off x="2741978" y="4825949"/>
              <a:ext cx="64723" cy="127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5" h="20999" fill="norm" stroke="1" extrusionOk="0">
                  <a:moveTo>
                    <a:pt x="19215" y="1054"/>
                  </a:moveTo>
                  <a:cubicBezTo>
                    <a:pt x="15731" y="357"/>
                    <a:pt x="12247" y="-340"/>
                    <a:pt x="9460" y="183"/>
                  </a:cubicBezTo>
                  <a:cubicBezTo>
                    <a:pt x="6673" y="705"/>
                    <a:pt x="4582" y="2447"/>
                    <a:pt x="2840" y="5583"/>
                  </a:cubicBezTo>
                  <a:cubicBezTo>
                    <a:pt x="1099" y="8718"/>
                    <a:pt x="-295" y="13247"/>
                    <a:pt x="53" y="16208"/>
                  </a:cubicBezTo>
                  <a:cubicBezTo>
                    <a:pt x="402" y="19170"/>
                    <a:pt x="2492" y="20563"/>
                    <a:pt x="5628" y="20912"/>
                  </a:cubicBezTo>
                  <a:cubicBezTo>
                    <a:pt x="8763" y="21260"/>
                    <a:pt x="12944" y="20563"/>
                    <a:pt x="16079" y="18821"/>
                  </a:cubicBezTo>
                  <a:cubicBezTo>
                    <a:pt x="19215" y="17079"/>
                    <a:pt x="21305" y="14292"/>
                    <a:pt x="21305" y="12202"/>
                  </a:cubicBezTo>
                  <a:cubicBezTo>
                    <a:pt x="21305" y="10112"/>
                    <a:pt x="19215" y="8718"/>
                    <a:pt x="17124" y="73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1" name="Line"/>
            <p:cNvSpPr/>
            <p:nvPr/>
          </p:nvSpPr>
          <p:spPr>
            <a:xfrm>
              <a:off x="2757612" y="4540250"/>
              <a:ext cx="112588" cy="4096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6" h="21547" fill="norm" stroke="1" extrusionOk="0">
                  <a:moveTo>
                    <a:pt x="21276" y="0"/>
                  </a:moveTo>
                  <a:cubicBezTo>
                    <a:pt x="16876" y="3229"/>
                    <a:pt x="12476" y="6458"/>
                    <a:pt x="8876" y="9742"/>
                  </a:cubicBezTo>
                  <a:cubicBezTo>
                    <a:pt x="5276" y="13027"/>
                    <a:pt x="2476" y="16367"/>
                    <a:pt x="1076" y="18482"/>
                  </a:cubicBezTo>
                  <a:cubicBezTo>
                    <a:pt x="-324" y="20598"/>
                    <a:pt x="-324" y="21489"/>
                    <a:pt x="876" y="21544"/>
                  </a:cubicBezTo>
                  <a:cubicBezTo>
                    <a:pt x="2076" y="21600"/>
                    <a:pt x="4476" y="20821"/>
                    <a:pt x="6876" y="200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2" name="Line"/>
            <p:cNvSpPr/>
            <p:nvPr/>
          </p:nvSpPr>
          <p:spPr>
            <a:xfrm>
              <a:off x="2858226" y="4781550"/>
              <a:ext cx="88175" cy="158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4" h="21600" fill="norm" stroke="1" extrusionOk="0">
                  <a:moveTo>
                    <a:pt x="15253" y="3456"/>
                  </a:moveTo>
                  <a:cubicBezTo>
                    <a:pt x="12681" y="3168"/>
                    <a:pt x="10110" y="2880"/>
                    <a:pt x="8053" y="3312"/>
                  </a:cubicBezTo>
                  <a:cubicBezTo>
                    <a:pt x="5995" y="3744"/>
                    <a:pt x="4453" y="4896"/>
                    <a:pt x="3167" y="6912"/>
                  </a:cubicBezTo>
                  <a:cubicBezTo>
                    <a:pt x="1881" y="8928"/>
                    <a:pt x="853" y="11808"/>
                    <a:pt x="338" y="14112"/>
                  </a:cubicBezTo>
                  <a:cubicBezTo>
                    <a:pt x="-176" y="16416"/>
                    <a:pt x="-176" y="18144"/>
                    <a:pt x="853" y="19440"/>
                  </a:cubicBezTo>
                  <a:cubicBezTo>
                    <a:pt x="1881" y="20736"/>
                    <a:pt x="3938" y="21600"/>
                    <a:pt x="5995" y="21600"/>
                  </a:cubicBezTo>
                  <a:cubicBezTo>
                    <a:pt x="8053" y="21600"/>
                    <a:pt x="10110" y="20736"/>
                    <a:pt x="11910" y="18144"/>
                  </a:cubicBezTo>
                  <a:cubicBezTo>
                    <a:pt x="13710" y="15552"/>
                    <a:pt x="15253" y="11232"/>
                    <a:pt x="15767" y="8352"/>
                  </a:cubicBezTo>
                  <a:cubicBezTo>
                    <a:pt x="16281" y="5472"/>
                    <a:pt x="15767" y="4032"/>
                    <a:pt x="16538" y="2880"/>
                  </a:cubicBezTo>
                  <a:cubicBezTo>
                    <a:pt x="17310" y="1728"/>
                    <a:pt x="19367" y="864"/>
                    <a:pt x="2142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3" name="Line"/>
            <p:cNvSpPr/>
            <p:nvPr/>
          </p:nvSpPr>
          <p:spPr>
            <a:xfrm>
              <a:off x="3048850" y="4489449"/>
              <a:ext cx="81700" cy="4532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7" h="21515" fill="norm" stroke="1" extrusionOk="0">
                  <a:moveTo>
                    <a:pt x="21377" y="0"/>
                  </a:moveTo>
                  <a:cubicBezTo>
                    <a:pt x="17500" y="1206"/>
                    <a:pt x="13623" y="2411"/>
                    <a:pt x="10023" y="5023"/>
                  </a:cubicBezTo>
                  <a:cubicBezTo>
                    <a:pt x="6423" y="7635"/>
                    <a:pt x="3100" y="11654"/>
                    <a:pt x="1439" y="14417"/>
                  </a:cubicBezTo>
                  <a:cubicBezTo>
                    <a:pt x="-223" y="17180"/>
                    <a:pt x="-223" y="18687"/>
                    <a:pt x="331" y="19741"/>
                  </a:cubicBezTo>
                  <a:cubicBezTo>
                    <a:pt x="885" y="20796"/>
                    <a:pt x="1992" y="21399"/>
                    <a:pt x="3654" y="21500"/>
                  </a:cubicBezTo>
                  <a:cubicBezTo>
                    <a:pt x="5315" y="21600"/>
                    <a:pt x="7531" y="21198"/>
                    <a:pt x="9192" y="20746"/>
                  </a:cubicBezTo>
                  <a:cubicBezTo>
                    <a:pt x="10854" y="20294"/>
                    <a:pt x="11962" y="19792"/>
                    <a:pt x="13069" y="192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4" name="Line"/>
            <p:cNvSpPr/>
            <p:nvPr/>
          </p:nvSpPr>
          <p:spPr>
            <a:xfrm>
              <a:off x="3035300" y="4705349"/>
              <a:ext cx="12700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240" y="16200"/>
                    <a:pt x="6480" y="10800"/>
                    <a:pt x="10080" y="7200"/>
                  </a:cubicBezTo>
                  <a:cubicBezTo>
                    <a:pt x="13680" y="3600"/>
                    <a:pt x="17640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5" name="Line"/>
            <p:cNvSpPr/>
            <p:nvPr/>
          </p:nvSpPr>
          <p:spPr>
            <a:xfrm>
              <a:off x="3822699" y="4724400"/>
              <a:ext cx="31751" cy="311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4114"/>
                    <a:pt x="7200" y="8229"/>
                    <a:pt x="3600" y="11829"/>
                  </a:cubicBezTo>
                  <a:cubicBezTo>
                    <a:pt x="0" y="15429"/>
                    <a:pt x="0" y="1851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6" name="Line"/>
            <p:cNvSpPr/>
            <p:nvPr/>
          </p:nvSpPr>
          <p:spPr>
            <a:xfrm>
              <a:off x="3829049" y="4671706"/>
              <a:ext cx="228601" cy="1288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15" fill="norm" stroke="1" extrusionOk="0">
                  <a:moveTo>
                    <a:pt x="0" y="21215"/>
                  </a:moveTo>
                  <a:cubicBezTo>
                    <a:pt x="400" y="17034"/>
                    <a:pt x="800" y="12854"/>
                    <a:pt x="2600" y="9196"/>
                  </a:cubicBezTo>
                  <a:cubicBezTo>
                    <a:pt x="4400" y="5538"/>
                    <a:pt x="7600" y="2402"/>
                    <a:pt x="11000" y="1009"/>
                  </a:cubicBezTo>
                  <a:cubicBezTo>
                    <a:pt x="14400" y="-385"/>
                    <a:pt x="18000" y="-37"/>
                    <a:pt x="21600" y="3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7" name="Line"/>
            <p:cNvSpPr/>
            <p:nvPr/>
          </p:nvSpPr>
          <p:spPr>
            <a:xfrm>
              <a:off x="3835400" y="4866993"/>
              <a:ext cx="177800" cy="415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04" fill="norm" stroke="1" extrusionOk="0">
                  <a:moveTo>
                    <a:pt x="0" y="21204"/>
                  </a:moveTo>
                  <a:cubicBezTo>
                    <a:pt x="514" y="15804"/>
                    <a:pt x="1029" y="10404"/>
                    <a:pt x="3857" y="6624"/>
                  </a:cubicBezTo>
                  <a:cubicBezTo>
                    <a:pt x="6686" y="2844"/>
                    <a:pt x="11829" y="684"/>
                    <a:pt x="15171" y="144"/>
                  </a:cubicBezTo>
                  <a:cubicBezTo>
                    <a:pt x="18514" y="-396"/>
                    <a:pt x="20057" y="684"/>
                    <a:pt x="21600" y="17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8" name="Line"/>
            <p:cNvSpPr/>
            <p:nvPr/>
          </p:nvSpPr>
          <p:spPr>
            <a:xfrm>
              <a:off x="3937000" y="5054600"/>
              <a:ext cx="6350" cy="139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89" name="Line"/>
            <p:cNvSpPr/>
            <p:nvPr/>
          </p:nvSpPr>
          <p:spPr>
            <a:xfrm>
              <a:off x="3937000" y="5028491"/>
              <a:ext cx="121052" cy="1778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7" h="20855" fill="norm" stroke="1" extrusionOk="0">
                  <a:moveTo>
                    <a:pt x="0" y="6042"/>
                  </a:moveTo>
                  <a:cubicBezTo>
                    <a:pt x="732" y="4056"/>
                    <a:pt x="1464" y="2070"/>
                    <a:pt x="2746" y="953"/>
                  </a:cubicBezTo>
                  <a:cubicBezTo>
                    <a:pt x="4027" y="-165"/>
                    <a:pt x="5858" y="-413"/>
                    <a:pt x="9153" y="828"/>
                  </a:cubicBezTo>
                  <a:cubicBezTo>
                    <a:pt x="12447" y="2070"/>
                    <a:pt x="17207" y="4801"/>
                    <a:pt x="19403" y="7656"/>
                  </a:cubicBezTo>
                  <a:cubicBezTo>
                    <a:pt x="21600" y="10511"/>
                    <a:pt x="21234" y="13490"/>
                    <a:pt x="19586" y="15849"/>
                  </a:cubicBezTo>
                  <a:cubicBezTo>
                    <a:pt x="17939" y="18208"/>
                    <a:pt x="15010" y="19946"/>
                    <a:pt x="11898" y="20566"/>
                  </a:cubicBezTo>
                  <a:cubicBezTo>
                    <a:pt x="8786" y="21187"/>
                    <a:pt x="5492" y="20690"/>
                    <a:pt x="2197" y="201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0" name="Line"/>
            <p:cNvSpPr/>
            <p:nvPr/>
          </p:nvSpPr>
          <p:spPr>
            <a:xfrm>
              <a:off x="3879850" y="4459589"/>
              <a:ext cx="139700" cy="1632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3" fill="norm" stroke="1" extrusionOk="0">
                  <a:moveTo>
                    <a:pt x="0" y="21353"/>
                  </a:moveTo>
                  <a:cubicBezTo>
                    <a:pt x="2618" y="17199"/>
                    <a:pt x="5236" y="13045"/>
                    <a:pt x="7036" y="10276"/>
                  </a:cubicBezTo>
                  <a:cubicBezTo>
                    <a:pt x="8836" y="7507"/>
                    <a:pt x="9818" y="6122"/>
                    <a:pt x="11291" y="4322"/>
                  </a:cubicBezTo>
                  <a:cubicBezTo>
                    <a:pt x="12764" y="2522"/>
                    <a:pt x="14727" y="307"/>
                    <a:pt x="15873" y="30"/>
                  </a:cubicBezTo>
                  <a:cubicBezTo>
                    <a:pt x="17018" y="-247"/>
                    <a:pt x="17345" y="1415"/>
                    <a:pt x="18164" y="5015"/>
                  </a:cubicBezTo>
                  <a:cubicBezTo>
                    <a:pt x="18982" y="8615"/>
                    <a:pt x="20291" y="14153"/>
                    <a:pt x="21600" y="196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1" name="Line"/>
            <p:cNvSpPr/>
            <p:nvPr/>
          </p:nvSpPr>
          <p:spPr>
            <a:xfrm>
              <a:off x="4663986" y="4729383"/>
              <a:ext cx="132709" cy="3360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0" h="21171" fill="norm" stroke="1" extrusionOk="0">
                  <a:moveTo>
                    <a:pt x="20770" y="2086"/>
                  </a:moveTo>
                  <a:cubicBezTo>
                    <a:pt x="21107" y="1286"/>
                    <a:pt x="21445" y="486"/>
                    <a:pt x="20770" y="152"/>
                  </a:cubicBezTo>
                  <a:cubicBezTo>
                    <a:pt x="20095" y="-181"/>
                    <a:pt x="18408" y="-48"/>
                    <a:pt x="15370" y="1352"/>
                  </a:cubicBezTo>
                  <a:cubicBezTo>
                    <a:pt x="12332" y="2752"/>
                    <a:pt x="7945" y="5419"/>
                    <a:pt x="4907" y="8219"/>
                  </a:cubicBezTo>
                  <a:cubicBezTo>
                    <a:pt x="1870" y="11019"/>
                    <a:pt x="182" y="13952"/>
                    <a:pt x="14" y="16219"/>
                  </a:cubicBezTo>
                  <a:cubicBezTo>
                    <a:pt x="-155" y="18486"/>
                    <a:pt x="1195" y="20086"/>
                    <a:pt x="3895" y="20752"/>
                  </a:cubicBezTo>
                  <a:cubicBezTo>
                    <a:pt x="6595" y="21419"/>
                    <a:pt x="10645" y="21152"/>
                    <a:pt x="14695" y="208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2" name="Line"/>
            <p:cNvSpPr/>
            <p:nvPr/>
          </p:nvSpPr>
          <p:spPr>
            <a:xfrm>
              <a:off x="4818434" y="4887723"/>
              <a:ext cx="94123" cy="1415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80" h="20931" fill="norm" stroke="1" extrusionOk="0">
                  <a:moveTo>
                    <a:pt x="11539" y="10594"/>
                  </a:moveTo>
                  <a:cubicBezTo>
                    <a:pt x="13887" y="9654"/>
                    <a:pt x="16235" y="8715"/>
                    <a:pt x="18113" y="6994"/>
                  </a:cubicBezTo>
                  <a:cubicBezTo>
                    <a:pt x="19991" y="5272"/>
                    <a:pt x="21400" y="2767"/>
                    <a:pt x="20696" y="1359"/>
                  </a:cubicBezTo>
                  <a:cubicBezTo>
                    <a:pt x="19991" y="-50"/>
                    <a:pt x="17174" y="-363"/>
                    <a:pt x="13652" y="420"/>
                  </a:cubicBezTo>
                  <a:cubicBezTo>
                    <a:pt x="10130" y="1202"/>
                    <a:pt x="5904" y="3080"/>
                    <a:pt x="3322" y="6054"/>
                  </a:cubicBezTo>
                  <a:cubicBezTo>
                    <a:pt x="739" y="9028"/>
                    <a:pt x="-200" y="13098"/>
                    <a:pt x="35" y="15915"/>
                  </a:cubicBezTo>
                  <a:cubicBezTo>
                    <a:pt x="270" y="18733"/>
                    <a:pt x="1678" y="20298"/>
                    <a:pt x="5200" y="20767"/>
                  </a:cubicBezTo>
                  <a:cubicBezTo>
                    <a:pt x="8722" y="21237"/>
                    <a:pt x="14357" y="20611"/>
                    <a:pt x="19991" y="199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3" name="Line"/>
            <p:cNvSpPr/>
            <p:nvPr/>
          </p:nvSpPr>
          <p:spPr>
            <a:xfrm>
              <a:off x="5021118" y="4788940"/>
              <a:ext cx="135083" cy="2373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7" h="21251" fill="norm" stroke="1" extrusionOk="0">
                  <a:moveTo>
                    <a:pt x="21207" y="1044"/>
                  </a:moveTo>
                  <a:cubicBezTo>
                    <a:pt x="19213" y="665"/>
                    <a:pt x="17219" y="286"/>
                    <a:pt x="15225" y="96"/>
                  </a:cubicBezTo>
                  <a:cubicBezTo>
                    <a:pt x="13232" y="-93"/>
                    <a:pt x="11238" y="-93"/>
                    <a:pt x="9078" y="949"/>
                  </a:cubicBezTo>
                  <a:cubicBezTo>
                    <a:pt x="6918" y="1991"/>
                    <a:pt x="4592" y="4075"/>
                    <a:pt x="2764" y="7107"/>
                  </a:cubicBezTo>
                  <a:cubicBezTo>
                    <a:pt x="936" y="10139"/>
                    <a:pt x="-393" y="14118"/>
                    <a:pt x="105" y="16770"/>
                  </a:cubicBezTo>
                  <a:cubicBezTo>
                    <a:pt x="604" y="19423"/>
                    <a:pt x="2930" y="20749"/>
                    <a:pt x="6087" y="21128"/>
                  </a:cubicBezTo>
                  <a:cubicBezTo>
                    <a:pt x="9244" y="21507"/>
                    <a:pt x="13232" y="20939"/>
                    <a:pt x="17219" y="203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4" name="Line"/>
            <p:cNvSpPr/>
            <p:nvPr/>
          </p:nvSpPr>
          <p:spPr>
            <a:xfrm>
              <a:off x="5201013" y="4838700"/>
              <a:ext cx="31388" cy="209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8" h="21600" fill="norm" stroke="1" extrusionOk="0">
                  <a:moveTo>
                    <a:pt x="20018" y="0"/>
                  </a:moveTo>
                  <a:cubicBezTo>
                    <a:pt x="11918" y="5018"/>
                    <a:pt x="3818" y="10036"/>
                    <a:pt x="1118" y="13636"/>
                  </a:cubicBezTo>
                  <a:cubicBezTo>
                    <a:pt x="-1582" y="17236"/>
                    <a:pt x="1118" y="19418"/>
                    <a:pt x="381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5" name="Line"/>
            <p:cNvSpPr/>
            <p:nvPr/>
          </p:nvSpPr>
          <p:spPr>
            <a:xfrm>
              <a:off x="5206727" y="4799714"/>
              <a:ext cx="109601" cy="2602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12" h="21077" fill="norm" stroke="1" extrusionOk="0">
                  <a:moveTo>
                    <a:pt x="3651" y="10872"/>
                  </a:moveTo>
                  <a:cubicBezTo>
                    <a:pt x="3651" y="8300"/>
                    <a:pt x="3651" y="5729"/>
                    <a:pt x="4251" y="3843"/>
                  </a:cubicBezTo>
                  <a:cubicBezTo>
                    <a:pt x="4851" y="1958"/>
                    <a:pt x="6051" y="758"/>
                    <a:pt x="7651" y="243"/>
                  </a:cubicBezTo>
                  <a:cubicBezTo>
                    <a:pt x="9251" y="-271"/>
                    <a:pt x="11251" y="-100"/>
                    <a:pt x="14251" y="2043"/>
                  </a:cubicBezTo>
                  <a:cubicBezTo>
                    <a:pt x="17251" y="4186"/>
                    <a:pt x="21251" y="8300"/>
                    <a:pt x="20651" y="11558"/>
                  </a:cubicBezTo>
                  <a:cubicBezTo>
                    <a:pt x="20051" y="14815"/>
                    <a:pt x="14851" y="17215"/>
                    <a:pt x="11251" y="18586"/>
                  </a:cubicBezTo>
                  <a:cubicBezTo>
                    <a:pt x="7651" y="19958"/>
                    <a:pt x="5651" y="20300"/>
                    <a:pt x="3651" y="20643"/>
                  </a:cubicBezTo>
                  <a:cubicBezTo>
                    <a:pt x="1651" y="20986"/>
                    <a:pt x="-349" y="21329"/>
                    <a:pt x="51" y="20815"/>
                  </a:cubicBezTo>
                  <a:cubicBezTo>
                    <a:pt x="451" y="20300"/>
                    <a:pt x="3251" y="18929"/>
                    <a:pt x="6051" y="175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6" name="Line"/>
            <p:cNvSpPr/>
            <p:nvPr/>
          </p:nvSpPr>
          <p:spPr>
            <a:xfrm>
              <a:off x="5391150" y="4819650"/>
              <a:ext cx="44450" cy="190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486" y="5280"/>
                    <a:pt x="13371" y="10560"/>
                    <a:pt x="9771" y="14160"/>
                  </a:cubicBezTo>
                  <a:cubicBezTo>
                    <a:pt x="6171" y="17760"/>
                    <a:pt x="3086" y="1968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7" name="Line"/>
            <p:cNvSpPr/>
            <p:nvPr/>
          </p:nvSpPr>
          <p:spPr>
            <a:xfrm>
              <a:off x="5416550" y="4746806"/>
              <a:ext cx="152400" cy="601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64" fill="norm" stroke="1" extrusionOk="0">
                  <a:moveTo>
                    <a:pt x="0" y="21164"/>
                  </a:moveTo>
                  <a:cubicBezTo>
                    <a:pt x="600" y="15950"/>
                    <a:pt x="1200" y="10736"/>
                    <a:pt x="4050" y="7012"/>
                  </a:cubicBezTo>
                  <a:cubicBezTo>
                    <a:pt x="6900" y="3288"/>
                    <a:pt x="12000" y="1054"/>
                    <a:pt x="15300" y="309"/>
                  </a:cubicBezTo>
                  <a:cubicBezTo>
                    <a:pt x="18600" y="-436"/>
                    <a:pt x="20100" y="309"/>
                    <a:pt x="21600" y="10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8" name="Line"/>
            <p:cNvSpPr/>
            <p:nvPr/>
          </p:nvSpPr>
          <p:spPr>
            <a:xfrm>
              <a:off x="5429250" y="4883150"/>
              <a:ext cx="10795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099" name="Line"/>
            <p:cNvSpPr/>
            <p:nvPr/>
          </p:nvSpPr>
          <p:spPr>
            <a:xfrm>
              <a:off x="5825855" y="4946649"/>
              <a:ext cx="90626" cy="1037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8" h="21600" fill="norm" stroke="1" extrusionOk="0">
                  <a:moveTo>
                    <a:pt x="12581" y="3967"/>
                  </a:moveTo>
                  <a:cubicBezTo>
                    <a:pt x="10126" y="3527"/>
                    <a:pt x="7672" y="3086"/>
                    <a:pt x="5708" y="4188"/>
                  </a:cubicBezTo>
                  <a:cubicBezTo>
                    <a:pt x="3744" y="5290"/>
                    <a:pt x="2272" y="7935"/>
                    <a:pt x="1290" y="10359"/>
                  </a:cubicBezTo>
                  <a:cubicBezTo>
                    <a:pt x="308" y="12784"/>
                    <a:pt x="-183" y="14988"/>
                    <a:pt x="62" y="17192"/>
                  </a:cubicBezTo>
                  <a:cubicBezTo>
                    <a:pt x="308" y="19396"/>
                    <a:pt x="1290" y="21600"/>
                    <a:pt x="4481" y="21600"/>
                  </a:cubicBezTo>
                  <a:cubicBezTo>
                    <a:pt x="7672" y="21600"/>
                    <a:pt x="13072" y="19396"/>
                    <a:pt x="16508" y="17192"/>
                  </a:cubicBezTo>
                  <a:cubicBezTo>
                    <a:pt x="19944" y="14988"/>
                    <a:pt x="21417" y="12784"/>
                    <a:pt x="20926" y="9918"/>
                  </a:cubicBezTo>
                  <a:cubicBezTo>
                    <a:pt x="20435" y="7053"/>
                    <a:pt x="17981" y="3527"/>
                    <a:pt x="1552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0" name="Line"/>
            <p:cNvSpPr/>
            <p:nvPr/>
          </p:nvSpPr>
          <p:spPr>
            <a:xfrm>
              <a:off x="5994400" y="4707778"/>
              <a:ext cx="127000" cy="3849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5" fill="norm" stroke="1" extrusionOk="0">
                  <a:moveTo>
                    <a:pt x="21600" y="1635"/>
                  </a:moveTo>
                  <a:cubicBezTo>
                    <a:pt x="20160" y="927"/>
                    <a:pt x="18720" y="219"/>
                    <a:pt x="17100" y="42"/>
                  </a:cubicBezTo>
                  <a:cubicBezTo>
                    <a:pt x="15480" y="-135"/>
                    <a:pt x="13680" y="219"/>
                    <a:pt x="11340" y="1754"/>
                  </a:cubicBezTo>
                  <a:cubicBezTo>
                    <a:pt x="9000" y="3288"/>
                    <a:pt x="6120" y="6003"/>
                    <a:pt x="4500" y="9190"/>
                  </a:cubicBezTo>
                  <a:cubicBezTo>
                    <a:pt x="2880" y="12376"/>
                    <a:pt x="2520" y="16035"/>
                    <a:pt x="1980" y="18160"/>
                  </a:cubicBezTo>
                  <a:cubicBezTo>
                    <a:pt x="1440" y="20285"/>
                    <a:pt x="720" y="20875"/>
                    <a:pt x="0" y="214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1" name="Line"/>
            <p:cNvSpPr/>
            <p:nvPr/>
          </p:nvSpPr>
          <p:spPr>
            <a:xfrm>
              <a:off x="5943089" y="4953000"/>
              <a:ext cx="146562" cy="101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5" h="21600" fill="norm" stroke="1" extrusionOk="0">
                  <a:moveTo>
                    <a:pt x="2811" y="21600"/>
                  </a:moveTo>
                  <a:cubicBezTo>
                    <a:pt x="1899" y="19800"/>
                    <a:pt x="986" y="18000"/>
                    <a:pt x="378" y="15750"/>
                  </a:cubicBezTo>
                  <a:cubicBezTo>
                    <a:pt x="-231" y="13500"/>
                    <a:pt x="-535" y="10800"/>
                    <a:pt x="2964" y="8100"/>
                  </a:cubicBezTo>
                  <a:cubicBezTo>
                    <a:pt x="6462" y="5400"/>
                    <a:pt x="13764" y="2700"/>
                    <a:pt x="2106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2" name="Line"/>
            <p:cNvSpPr/>
            <p:nvPr/>
          </p:nvSpPr>
          <p:spPr>
            <a:xfrm>
              <a:off x="6400800" y="4781550"/>
              <a:ext cx="82550" cy="323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277" y="1271"/>
                    <a:pt x="14954" y="2541"/>
                    <a:pt x="12185" y="5294"/>
                  </a:cubicBezTo>
                  <a:cubicBezTo>
                    <a:pt x="9415" y="8047"/>
                    <a:pt x="7200" y="12282"/>
                    <a:pt x="5262" y="15247"/>
                  </a:cubicBezTo>
                  <a:cubicBezTo>
                    <a:pt x="3323" y="18212"/>
                    <a:pt x="1662" y="1990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3" name="Line"/>
            <p:cNvSpPr/>
            <p:nvPr/>
          </p:nvSpPr>
          <p:spPr>
            <a:xfrm>
              <a:off x="6426200" y="4712316"/>
              <a:ext cx="142671" cy="3877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99" h="21271" fill="norm" stroke="1" extrusionOk="0">
                  <a:moveTo>
                    <a:pt x="1851" y="1708"/>
                  </a:moveTo>
                  <a:cubicBezTo>
                    <a:pt x="3703" y="1011"/>
                    <a:pt x="5554" y="315"/>
                    <a:pt x="7251" y="82"/>
                  </a:cubicBezTo>
                  <a:cubicBezTo>
                    <a:pt x="8949" y="-150"/>
                    <a:pt x="10491" y="82"/>
                    <a:pt x="12651" y="1127"/>
                  </a:cubicBezTo>
                  <a:cubicBezTo>
                    <a:pt x="14811" y="2173"/>
                    <a:pt x="17589" y="4031"/>
                    <a:pt x="19286" y="6295"/>
                  </a:cubicBezTo>
                  <a:cubicBezTo>
                    <a:pt x="20983" y="8560"/>
                    <a:pt x="21600" y="11231"/>
                    <a:pt x="19286" y="13785"/>
                  </a:cubicBezTo>
                  <a:cubicBezTo>
                    <a:pt x="16971" y="16340"/>
                    <a:pt x="11726" y="18779"/>
                    <a:pt x="8177" y="20056"/>
                  </a:cubicBezTo>
                  <a:cubicBezTo>
                    <a:pt x="4629" y="21334"/>
                    <a:pt x="2777" y="21450"/>
                    <a:pt x="1697" y="21102"/>
                  </a:cubicBezTo>
                  <a:cubicBezTo>
                    <a:pt x="617" y="20753"/>
                    <a:pt x="309" y="19940"/>
                    <a:pt x="0" y="191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4" name="Line"/>
            <p:cNvSpPr/>
            <p:nvPr/>
          </p:nvSpPr>
          <p:spPr>
            <a:xfrm>
              <a:off x="6559550" y="4737099"/>
              <a:ext cx="182550" cy="476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2" h="21600" fill="norm" stroke="1" extrusionOk="0">
                  <a:moveTo>
                    <a:pt x="19366" y="0"/>
                  </a:moveTo>
                  <a:cubicBezTo>
                    <a:pt x="20110" y="960"/>
                    <a:pt x="20855" y="1920"/>
                    <a:pt x="21228" y="3840"/>
                  </a:cubicBezTo>
                  <a:cubicBezTo>
                    <a:pt x="21600" y="5760"/>
                    <a:pt x="21600" y="8640"/>
                    <a:pt x="19366" y="11472"/>
                  </a:cubicBezTo>
                  <a:cubicBezTo>
                    <a:pt x="17131" y="14304"/>
                    <a:pt x="12662" y="17088"/>
                    <a:pt x="9062" y="18768"/>
                  </a:cubicBezTo>
                  <a:cubicBezTo>
                    <a:pt x="5462" y="20448"/>
                    <a:pt x="2731" y="2102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5" name="Line"/>
            <p:cNvSpPr/>
            <p:nvPr/>
          </p:nvSpPr>
          <p:spPr>
            <a:xfrm>
              <a:off x="1943100" y="5683250"/>
              <a:ext cx="93134" cy="2376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9" fill="norm" stroke="1" extrusionOk="0">
                  <a:moveTo>
                    <a:pt x="2945" y="0"/>
                  </a:moveTo>
                  <a:cubicBezTo>
                    <a:pt x="7855" y="191"/>
                    <a:pt x="12764" y="382"/>
                    <a:pt x="16200" y="1720"/>
                  </a:cubicBezTo>
                  <a:cubicBezTo>
                    <a:pt x="19636" y="3058"/>
                    <a:pt x="21600" y="5543"/>
                    <a:pt x="21600" y="7168"/>
                  </a:cubicBezTo>
                  <a:cubicBezTo>
                    <a:pt x="21600" y="8793"/>
                    <a:pt x="19636" y="9558"/>
                    <a:pt x="17427" y="10227"/>
                  </a:cubicBezTo>
                  <a:cubicBezTo>
                    <a:pt x="15218" y="10896"/>
                    <a:pt x="12764" y="11469"/>
                    <a:pt x="13009" y="12329"/>
                  </a:cubicBezTo>
                  <a:cubicBezTo>
                    <a:pt x="13255" y="13189"/>
                    <a:pt x="16200" y="14336"/>
                    <a:pt x="17673" y="15579"/>
                  </a:cubicBezTo>
                  <a:cubicBezTo>
                    <a:pt x="19145" y="16821"/>
                    <a:pt x="19145" y="18159"/>
                    <a:pt x="18164" y="19211"/>
                  </a:cubicBezTo>
                  <a:cubicBezTo>
                    <a:pt x="17182" y="20262"/>
                    <a:pt x="15218" y="21027"/>
                    <a:pt x="12027" y="21313"/>
                  </a:cubicBezTo>
                  <a:cubicBezTo>
                    <a:pt x="8836" y="21600"/>
                    <a:pt x="4418" y="21409"/>
                    <a:pt x="0" y="212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6" name="Line"/>
            <p:cNvSpPr/>
            <p:nvPr/>
          </p:nvSpPr>
          <p:spPr>
            <a:xfrm>
              <a:off x="1736687" y="5536129"/>
              <a:ext cx="472320" cy="526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7" h="21165" fill="norm" stroke="1" extrusionOk="0">
                  <a:moveTo>
                    <a:pt x="15055" y="2084"/>
                  </a:moveTo>
                  <a:cubicBezTo>
                    <a:pt x="15055" y="1404"/>
                    <a:pt x="15055" y="723"/>
                    <a:pt x="14816" y="341"/>
                  </a:cubicBezTo>
                  <a:cubicBezTo>
                    <a:pt x="14577" y="-42"/>
                    <a:pt x="14099" y="-127"/>
                    <a:pt x="13096" y="213"/>
                  </a:cubicBezTo>
                  <a:cubicBezTo>
                    <a:pt x="12092" y="553"/>
                    <a:pt x="10563" y="1319"/>
                    <a:pt x="8604" y="2892"/>
                  </a:cubicBezTo>
                  <a:cubicBezTo>
                    <a:pt x="6644" y="4465"/>
                    <a:pt x="4255" y="6846"/>
                    <a:pt x="2582" y="9142"/>
                  </a:cubicBezTo>
                  <a:cubicBezTo>
                    <a:pt x="910" y="11438"/>
                    <a:pt x="-46" y="13649"/>
                    <a:pt x="2" y="15605"/>
                  </a:cubicBezTo>
                  <a:cubicBezTo>
                    <a:pt x="50" y="17561"/>
                    <a:pt x="1101" y="19262"/>
                    <a:pt x="2869" y="20240"/>
                  </a:cubicBezTo>
                  <a:cubicBezTo>
                    <a:pt x="4637" y="21218"/>
                    <a:pt x="7122" y="21473"/>
                    <a:pt x="9750" y="20750"/>
                  </a:cubicBezTo>
                  <a:cubicBezTo>
                    <a:pt x="12379" y="20027"/>
                    <a:pt x="15150" y="18327"/>
                    <a:pt x="17110" y="16243"/>
                  </a:cubicBezTo>
                  <a:cubicBezTo>
                    <a:pt x="19069" y="14160"/>
                    <a:pt x="20216" y="11693"/>
                    <a:pt x="20837" y="9525"/>
                  </a:cubicBezTo>
                  <a:cubicBezTo>
                    <a:pt x="21458" y="7356"/>
                    <a:pt x="21554" y="5486"/>
                    <a:pt x="20742" y="4040"/>
                  </a:cubicBezTo>
                  <a:cubicBezTo>
                    <a:pt x="19929" y="2594"/>
                    <a:pt x="18209" y="1574"/>
                    <a:pt x="17014" y="1191"/>
                  </a:cubicBezTo>
                  <a:cubicBezTo>
                    <a:pt x="15819" y="808"/>
                    <a:pt x="15150" y="1064"/>
                    <a:pt x="14481" y="13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7" name="Line"/>
            <p:cNvSpPr/>
            <p:nvPr/>
          </p:nvSpPr>
          <p:spPr>
            <a:xfrm>
              <a:off x="2638684" y="5582596"/>
              <a:ext cx="261619" cy="4788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8" h="21337" fill="norm" stroke="1" extrusionOk="0">
                  <a:moveTo>
                    <a:pt x="10522" y="14955"/>
                  </a:moveTo>
                  <a:cubicBezTo>
                    <a:pt x="10865" y="14484"/>
                    <a:pt x="11208" y="14012"/>
                    <a:pt x="11293" y="13446"/>
                  </a:cubicBezTo>
                  <a:cubicBezTo>
                    <a:pt x="11379" y="12880"/>
                    <a:pt x="11208" y="12220"/>
                    <a:pt x="9836" y="12220"/>
                  </a:cubicBezTo>
                  <a:cubicBezTo>
                    <a:pt x="8465" y="12220"/>
                    <a:pt x="5893" y="12880"/>
                    <a:pt x="3922" y="14059"/>
                  </a:cubicBezTo>
                  <a:cubicBezTo>
                    <a:pt x="1951" y="15238"/>
                    <a:pt x="579" y="16936"/>
                    <a:pt x="151" y="18304"/>
                  </a:cubicBezTo>
                  <a:cubicBezTo>
                    <a:pt x="-278" y="19672"/>
                    <a:pt x="236" y="20709"/>
                    <a:pt x="1351" y="21134"/>
                  </a:cubicBezTo>
                  <a:cubicBezTo>
                    <a:pt x="2465" y="21558"/>
                    <a:pt x="4179" y="21369"/>
                    <a:pt x="6665" y="20096"/>
                  </a:cubicBezTo>
                  <a:cubicBezTo>
                    <a:pt x="9151" y="18823"/>
                    <a:pt x="12408" y="16465"/>
                    <a:pt x="14979" y="13682"/>
                  </a:cubicBezTo>
                  <a:cubicBezTo>
                    <a:pt x="17551" y="10899"/>
                    <a:pt x="19436" y="7692"/>
                    <a:pt x="20379" y="5429"/>
                  </a:cubicBezTo>
                  <a:cubicBezTo>
                    <a:pt x="21322" y="3165"/>
                    <a:pt x="21322" y="1844"/>
                    <a:pt x="20979" y="1043"/>
                  </a:cubicBezTo>
                  <a:cubicBezTo>
                    <a:pt x="20636" y="241"/>
                    <a:pt x="19951" y="-42"/>
                    <a:pt x="19265" y="5"/>
                  </a:cubicBezTo>
                  <a:cubicBezTo>
                    <a:pt x="18579" y="52"/>
                    <a:pt x="17893" y="430"/>
                    <a:pt x="17036" y="1939"/>
                  </a:cubicBezTo>
                  <a:cubicBezTo>
                    <a:pt x="16179" y="3448"/>
                    <a:pt x="15151" y="6089"/>
                    <a:pt x="14722" y="8824"/>
                  </a:cubicBezTo>
                  <a:cubicBezTo>
                    <a:pt x="14293" y="11560"/>
                    <a:pt x="14465" y="14389"/>
                    <a:pt x="15236" y="16182"/>
                  </a:cubicBezTo>
                  <a:cubicBezTo>
                    <a:pt x="16008" y="17974"/>
                    <a:pt x="17379" y="18728"/>
                    <a:pt x="18751" y="194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8" name="Line"/>
            <p:cNvSpPr/>
            <p:nvPr/>
          </p:nvSpPr>
          <p:spPr>
            <a:xfrm>
              <a:off x="3149600" y="5872527"/>
              <a:ext cx="184150" cy="139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0" y="20297"/>
                  </a:moveTo>
                  <a:cubicBezTo>
                    <a:pt x="5214" y="11040"/>
                    <a:pt x="10428" y="1783"/>
                    <a:pt x="14028" y="240"/>
                  </a:cubicBezTo>
                  <a:cubicBezTo>
                    <a:pt x="17628" y="-1303"/>
                    <a:pt x="19614" y="4868"/>
                    <a:pt x="21600" y="110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09" name="Line"/>
            <p:cNvSpPr/>
            <p:nvPr/>
          </p:nvSpPr>
          <p:spPr>
            <a:xfrm>
              <a:off x="3162300" y="6000750"/>
              <a:ext cx="247650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723" y="14400"/>
                    <a:pt x="11446" y="7200"/>
                    <a:pt x="15046" y="3600"/>
                  </a:cubicBezTo>
                  <a:cubicBezTo>
                    <a:pt x="18646" y="0"/>
                    <a:pt x="20123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0" name="Line"/>
            <p:cNvSpPr/>
            <p:nvPr/>
          </p:nvSpPr>
          <p:spPr>
            <a:xfrm>
              <a:off x="3892549" y="5840188"/>
              <a:ext cx="251108" cy="1989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3" h="21145" fill="norm" stroke="1" extrusionOk="0">
                  <a:moveTo>
                    <a:pt x="0" y="4918"/>
                  </a:moveTo>
                  <a:cubicBezTo>
                    <a:pt x="726" y="3568"/>
                    <a:pt x="1452" y="2218"/>
                    <a:pt x="1906" y="2105"/>
                  </a:cubicBezTo>
                  <a:cubicBezTo>
                    <a:pt x="2360" y="1993"/>
                    <a:pt x="2541" y="3118"/>
                    <a:pt x="2360" y="6155"/>
                  </a:cubicBezTo>
                  <a:cubicBezTo>
                    <a:pt x="2178" y="9193"/>
                    <a:pt x="1634" y="14143"/>
                    <a:pt x="1271" y="17181"/>
                  </a:cubicBezTo>
                  <a:cubicBezTo>
                    <a:pt x="908" y="20218"/>
                    <a:pt x="726" y="21343"/>
                    <a:pt x="635" y="21118"/>
                  </a:cubicBezTo>
                  <a:cubicBezTo>
                    <a:pt x="545" y="20893"/>
                    <a:pt x="545" y="19318"/>
                    <a:pt x="1634" y="16168"/>
                  </a:cubicBezTo>
                  <a:cubicBezTo>
                    <a:pt x="2723" y="13018"/>
                    <a:pt x="4901" y="8293"/>
                    <a:pt x="6444" y="5705"/>
                  </a:cubicBezTo>
                  <a:cubicBezTo>
                    <a:pt x="7987" y="3118"/>
                    <a:pt x="8894" y="2668"/>
                    <a:pt x="9711" y="2780"/>
                  </a:cubicBezTo>
                  <a:cubicBezTo>
                    <a:pt x="10528" y="2893"/>
                    <a:pt x="11254" y="3568"/>
                    <a:pt x="11617" y="5143"/>
                  </a:cubicBezTo>
                  <a:cubicBezTo>
                    <a:pt x="11980" y="6718"/>
                    <a:pt x="11980" y="9193"/>
                    <a:pt x="11617" y="11218"/>
                  </a:cubicBezTo>
                  <a:cubicBezTo>
                    <a:pt x="11254" y="13243"/>
                    <a:pt x="10528" y="14818"/>
                    <a:pt x="10255" y="14930"/>
                  </a:cubicBezTo>
                  <a:cubicBezTo>
                    <a:pt x="9983" y="15043"/>
                    <a:pt x="10165" y="13693"/>
                    <a:pt x="11435" y="10993"/>
                  </a:cubicBezTo>
                  <a:cubicBezTo>
                    <a:pt x="12706" y="8293"/>
                    <a:pt x="15066" y="4243"/>
                    <a:pt x="16790" y="2105"/>
                  </a:cubicBezTo>
                  <a:cubicBezTo>
                    <a:pt x="18514" y="-32"/>
                    <a:pt x="19603" y="-257"/>
                    <a:pt x="20329" y="193"/>
                  </a:cubicBezTo>
                  <a:cubicBezTo>
                    <a:pt x="21055" y="643"/>
                    <a:pt x="21418" y="1768"/>
                    <a:pt x="21509" y="4693"/>
                  </a:cubicBezTo>
                  <a:cubicBezTo>
                    <a:pt x="21600" y="7618"/>
                    <a:pt x="21418" y="12343"/>
                    <a:pt x="21237" y="170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1" name="Line"/>
            <p:cNvSpPr/>
            <p:nvPr/>
          </p:nvSpPr>
          <p:spPr>
            <a:xfrm>
              <a:off x="4179582" y="5854700"/>
              <a:ext cx="138418" cy="146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2" h="21600" fill="norm" stroke="1" extrusionOk="0">
                  <a:moveTo>
                    <a:pt x="12566" y="6574"/>
                  </a:moveTo>
                  <a:cubicBezTo>
                    <a:pt x="12893" y="5009"/>
                    <a:pt x="13220" y="3443"/>
                    <a:pt x="12729" y="2191"/>
                  </a:cubicBezTo>
                  <a:cubicBezTo>
                    <a:pt x="12238" y="939"/>
                    <a:pt x="10929" y="0"/>
                    <a:pt x="9620" y="0"/>
                  </a:cubicBezTo>
                  <a:cubicBezTo>
                    <a:pt x="8311" y="0"/>
                    <a:pt x="7002" y="939"/>
                    <a:pt x="5366" y="3443"/>
                  </a:cubicBezTo>
                  <a:cubicBezTo>
                    <a:pt x="3729" y="5948"/>
                    <a:pt x="1766" y="10017"/>
                    <a:pt x="784" y="12991"/>
                  </a:cubicBezTo>
                  <a:cubicBezTo>
                    <a:pt x="-198" y="15965"/>
                    <a:pt x="-198" y="17843"/>
                    <a:pt x="457" y="19252"/>
                  </a:cubicBezTo>
                  <a:cubicBezTo>
                    <a:pt x="1111" y="20661"/>
                    <a:pt x="2420" y="21600"/>
                    <a:pt x="3729" y="21443"/>
                  </a:cubicBezTo>
                  <a:cubicBezTo>
                    <a:pt x="5038" y="21287"/>
                    <a:pt x="6347" y="20035"/>
                    <a:pt x="7329" y="18626"/>
                  </a:cubicBezTo>
                  <a:cubicBezTo>
                    <a:pt x="8311" y="17217"/>
                    <a:pt x="8966" y="15652"/>
                    <a:pt x="10111" y="13461"/>
                  </a:cubicBezTo>
                  <a:cubicBezTo>
                    <a:pt x="11257" y="11270"/>
                    <a:pt x="12893" y="8452"/>
                    <a:pt x="13711" y="7826"/>
                  </a:cubicBezTo>
                  <a:cubicBezTo>
                    <a:pt x="14529" y="7200"/>
                    <a:pt x="14529" y="8765"/>
                    <a:pt x="14857" y="10643"/>
                  </a:cubicBezTo>
                  <a:cubicBezTo>
                    <a:pt x="15184" y="12522"/>
                    <a:pt x="15838" y="14713"/>
                    <a:pt x="16657" y="16591"/>
                  </a:cubicBezTo>
                  <a:cubicBezTo>
                    <a:pt x="17475" y="18470"/>
                    <a:pt x="18457" y="20035"/>
                    <a:pt x="19275" y="20817"/>
                  </a:cubicBezTo>
                  <a:cubicBezTo>
                    <a:pt x="20093" y="21600"/>
                    <a:pt x="20747" y="21600"/>
                    <a:pt x="2140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2" name="Line"/>
            <p:cNvSpPr/>
            <p:nvPr/>
          </p:nvSpPr>
          <p:spPr>
            <a:xfrm>
              <a:off x="4349750" y="5854700"/>
              <a:ext cx="120650" cy="190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684" y="6480"/>
                    <a:pt x="11368" y="12960"/>
                    <a:pt x="14968" y="16560"/>
                  </a:cubicBezTo>
                  <a:cubicBezTo>
                    <a:pt x="18568" y="20160"/>
                    <a:pt x="20084" y="2088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3" name="Line"/>
            <p:cNvSpPr/>
            <p:nvPr/>
          </p:nvSpPr>
          <p:spPr>
            <a:xfrm>
              <a:off x="4311650" y="5816600"/>
              <a:ext cx="184150" cy="273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117" y="1674"/>
                    <a:pt x="16634" y="3349"/>
                    <a:pt x="13903" y="6195"/>
                  </a:cubicBezTo>
                  <a:cubicBezTo>
                    <a:pt x="11172" y="9042"/>
                    <a:pt x="8193" y="13060"/>
                    <a:pt x="5834" y="15823"/>
                  </a:cubicBezTo>
                  <a:cubicBezTo>
                    <a:pt x="3476" y="18586"/>
                    <a:pt x="1738" y="2009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4" name="Line"/>
            <p:cNvSpPr/>
            <p:nvPr/>
          </p:nvSpPr>
          <p:spPr>
            <a:xfrm>
              <a:off x="3988742" y="6172200"/>
              <a:ext cx="202259" cy="196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0" h="21600" fill="norm" stroke="1" extrusionOk="0">
                  <a:moveTo>
                    <a:pt x="21500" y="0"/>
                  </a:moveTo>
                  <a:cubicBezTo>
                    <a:pt x="19925" y="3484"/>
                    <a:pt x="18350" y="6968"/>
                    <a:pt x="16212" y="9755"/>
                  </a:cubicBezTo>
                  <a:cubicBezTo>
                    <a:pt x="14075" y="12542"/>
                    <a:pt x="11375" y="14632"/>
                    <a:pt x="9350" y="16026"/>
                  </a:cubicBezTo>
                  <a:cubicBezTo>
                    <a:pt x="7325" y="17419"/>
                    <a:pt x="5975" y="18116"/>
                    <a:pt x="4737" y="18465"/>
                  </a:cubicBezTo>
                  <a:cubicBezTo>
                    <a:pt x="3500" y="18813"/>
                    <a:pt x="2375" y="18813"/>
                    <a:pt x="1475" y="18348"/>
                  </a:cubicBezTo>
                  <a:cubicBezTo>
                    <a:pt x="575" y="17884"/>
                    <a:pt x="-100" y="16955"/>
                    <a:pt x="12" y="15910"/>
                  </a:cubicBezTo>
                  <a:cubicBezTo>
                    <a:pt x="125" y="14865"/>
                    <a:pt x="1025" y="13703"/>
                    <a:pt x="2150" y="13006"/>
                  </a:cubicBezTo>
                  <a:cubicBezTo>
                    <a:pt x="3275" y="12310"/>
                    <a:pt x="4625" y="12077"/>
                    <a:pt x="6200" y="11961"/>
                  </a:cubicBezTo>
                  <a:cubicBezTo>
                    <a:pt x="7775" y="11845"/>
                    <a:pt x="9575" y="11845"/>
                    <a:pt x="11937" y="13471"/>
                  </a:cubicBezTo>
                  <a:cubicBezTo>
                    <a:pt x="14300" y="15097"/>
                    <a:pt x="17225" y="18348"/>
                    <a:pt x="2015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5" name="Line"/>
            <p:cNvSpPr/>
            <p:nvPr/>
          </p:nvSpPr>
          <p:spPr>
            <a:xfrm>
              <a:off x="4654550" y="5676900"/>
              <a:ext cx="57150" cy="615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2821"/>
                    <a:pt x="16800" y="5641"/>
                    <a:pt x="14400" y="8091"/>
                  </a:cubicBezTo>
                  <a:cubicBezTo>
                    <a:pt x="12000" y="10540"/>
                    <a:pt x="9600" y="12619"/>
                    <a:pt x="7200" y="14808"/>
                  </a:cubicBezTo>
                  <a:cubicBezTo>
                    <a:pt x="4800" y="16998"/>
                    <a:pt x="2400" y="1929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6" name="Line"/>
            <p:cNvSpPr/>
            <p:nvPr/>
          </p:nvSpPr>
          <p:spPr>
            <a:xfrm>
              <a:off x="5007715" y="5803899"/>
              <a:ext cx="53236" cy="3416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94" h="21391" fill="norm" stroke="1" extrusionOk="0">
                  <a:moveTo>
                    <a:pt x="20894" y="0"/>
                  </a:moveTo>
                  <a:cubicBezTo>
                    <a:pt x="20894" y="3975"/>
                    <a:pt x="20894" y="7951"/>
                    <a:pt x="17571" y="11330"/>
                  </a:cubicBezTo>
                  <a:cubicBezTo>
                    <a:pt x="14248" y="14709"/>
                    <a:pt x="7602" y="17492"/>
                    <a:pt x="3863" y="19215"/>
                  </a:cubicBezTo>
                  <a:cubicBezTo>
                    <a:pt x="125" y="20937"/>
                    <a:pt x="-706" y="21600"/>
                    <a:pt x="540" y="21335"/>
                  </a:cubicBezTo>
                  <a:cubicBezTo>
                    <a:pt x="1786" y="21070"/>
                    <a:pt x="5109" y="19877"/>
                    <a:pt x="8432" y="186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7" name="Line"/>
            <p:cNvSpPr/>
            <p:nvPr/>
          </p:nvSpPr>
          <p:spPr>
            <a:xfrm>
              <a:off x="5048250" y="5759450"/>
              <a:ext cx="292100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383" y="15508"/>
                    <a:pt x="8765" y="9415"/>
                    <a:pt x="12365" y="5815"/>
                  </a:cubicBezTo>
                  <a:cubicBezTo>
                    <a:pt x="15965" y="2215"/>
                    <a:pt x="18783" y="1108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8" name="Line"/>
            <p:cNvSpPr/>
            <p:nvPr/>
          </p:nvSpPr>
          <p:spPr>
            <a:xfrm>
              <a:off x="5016500" y="6013449"/>
              <a:ext cx="2032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19" name="Line"/>
            <p:cNvSpPr/>
            <p:nvPr/>
          </p:nvSpPr>
          <p:spPr>
            <a:xfrm>
              <a:off x="5149850" y="6083300"/>
              <a:ext cx="101600" cy="127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0" name="Line"/>
            <p:cNvSpPr/>
            <p:nvPr/>
          </p:nvSpPr>
          <p:spPr>
            <a:xfrm>
              <a:off x="5118100" y="6127750"/>
              <a:ext cx="120650" cy="146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537" y="4070"/>
                    <a:pt x="9474" y="8139"/>
                    <a:pt x="5874" y="11739"/>
                  </a:cubicBezTo>
                  <a:cubicBezTo>
                    <a:pt x="2274" y="15339"/>
                    <a:pt x="1137" y="1847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1" name="Line"/>
            <p:cNvSpPr/>
            <p:nvPr/>
          </p:nvSpPr>
          <p:spPr>
            <a:xfrm>
              <a:off x="5442760" y="5842000"/>
              <a:ext cx="151590" cy="317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1" h="21600" fill="norm" stroke="1" extrusionOk="0">
                  <a:moveTo>
                    <a:pt x="21191" y="0"/>
                  </a:moveTo>
                  <a:cubicBezTo>
                    <a:pt x="19416" y="0"/>
                    <a:pt x="17640" y="0"/>
                    <a:pt x="14977" y="1080"/>
                  </a:cubicBezTo>
                  <a:cubicBezTo>
                    <a:pt x="12314" y="2160"/>
                    <a:pt x="8764" y="4320"/>
                    <a:pt x="5953" y="6984"/>
                  </a:cubicBezTo>
                  <a:cubicBezTo>
                    <a:pt x="3142" y="9648"/>
                    <a:pt x="1070" y="12816"/>
                    <a:pt x="331" y="15192"/>
                  </a:cubicBezTo>
                  <a:cubicBezTo>
                    <a:pt x="-409" y="17568"/>
                    <a:pt x="183" y="19152"/>
                    <a:pt x="1218" y="20088"/>
                  </a:cubicBezTo>
                  <a:cubicBezTo>
                    <a:pt x="2254" y="21024"/>
                    <a:pt x="3733" y="21312"/>
                    <a:pt x="521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2" name="Line"/>
            <p:cNvSpPr/>
            <p:nvPr/>
          </p:nvSpPr>
          <p:spPr>
            <a:xfrm>
              <a:off x="5576026" y="5949950"/>
              <a:ext cx="164375" cy="184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5" h="21600" fill="norm" stroke="1" extrusionOk="0">
                  <a:moveTo>
                    <a:pt x="21505" y="0"/>
                  </a:moveTo>
                  <a:cubicBezTo>
                    <a:pt x="17905" y="4221"/>
                    <a:pt x="14305" y="8441"/>
                    <a:pt x="11674" y="11172"/>
                  </a:cubicBezTo>
                  <a:cubicBezTo>
                    <a:pt x="9043" y="13903"/>
                    <a:pt x="7382" y="15145"/>
                    <a:pt x="5859" y="16014"/>
                  </a:cubicBezTo>
                  <a:cubicBezTo>
                    <a:pt x="4336" y="16883"/>
                    <a:pt x="2951" y="17379"/>
                    <a:pt x="1982" y="17007"/>
                  </a:cubicBezTo>
                  <a:cubicBezTo>
                    <a:pt x="1013" y="16634"/>
                    <a:pt x="459" y="15393"/>
                    <a:pt x="182" y="14152"/>
                  </a:cubicBezTo>
                  <a:cubicBezTo>
                    <a:pt x="-95" y="12910"/>
                    <a:pt x="-95" y="11669"/>
                    <a:pt x="459" y="10676"/>
                  </a:cubicBezTo>
                  <a:cubicBezTo>
                    <a:pt x="1013" y="9683"/>
                    <a:pt x="2120" y="8938"/>
                    <a:pt x="3367" y="8938"/>
                  </a:cubicBezTo>
                  <a:cubicBezTo>
                    <a:pt x="4613" y="8938"/>
                    <a:pt x="5997" y="9683"/>
                    <a:pt x="8490" y="11917"/>
                  </a:cubicBezTo>
                  <a:cubicBezTo>
                    <a:pt x="10982" y="14152"/>
                    <a:pt x="14582" y="17876"/>
                    <a:pt x="1818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3" name="Line"/>
            <p:cNvSpPr/>
            <p:nvPr/>
          </p:nvSpPr>
          <p:spPr>
            <a:xfrm>
              <a:off x="5822950" y="5867400"/>
              <a:ext cx="54029" cy="317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6" h="21600" fill="norm" stroke="1" extrusionOk="0">
                  <a:moveTo>
                    <a:pt x="7477" y="0"/>
                  </a:moveTo>
                  <a:cubicBezTo>
                    <a:pt x="14123" y="3312"/>
                    <a:pt x="20769" y="6624"/>
                    <a:pt x="21185" y="9864"/>
                  </a:cubicBezTo>
                  <a:cubicBezTo>
                    <a:pt x="21600" y="13104"/>
                    <a:pt x="15785" y="16272"/>
                    <a:pt x="11215" y="18216"/>
                  </a:cubicBezTo>
                  <a:cubicBezTo>
                    <a:pt x="6646" y="20160"/>
                    <a:pt x="3323" y="2088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4" name="Line"/>
            <p:cNvSpPr/>
            <p:nvPr/>
          </p:nvSpPr>
          <p:spPr>
            <a:xfrm>
              <a:off x="6045200" y="6045200"/>
              <a:ext cx="285750" cy="3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520" y="14400"/>
                    <a:pt x="7040" y="7200"/>
                    <a:pt x="10640" y="3600"/>
                  </a:cubicBezTo>
                  <a:cubicBezTo>
                    <a:pt x="14240" y="0"/>
                    <a:pt x="1792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5" name="Line"/>
            <p:cNvSpPr/>
            <p:nvPr/>
          </p:nvSpPr>
          <p:spPr>
            <a:xfrm>
              <a:off x="6604000" y="5873750"/>
              <a:ext cx="31750" cy="3177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5" fill="norm" stroke="1" extrusionOk="0">
                  <a:moveTo>
                    <a:pt x="21600" y="0"/>
                  </a:moveTo>
                  <a:cubicBezTo>
                    <a:pt x="17280" y="5579"/>
                    <a:pt x="12960" y="11158"/>
                    <a:pt x="10080" y="14519"/>
                  </a:cubicBezTo>
                  <a:cubicBezTo>
                    <a:pt x="7200" y="17881"/>
                    <a:pt x="5760" y="19025"/>
                    <a:pt x="4320" y="19955"/>
                  </a:cubicBezTo>
                  <a:cubicBezTo>
                    <a:pt x="2880" y="20885"/>
                    <a:pt x="1440" y="21600"/>
                    <a:pt x="720" y="21457"/>
                  </a:cubicBezTo>
                  <a:cubicBezTo>
                    <a:pt x="0" y="21314"/>
                    <a:pt x="0" y="20313"/>
                    <a:pt x="0" y="193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6" name="Line"/>
            <p:cNvSpPr/>
            <p:nvPr/>
          </p:nvSpPr>
          <p:spPr>
            <a:xfrm>
              <a:off x="6589847" y="5877655"/>
              <a:ext cx="268153" cy="722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8" h="21078" fill="norm" stroke="1" extrusionOk="0">
                  <a:moveTo>
                    <a:pt x="116" y="21078"/>
                  </a:moveTo>
                  <a:cubicBezTo>
                    <a:pt x="-53" y="16758"/>
                    <a:pt x="-222" y="12438"/>
                    <a:pt x="1044" y="8735"/>
                  </a:cubicBezTo>
                  <a:cubicBezTo>
                    <a:pt x="2309" y="5032"/>
                    <a:pt x="5009" y="1947"/>
                    <a:pt x="8637" y="712"/>
                  </a:cubicBezTo>
                  <a:cubicBezTo>
                    <a:pt x="12265" y="-522"/>
                    <a:pt x="16822" y="95"/>
                    <a:pt x="21378" y="7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7" name="Line"/>
            <p:cNvSpPr/>
            <p:nvPr/>
          </p:nvSpPr>
          <p:spPr>
            <a:xfrm>
              <a:off x="6597650" y="6007100"/>
              <a:ext cx="228600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8" name="Line"/>
            <p:cNvSpPr/>
            <p:nvPr/>
          </p:nvSpPr>
          <p:spPr>
            <a:xfrm>
              <a:off x="6731000" y="6222999"/>
              <a:ext cx="6350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29" name="Line"/>
            <p:cNvSpPr/>
            <p:nvPr/>
          </p:nvSpPr>
          <p:spPr>
            <a:xfrm>
              <a:off x="6705600" y="6218407"/>
              <a:ext cx="139197" cy="1743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1" h="20687" fill="norm" stroke="1" extrusionOk="0">
                  <a:moveTo>
                    <a:pt x="2901" y="5066"/>
                  </a:moveTo>
                  <a:cubicBezTo>
                    <a:pt x="3546" y="3810"/>
                    <a:pt x="4191" y="2554"/>
                    <a:pt x="6287" y="1424"/>
                  </a:cubicBezTo>
                  <a:cubicBezTo>
                    <a:pt x="8382" y="294"/>
                    <a:pt x="11928" y="-711"/>
                    <a:pt x="14991" y="670"/>
                  </a:cubicBezTo>
                  <a:cubicBezTo>
                    <a:pt x="18054" y="2052"/>
                    <a:pt x="20633" y="5819"/>
                    <a:pt x="21116" y="9084"/>
                  </a:cubicBezTo>
                  <a:cubicBezTo>
                    <a:pt x="21600" y="12349"/>
                    <a:pt x="19988" y="15112"/>
                    <a:pt x="16764" y="17122"/>
                  </a:cubicBezTo>
                  <a:cubicBezTo>
                    <a:pt x="13540" y="19131"/>
                    <a:pt x="8704" y="20387"/>
                    <a:pt x="5642" y="20638"/>
                  </a:cubicBezTo>
                  <a:cubicBezTo>
                    <a:pt x="2579" y="20889"/>
                    <a:pt x="1290" y="20136"/>
                    <a:pt x="0" y="193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0" name="Line"/>
            <p:cNvSpPr/>
            <p:nvPr/>
          </p:nvSpPr>
          <p:spPr>
            <a:xfrm>
              <a:off x="6648450" y="5676900"/>
              <a:ext cx="146050" cy="152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443" y="15000"/>
                    <a:pt x="6887" y="8400"/>
                    <a:pt x="9235" y="4650"/>
                  </a:cubicBezTo>
                  <a:cubicBezTo>
                    <a:pt x="11583" y="900"/>
                    <a:pt x="12835" y="0"/>
                    <a:pt x="14087" y="0"/>
                  </a:cubicBezTo>
                  <a:cubicBezTo>
                    <a:pt x="15339" y="0"/>
                    <a:pt x="16591" y="900"/>
                    <a:pt x="17843" y="4500"/>
                  </a:cubicBezTo>
                  <a:cubicBezTo>
                    <a:pt x="19096" y="8100"/>
                    <a:pt x="20348" y="14400"/>
                    <a:pt x="21600" y="207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1" name="Line"/>
            <p:cNvSpPr/>
            <p:nvPr/>
          </p:nvSpPr>
          <p:spPr>
            <a:xfrm>
              <a:off x="6943636" y="5897656"/>
              <a:ext cx="136614" cy="2999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8" h="21404" fill="norm" stroke="1" extrusionOk="0">
                  <a:moveTo>
                    <a:pt x="21448" y="4184"/>
                  </a:moveTo>
                  <a:cubicBezTo>
                    <a:pt x="21448" y="3429"/>
                    <a:pt x="21448" y="2674"/>
                    <a:pt x="20119" y="1768"/>
                  </a:cubicBezTo>
                  <a:cubicBezTo>
                    <a:pt x="18790" y="861"/>
                    <a:pt x="16131" y="-196"/>
                    <a:pt x="13140" y="31"/>
                  </a:cubicBezTo>
                  <a:cubicBezTo>
                    <a:pt x="10150" y="257"/>
                    <a:pt x="6826" y="1768"/>
                    <a:pt x="4334" y="4562"/>
                  </a:cubicBezTo>
                  <a:cubicBezTo>
                    <a:pt x="1842" y="7356"/>
                    <a:pt x="180" y="11435"/>
                    <a:pt x="14" y="14380"/>
                  </a:cubicBezTo>
                  <a:cubicBezTo>
                    <a:pt x="-152" y="17326"/>
                    <a:pt x="1177" y="19138"/>
                    <a:pt x="3503" y="20120"/>
                  </a:cubicBezTo>
                  <a:cubicBezTo>
                    <a:pt x="5830" y="21102"/>
                    <a:pt x="9153" y="21253"/>
                    <a:pt x="12476" y="214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2" name="Line"/>
            <p:cNvSpPr/>
            <p:nvPr/>
          </p:nvSpPr>
          <p:spPr>
            <a:xfrm>
              <a:off x="7043239" y="5962650"/>
              <a:ext cx="189411" cy="2079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6" h="21430" fill="norm" stroke="1" extrusionOk="0">
                  <a:moveTo>
                    <a:pt x="21476" y="0"/>
                  </a:moveTo>
                  <a:cubicBezTo>
                    <a:pt x="19316" y="4800"/>
                    <a:pt x="17156" y="9600"/>
                    <a:pt x="14516" y="13200"/>
                  </a:cubicBezTo>
                  <a:cubicBezTo>
                    <a:pt x="11876" y="16800"/>
                    <a:pt x="8756" y="19200"/>
                    <a:pt x="6596" y="20400"/>
                  </a:cubicBezTo>
                  <a:cubicBezTo>
                    <a:pt x="4436" y="21600"/>
                    <a:pt x="3236" y="21600"/>
                    <a:pt x="2276" y="21164"/>
                  </a:cubicBezTo>
                  <a:cubicBezTo>
                    <a:pt x="1316" y="20727"/>
                    <a:pt x="596" y="19855"/>
                    <a:pt x="236" y="18764"/>
                  </a:cubicBezTo>
                  <a:cubicBezTo>
                    <a:pt x="-124" y="17673"/>
                    <a:pt x="-124" y="16364"/>
                    <a:pt x="596" y="15164"/>
                  </a:cubicBezTo>
                  <a:cubicBezTo>
                    <a:pt x="1316" y="13964"/>
                    <a:pt x="2756" y="12873"/>
                    <a:pt x="4676" y="12545"/>
                  </a:cubicBezTo>
                  <a:cubicBezTo>
                    <a:pt x="6596" y="12218"/>
                    <a:pt x="8996" y="12655"/>
                    <a:pt x="11756" y="14073"/>
                  </a:cubicBezTo>
                  <a:cubicBezTo>
                    <a:pt x="14516" y="15491"/>
                    <a:pt x="17636" y="17891"/>
                    <a:pt x="20756" y="202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3" name="Line"/>
            <p:cNvSpPr/>
            <p:nvPr/>
          </p:nvSpPr>
          <p:spPr>
            <a:xfrm>
              <a:off x="7302500" y="5937250"/>
              <a:ext cx="117813" cy="260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2" h="21600" fill="norm" stroke="1" extrusionOk="0">
                  <a:moveTo>
                    <a:pt x="6821" y="0"/>
                  </a:moveTo>
                  <a:cubicBezTo>
                    <a:pt x="11747" y="2634"/>
                    <a:pt x="16674" y="5268"/>
                    <a:pt x="19137" y="7815"/>
                  </a:cubicBezTo>
                  <a:cubicBezTo>
                    <a:pt x="21600" y="10361"/>
                    <a:pt x="21600" y="12820"/>
                    <a:pt x="19895" y="15015"/>
                  </a:cubicBezTo>
                  <a:cubicBezTo>
                    <a:pt x="18189" y="17210"/>
                    <a:pt x="14779" y="19141"/>
                    <a:pt x="11179" y="20195"/>
                  </a:cubicBezTo>
                  <a:cubicBezTo>
                    <a:pt x="7579" y="21249"/>
                    <a:pt x="3789" y="2142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4" name="Line"/>
            <p:cNvSpPr/>
            <p:nvPr/>
          </p:nvSpPr>
          <p:spPr>
            <a:xfrm>
              <a:off x="7499350" y="5765800"/>
              <a:ext cx="41094" cy="539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67" h="21600" fill="norm" stroke="1" extrusionOk="0">
                  <a:moveTo>
                    <a:pt x="19440" y="0"/>
                  </a:moveTo>
                  <a:cubicBezTo>
                    <a:pt x="20520" y="2456"/>
                    <a:pt x="21600" y="4913"/>
                    <a:pt x="20520" y="7539"/>
                  </a:cubicBezTo>
                  <a:cubicBezTo>
                    <a:pt x="19440" y="10165"/>
                    <a:pt x="16200" y="12960"/>
                    <a:pt x="12420" y="15332"/>
                  </a:cubicBezTo>
                  <a:cubicBezTo>
                    <a:pt x="8640" y="17704"/>
                    <a:pt x="4320" y="1965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5" name="Line"/>
            <p:cNvSpPr/>
            <p:nvPr/>
          </p:nvSpPr>
          <p:spPr>
            <a:xfrm>
              <a:off x="1786165" y="6934200"/>
              <a:ext cx="137885" cy="2397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9" h="21461" fill="norm" stroke="1" extrusionOk="0">
                  <a:moveTo>
                    <a:pt x="15428" y="0"/>
                  </a:moveTo>
                  <a:cubicBezTo>
                    <a:pt x="13464" y="2842"/>
                    <a:pt x="11501" y="5684"/>
                    <a:pt x="8883" y="8811"/>
                  </a:cubicBezTo>
                  <a:cubicBezTo>
                    <a:pt x="6264" y="11937"/>
                    <a:pt x="2992" y="15347"/>
                    <a:pt x="1355" y="17526"/>
                  </a:cubicBezTo>
                  <a:cubicBezTo>
                    <a:pt x="-281" y="19705"/>
                    <a:pt x="-281" y="20653"/>
                    <a:pt x="537" y="21126"/>
                  </a:cubicBezTo>
                  <a:cubicBezTo>
                    <a:pt x="1355" y="21600"/>
                    <a:pt x="2992" y="21600"/>
                    <a:pt x="6592" y="20937"/>
                  </a:cubicBezTo>
                  <a:cubicBezTo>
                    <a:pt x="10192" y="20274"/>
                    <a:pt x="15755" y="18947"/>
                    <a:pt x="21319" y="176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6" name="Line"/>
            <p:cNvSpPr/>
            <p:nvPr/>
          </p:nvSpPr>
          <p:spPr>
            <a:xfrm>
              <a:off x="1936750" y="7099300"/>
              <a:ext cx="1" cy="158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7" name="Line"/>
            <p:cNvSpPr/>
            <p:nvPr/>
          </p:nvSpPr>
          <p:spPr>
            <a:xfrm>
              <a:off x="1687054" y="6774743"/>
              <a:ext cx="389397" cy="6262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4" h="21303" fill="norm" stroke="1" extrusionOk="0">
                  <a:moveTo>
                    <a:pt x="15093" y="2184"/>
                  </a:moveTo>
                  <a:cubicBezTo>
                    <a:pt x="13699" y="1464"/>
                    <a:pt x="12306" y="744"/>
                    <a:pt x="11319" y="348"/>
                  </a:cubicBezTo>
                  <a:cubicBezTo>
                    <a:pt x="10332" y="-48"/>
                    <a:pt x="9751" y="-120"/>
                    <a:pt x="8648" y="204"/>
                  </a:cubicBezTo>
                  <a:cubicBezTo>
                    <a:pt x="7545" y="528"/>
                    <a:pt x="5919" y="1248"/>
                    <a:pt x="4467" y="2292"/>
                  </a:cubicBezTo>
                  <a:cubicBezTo>
                    <a:pt x="3016" y="3336"/>
                    <a:pt x="1738" y="4704"/>
                    <a:pt x="925" y="6540"/>
                  </a:cubicBezTo>
                  <a:cubicBezTo>
                    <a:pt x="112" y="8376"/>
                    <a:pt x="-236" y="10680"/>
                    <a:pt x="170" y="12840"/>
                  </a:cubicBezTo>
                  <a:cubicBezTo>
                    <a:pt x="577" y="15000"/>
                    <a:pt x="1738" y="17016"/>
                    <a:pt x="3190" y="18456"/>
                  </a:cubicBezTo>
                  <a:cubicBezTo>
                    <a:pt x="4641" y="19896"/>
                    <a:pt x="6383" y="20760"/>
                    <a:pt x="8125" y="21120"/>
                  </a:cubicBezTo>
                  <a:cubicBezTo>
                    <a:pt x="9867" y="21480"/>
                    <a:pt x="11609" y="21336"/>
                    <a:pt x="13699" y="20436"/>
                  </a:cubicBezTo>
                  <a:cubicBezTo>
                    <a:pt x="15790" y="19536"/>
                    <a:pt x="18229" y="17880"/>
                    <a:pt x="19622" y="15864"/>
                  </a:cubicBezTo>
                  <a:cubicBezTo>
                    <a:pt x="21016" y="13848"/>
                    <a:pt x="21364" y="11472"/>
                    <a:pt x="21364" y="9456"/>
                  </a:cubicBezTo>
                  <a:cubicBezTo>
                    <a:pt x="21364" y="7440"/>
                    <a:pt x="21016" y="5784"/>
                    <a:pt x="20435" y="4668"/>
                  </a:cubicBezTo>
                  <a:cubicBezTo>
                    <a:pt x="19854" y="3552"/>
                    <a:pt x="19041" y="2976"/>
                    <a:pt x="18287" y="2760"/>
                  </a:cubicBezTo>
                  <a:cubicBezTo>
                    <a:pt x="17532" y="2544"/>
                    <a:pt x="16835" y="2688"/>
                    <a:pt x="16138" y="28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8" name="Line"/>
            <p:cNvSpPr/>
            <p:nvPr/>
          </p:nvSpPr>
          <p:spPr>
            <a:xfrm>
              <a:off x="2381249" y="6861999"/>
              <a:ext cx="141274" cy="4543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1" h="21464" fill="norm" stroke="1" extrusionOk="0">
                  <a:moveTo>
                    <a:pt x="0" y="6411"/>
                  </a:moveTo>
                  <a:cubicBezTo>
                    <a:pt x="635" y="9311"/>
                    <a:pt x="1271" y="12211"/>
                    <a:pt x="1588" y="14511"/>
                  </a:cubicBezTo>
                  <a:cubicBezTo>
                    <a:pt x="1906" y="16811"/>
                    <a:pt x="1906" y="18511"/>
                    <a:pt x="1906" y="19661"/>
                  </a:cubicBezTo>
                  <a:cubicBezTo>
                    <a:pt x="1906" y="20811"/>
                    <a:pt x="1906" y="21411"/>
                    <a:pt x="1747" y="21461"/>
                  </a:cubicBezTo>
                  <a:cubicBezTo>
                    <a:pt x="1588" y="21511"/>
                    <a:pt x="1271" y="21011"/>
                    <a:pt x="1271" y="18911"/>
                  </a:cubicBezTo>
                  <a:cubicBezTo>
                    <a:pt x="1271" y="16811"/>
                    <a:pt x="1588" y="13111"/>
                    <a:pt x="2700" y="9861"/>
                  </a:cubicBezTo>
                  <a:cubicBezTo>
                    <a:pt x="3812" y="6611"/>
                    <a:pt x="5718" y="3811"/>
                    <a:pt x="7306" y="2211"/>
                  </a:cubicBezTo>
                  <a:cubicBezTo>
                    <a:pt x="8894" y="611"/>
                    <a:pt x="10165" y="211"/>
                    <a:pt x="11594" y="61"/>
                  </a:cubicBezTo>
                  <a:cubicBezTo>
                    <a:pt x="13024" y="-89"/>
                    <a:pt x="14612" y="11"/>
                    <a:pt x="16359" y="661"/>
                  </a:cubicBezTo>
                  <a:cubicBezTo>
                    <a:pt x="18106" y="1311"/>
                    <a:pt x="20012" y="2511"/>
                    <a:pt x="20806" y="4111"/>
                  </a:cubicBezTo>
                  <a:cubicBezTo>
                    <a:pt x="21600" y="5711"/>
                    <a:pt x="21282" y="7711"/>
                    <a:pt x="19059" y="9261"/>
                  </a:cubicBezTo>
                  <a:cubicBezTo>
                    <a:pt x="16835" y="10811"/>
                    <a:pt x="12706" y="11911"/>
                    <a:pt x="9847" y="12461"/>
                  </a:cubicBezTo>
                  <a:cubicBezTo>
                    <a:pt x="6988" y="13011"/>
                    <a:pt x="5400" y="13011"/>
                    <a:pt x="5241" y="13261"/>
                  </a:cubicBezTo>
                  <a:cubicBezTo>
                    <a:pt x="5082" y="13511"/>
                    <a:pt x="6353" y="14011"/>
                    <a:pt x="9212" y="15061"/>
                  </a:cubicBezTo>
                  <a:cubicBezTo>
                    <a:pt x="12071" y="16111"/>
                    <a:pt x="16518" y="17711"/>
                    <a:pt x="20965" y="193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39" name="Line"/>
            <p:cNvSpPr/>
            <p:nvPr/>
          </p:nvSpPr>
          <p:spPr>
            <a:xfrm>
              <a:off x="2544999" y="7105742"/>
              <a:ext cx="71201" cy="1967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60" h="21360" fill="norm" stroke="1" extrusionOk="0">
                  <a:moveTo>
                    <a:pt x="394" y="8951"/>
                  </a:moveTo>
                  <a:cubicBezTo>
                    <a:pt x="6566" y="6883"/>
                    <a:pt x="12737" y="4815"/>
                    <a:pt x="16131" y="3207"/>
                  </a:cubicBezTo>
                  <a:cubicBezTo>
                    <a:pt x="19526" y="1598"/>
                    <a:pt x="20143" y="449"/>
                    <a:pt x="18909" y="105"/>
                  </a:cubicBezTo>
                  <a:cubicBezTo>
                    <a:pt x="17674" y="-240"/>
                    <a:pt x="14589" y="220"/>
                    <a:pt x="10886" y="2173"/>
                  </a:cubicBezTo>
                  <a:cubicBezTo>
                    <a:pt x="7183" y="4126"/>
                    <a:pt x="2863" y="7573"/>
                    <a:pt x="1011" y="10560"/>
                  </a:cubicBezTo>
                  <a:cubicBezTo>
                    <a:pt x="-840" y="13547"/>
                    <a:pt x="-223" y="16075"/>
                    <a:pt x="3480" y="17798"/>
                  </a:cubicBezTo>
                  <a:cubicBezTo>
                    <a:pt x="7183" y="19522"/>
                    <a:pt x="13971" y="20441"/>
                    <a:pt x="20760" y="213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0" name="Line"/>
            <p:cNvSpPr/>
            <p:nvPr/>
          </p:nvSpPr>
          <p:spPr>
            <a:xfrm>
              <a:off x="2641600" y="7162800"/>
              <a:ext cx="69850" cy="3461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0" fill="norm" stroke="1" extrusionOk="0">
                  <a:moveTo>
                    <a:pt x="21600" y="0"/>
                  </a:moveTo>
                  <a:cubicBezTo>
                    <a:pt x="19636" y="1317"/>
                    <a:pt x="17673" y="2634"/>
                    <a:pt x="16691" y="5532"/>
                  </a:cubicBezTo>
                  <a:cubicBezTo>
                    <a:pt x="15709" y="8429"/>
                    <a:pt x="15709" y="12907"/>
                    <a:pt x="15709" y="15607"/>
                  </a:cubicBezTo>
                  <a:cubicBezTo>
                    <a:pt x="15709" y="18307"/>
                    <a:pt x="15709" y="19229"/>
                    <a:pt x="15382" y="20020"/>
                  </a:cubicBezTo>
                  <a:cubicBezTo>
                    <a:pt x="15055" y="20810"/>
                    <a:pt x="14400" y="21468"/>
                    <a:pt x="13091" y="21534"/>
                  </a:cubicBezTo>
                  <a:cubicBezTo>
                    <a:pt x="11782" y="21600"/>
                    <a:pt x="9818" y="21073"/>
                    <a:pt x="7527" y="19756"/>
                  </a:cubicBezTo>
                  <a:cubicBezTo>
                    <a:pt x="5236" y="18439"/>
                    <a:pt x="2618" y="16332"/>
                    <a:pt x="0" y="142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1" name="Line"/>
            <p:cNvSpPr/>
            <p:nvPr/>
          </p:nvSpPr>
          <p:spPr>
            <a:xfrm>
              <a:off x="2711450" y="7010400"/>
              <a:ext cx="12700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2" name="Line"/>
            <p:cNvSpPr/>
            <p:nvPr/>
          </p:nvSpPr>
          <p:spPr>
            <a:xfrm>
              <a:off x="2746375" y="7097446"/>
              <a:ext cx="96704" cy="1669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59" h="21296" fill="norm" stroke="1" extrusionOk="0">
                  <a:moveTo>
                    <a:pt x="2025" y="12386"/>
                  </a:moveTo>
                  <a:cubicBezTo>
                    <a:pt x="7425" y="9416"/>
                    <a:pt x="12825" y="6446"/>
                    <a:pt x="16200" y="4286"/>
                  </a:cubicBezTo>
                  <a:cubicBezTo>
                    <a:pt x="19575" y="2126"/>
                    <a:pt x="20925" y="776"/>
                    <a:pt x="20475" y="236"/>
                  </a:cubicBezTo>
                  <a:cubicBezTo>
                    <a:pt x="20025" y="-304"/>
                    <a:pt x="17775" y="-34"/>
                    <a:pt x="13950" y="2261"/>
                  </a:cubicBezTo>
                  <a:cubicBezTo>
                    <a:pt x="10125" y="4556"/>
                    <a:pt x="4725" y="8876"/>
                    <a:pt x="2025" y="12116"/>
                  </a:cubicBezTo>
                  <a:cubicBezTo>
                    <a:pt x="-675" y="15356"/>
                    <a:pt x="-675" y="17516"/>
                    <a:pt x="2025" y="18866"/>
                  </a:cubicBezTo>
                  <a:cubicBezTo>
                    <a:pt x="4725" y="20216"/>
                    <a:pt x="10125" y="20756"/>
                    <a:pt x="15525" y="212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3" name="Line"/>
            <p:cNvSpPr/>
            <p:nvPr/>
          </p:nvSpPr>
          <p:spPr>
            <a:xfrm>
              <a:off x="2869069" y="7101665"/>
              <a:ext cx="134481" cy="1483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3" h="20454" fill="norm" stroke="1" extrusionOk="0">
                  <a:moveTo>
                    <a:pt x="21443" y="4052"/>
                  </a:moveTo>
                  <a:cubicBezTo>
                    <a:pt x="18743" y="2301"/>
                    <a:pt x="16043" y="550"/>
                    <a:pt x="13174" y="112"/>
                  </a:cubicBezTo>
                  <a:cubicBezTo>
                    <a:pt x="10305" y="-326"/>
                    <a:pt x="7268" y="550"/>
                    <a:pt x="4737" y="2301"/>
                  </a:cubicBezTo>
                  <a:cubicBezTo>
                    <a:pt x="2205" y="4052"/>
                    <a:pt x="180" y="6679"/>
                    <a:pt x="12" y="10182"/>
                  </a:cubicBezTo>
                  <a:cubicBezTo>
                    <a:pt x="-157" y="13685"/>
                    <a:pt x="1531" y="18063"/>
                    <a:pt x="4568" y="19669"/>
                  </a:cubicBezTo>
                  <a:cubicBezTo>
                    <a:pt x="7606" y="21274"/>
                    <a:pt x="11993" y="20106"/>
                    <a:pt x="16380" y="189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4" name="Line"/>
            <p:cNvSpPr/>
            <p:nvPr/>
          </p:nvSpPr>
          <p:spPr>
            <a:xfrm>
              <a:off x="3040434" y="6838950"/>
              <a:ext cx="96467" cy="4210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0" h="21486" fill="norm" stroke="1" extrusionOk="0">
                  <a:moveTo>
                    <a:pt x="21400" y="0"/>
                  </a:moveTo>
                  <a:cubicBezTo>
                    <a:pt x="19052" y="108"/>
                    <a:pt x="16704" y="216"/>
                    <a:pt x="13417" y="1620"/>
                  </a:cubicBezTo>
                  <a:cubicBezTo>
                    <a:pt x="10130" y="3024"/>
                    <a:pt x="5904" y="5724"/>
                    <a:pt x="3322" y="8856"/>
                  </a:cubicBezTo>
                  <a:cubicBezTo>
                    <a:pt x="739" y="11988"/>
                    <a:pt x="-200" y="15552"/>
                    <a:pt x="35" y="17766"/>
                  </a:cubicBezTo>
                  <a:cubicBezTo>
                    <a:pt x="270" y="19980"/>
                    <a:pt x="1678" y="20844"/>
                    <a:pt x="3557" y="21222"/>
                  </a:cubicBezTo>
                  <a:cubicBezTo>
                    <a:pt x="5435" y="21600"/>
                    <a:pt x="7783" y="21492"/>
                    <a:pt x="10130" y="213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5" name="Line"/>
            <p:cNvSpPr/>
            <p:nvPr/>
          </p:nvSpPr>
          <p:spPr>
            <a:xfrm>
              <a:off x="2980266" y="7067550"/>
              <a:ext cx="258235" cy="88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16" y="21600"/>
                  </a:moveTo>
                  <a:cubicBezTo>
                    <a:pt x="708" y="19543"/>
                    <a:pt x="0" y="17486"/>
                    <a:pt x="0" y="15429"/>
                  </a:cubicBezTo>
                  <a:cubicBezTo>
                    <a:pt x="0" y="13371"/>
                    <a:pt x="708" y="11314"/>
                    <a:pt x="3984" y="9000"/>
                  </a:cubicBezTo>
                  <a:cubicBezTo>
                    <a:pt x="7259" y="6686"/>
                    <a:pt x="13102" y="4114"/>
                    <a:pt x="16466" y="2571"/>
                  </a:cubicBezTo>
                  <a:cubicBezTo>
                    <a:pt x="19830" y="1029"/>
                    <a:pt x="20715" y="51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6" name="Line"/>
            <p:cNvSpPr/>
            <p:nvPr/>
          </p:nvSpPr>
          <p:spPr>
            <a:xfrm>
              <a:off x="3664455" y="6915150"/>
              <a:ext cx="232734" cy="3186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6" h="21533" fill="norm" stroke="1" extrusionOk="0">
                  <a:moveTo>
                    <a:pt x="3457" y="0"/>
                  </a:moveTo>
                  <a:cubicBezTo>
                    <a:pt x="3457" y="4291"/>
                    <a:pt x="3457" y="8583"/>
                    <a:pt x="3359" y="11944"/>
                  </a:cubicBezTo>
                  <a:cubicBezTo>
                    <a:pt x="3262" y="15306"/>
                    <a:pt x="3068" y="17738"/>
                    <a:pt x="2581" y="19311"/>
                  </a:cubicBezTo>
                  <a:cubicBezTo>
                    <a:pt x="2095" y="20885"/>
                    <a:pt x="1316" y="21600"/>
                    <a:pt x="927" y="21528"/>
                  </a:cubicBezTo>
                  <a:cubicBezTo>
                    <a:pt x="538" y="21457"/>
                    <a:pt x="538" y="20599"/>
                    <a:pt x="440" y="19812"/>
                  </a:cubicBezTo>
                  <a:cubicBezTo>
                    <a:pt x="343" y="19025"/>
                    <a:pt x="149" y="18310"/>
                    <a:pt x="51" y="17523"/>
                  </a:cubicBezTo>
                  <a:cubicBezTo>
                    <a:pt x="-46" y="16736"/>
                    <a:pt x="-46" y="15878"/>
                    <a:pt x="440" y="15234"/>
                  </a:cubicBezTo>
                  <a:cubicBezTo>
                    <a:pt x="927" y="14591"/>
                    <a:pt x="1900" y="14162"/>
                    <a:pt x="4722" y="12517"/>
                  </a:cubicBezTo>
                  <a:cubicBezTo>
                    <a:pt x="7543" y="10872"/>
                    <a:pt x="12213" y="8011"/>
                    <a:pt x="14938" y="6223"/>
                  </a:cubicBezTo>
                  <a:cubicBezTo>
                    <a:pt x="17662" y="4434"/>
                    <a:pt x="18440" y="3719"/>
                    <a:pt x="19316" y="2718"/>
                  </a:cubicBezTo>
                  <a:cubicBezTo>
                    <a:pt x="20192" y="1717"/>
                    <a:pt x="21165" y="429"/>
                    <a:pt x="21359" y="358"/>
                  </a:cubicBezTo>
                  <a:cubicBezTo>
                    <a:pt x="21554" y="286"/>
                    <a:pt x="20970" y="1430"/>
                    <a:pt x="19997" y="4506"/>
                  </a:cubicBezTo>
                  <a:cubicBezTo>
                    <a:pt x="19024" y="7581"/>
                    <a:pt x="17662" y="12588"/>
                    <a:pt x="16884" y="15521"/>
                  </a:cubicBezTo>
                  <a:cubicBezTo>
                    <a:pt x="16105" y="18453"/>
                    <a:pt x="15911" y="19311"/>
                    <a:pt x="15716" y="201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7" name="Line"/>
            <p:cNvSpPr/>
            <p:nvPr/>
          </p:nvSpPr>
          <p:spPr>
            <a:xfrm>
              <a:off x="3894666" y="7188200"/>
              <a:ext cx="74135" cy="1147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4" h="20917" fill="norm" stroke="1" extrusionOk="0">
                  <a:moveTo>
                    <a:pt x="13800" y="1157"/>
                  </a:moveTo>
                  <a:cubicBezTo>
                    <a:pt x="10800" y="1157"/>
                    <a:pt x="7800" y="1157"/>
                    <a:pt x="5100" y="2700"/>
                  </a:cubicBezTo>
                  <a:cubicBezTo>
                    <a:pt x="2400" y="4243"/>
                    <a:pt x="0" y="7329"/>
                    <a:pt x="0" y="10800"/>
                  </a:cubicBezTo>
                  <a:cubicBezTo>
                    <a:pt x="0" y="14271"/>
                    <a:pt x="2400" y="18129"/>
                    <a:pt x="5100" y="19864"/>
                  </a:cubicBezTo>
                  <a:cubicBezTo>
                    <a:pt x="7800" y="21600"/>
                    <a:pt x="10800" y="21214"/>
                    <a:pt x="13800" y="18514"/>
                  </a:cubicBezTo>
                  <a:cubicBezTo>
                    <a:pt x="16800" y="15814"/>
                    <a:pt x="19800" y="10800"/>
                    <a:pt x="20700" y="7329"/>
                  </a:cubicBezTo>
                  <a:cubicBezTo>
                    <a:pt x="21600" y="3857"/>
                    <a:pt x="20400" y="1929"/>
                    <a:pt x="192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8" name="Line"/>
            <p:cNvSpPr/>
            <p:nvPr/>
          </p:nvSpPr>
          <p:spPr>
            <a:xfrm>
              <a:off x="4705349" y="7070635"/>
              <a:ext cx="27518" cy="1556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6" fill="norm" stroke="1" extrusionOk="0">
                  <a:moveTo>
                    <a:pt x="0" y="2201"/>
                  </a:moveTo>
                  <a:cubicBezTo>
                    <a:pt x="4985" y="1034"/>
                    <a:pt x="9969" y="-134"/>
                    <a:pt x="14123" y="12"/>
                  </a:cubicBezTo>
                  <a:cubicBezTo>
                    <a:pt x="18277" y="158"/>
                    <a:pt x="21600" y="1617"/>
                    <a:pt x="21600" y="4828"/>
                  </a:cubicBezTo>
                  <a:cubicBezTo>
                    <a:pt x="21600" y="8039"/>
                    <a:pt x="18277" y="13001"/>
                    <a:pt x="14123" y="16066"/>
                  </a:cubicBezTo>
                  <a:cubicBezTo>
                    <a:pt x="9969" y="19131"/>
                    <a:pt x="4985" y="20298"/>
                    <a:pt x="0" y="214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49" name="Line"/>
            <p:cNvSpPr/>
            <p:nvPr/>
          </p:nvSpPr>
          <p:spPr>
            <a:xfrm>
              <a:off x="4730749" y="6987862"/>
              <a:ext cx="31751" cy="352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977" fill="norm" stroke="1" extrusionOk="0">
                  <a:moveTo>
                    <a:pt x="0" y="19977"/>
                  </a:moveTo>
                  <a:cubicBezTo>
                    <a:pt x="1440" y="11577"/>
                    <a:pt x="2880" y="3177"/>
                    <a:pt x="6480" y="777"/>
                  </a:cubicBezTo>
                  <a:cubicBezTo>
                    <a:pt x="10080" y="-1623"/>
                    <a:pt x="15840" y="1977"/>
                    <a:pt x="21600" y="55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0" name="Line"/>
            <p:cNvSpPr/>
            <p:nvPr/>
          </p:nvSpPr>
          <p:spPr>
            <a:xfrm>
              <a:off x="4908550" y="6853766"/>
              <a:ext cx="107950" cy="4360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726"/>
                  </a:moveTo>
                  <a:cubicBezTo>
                    <a:pt x="21176" y="2097"/>
                    <a:pt x="20753" y="1468"/>
                    <a:pt x="19694" y="944"/>
                  </a:cubicBezTo>
                  <a:cubicBezTo>
                    <a:pt x="18635" y="419"/>
                    <a:pt x="16941" y="0"/>
                    <a:pt x="15247" y="0"/>
                  </a:cubicBezTo>
                  <a:cubicBezTo>
                    <a:pt x="13553" y="0"/>
                    <a:pt x="11859" y="419"/>
                    <a:pt x="9741" y="2307"/>
                  </a:cubicBezTo>
                  <a:cubicBezTo>
                    <a:pt x="7624" y="4194"/>
                    <a:pt x="5082" y="7550"/>
                    <a:pt x="3388" y="11010"/>
                  </a:cubicBezTo>
                  <a:cubicBezTo>
                    <a:pt x="1694" y="14470"/>
                    <a:pt x="847" y="1803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1" name="Line"/>
            <p:cNvSpPr/>
            <p:nvPr/>
          </p:nvSpPr>
          <p:spPr>
            <a:xfrm>
              <a:off x="4848722" y="7122022"/>
              <a:ext cx="237629" cy="852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9" h="21213" fill="norm" stroke="1" extrusionOk="0">
                  <a:moveTo>
                    <a:pt x="241" y="21213"/>
                  </a:moveTo>
                  <a:cubicBezTo>
                    <a:pt x="50" y="17525"/>
                    <a:pt x="-141" y="13837"/>
                    <a:pt x="146" y="11203"/>
                  </a:cubicBezTo>
                  <a:cubicBezTo>
                    <a:pt x="432" y="8569"/>
                    <a:pt x="1197" y="6989"/>
                    <a:pt x="4542" y="5145"/>
                  </a:cubicBezTo>
                  <a:cubicBezTo>
                    <a:pt x="7887" y="3301"/>
                    <a:pt x="13813" y="1193"/>
                    <a:pt x="17063" y="403"/>
                  </a:cubicBezTo>
                  <a:cubicBezTo>
                    <a:pt x="20312" y="-387"/>
                    <a:pt x="20886" y="140"/>
                    <a:pt x="21459" y="6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2" name="Line"/>
            <p:cNvSpPr/>
            <p:nvPr/>
          </p:nvSpPr>
          <p:spPr>
            <a:xfrm>
              <a:off x="5645150" y="6848388"/>
              <a:ext cx="215106" cy="4233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1" h="21389" fill="norm" stroke="1" extrusionOk="0">
                  <a:moveTo>
                    <a:pt x="12706" y="16846"/>
                  </a:moveTo>
                  <a:cubicBezTo>
                    <a:pt x="12494" y="15777"/>
                    <a:pt x="12282" y="14707"/>
                    <a:pt x="12071" y="13905"/>
                  </a:cubicBezTo>
                  <a:cubicBezTo>
                    <a:pt x="11859" y="13103"/>
                    <a:pt x="11647" y="12569"/>
                    <a:pt x="10059" y="12462"/>
                  </a:cubicBezTo>
                  <a:cubicBezTo>
                    <a:pt x="8471" y="12355"/>
                    <a:pt x="5506" y="12676"/>
                    <a:pt x="3388" y="13905"/>
                  </a:cubicBezTo>
                  <a:cubicBezTo>
                    <a:pt x="1271" y="15135"/>
                    <a:pt x="0" y="17274"/>
                    <a:pt x="0" y="18771"/>
                  </a:cubicBezTo>
                  <a:cubicBezTo>
                    <a:pt x="0" y="20268"/>
                    <a:pt x="1271" y="21123"/>
                    <a:pt x="3282" y="21337"/>
                  </a:cubicBezTo>
                  <a:cubicBezTo>
                    <a:pt x="5294" y="21551"/>
                    <a:pt x="8047" y="21123"/>
                    <a:pt x="10694" y="19680"/>
                  </a:cubicBezTo>
                  <a:cubicBezTo>
                    <a:pt x="13341" y="18236"/>
                    <a:pt x="15882" y="15777"/>
                    <a:pt x="17682" y="12836"/>
                  </a:cubicBezTo>
                  <a:cubicBezTo>
                    <a:pt x="19482" y="9896"/>
                    <a:pt x="20541" y="6474"/>
                    <a:pt x="21071" y="4442"/>
                  </a:cubicBezTo>
                  <a:cubicBezTo>
                    <a:pt x="21600" y="2410"/>
                    <a:pt x="21600" y="1769"/>
                    <a:pt x="21388" y="1181"/>
                  </a:cubicBezTo>
                  <a:cubicBezTo>
                    <a:pt x="21176" y="593"/>
                    <a:pt x="20753" y="58"/>
                    <a:pt x="20118" y="4"/>
                  </a:cubicBezTo>
                  <a:cubicBezTo>
                    <a:pt x="19482" y="-49"/>
                    <a:pt x="18635" y="379"/>
                    <a:pt x="17682" y="1929"/>
                  </a:cubicBezTo>
                  <a:cubicBezTo>
                    <a:pt x="16729" y="3480"/>
                    <a:pt x="15671" y="6153"/>
                    <a:pt x="15353" y="9040"/>
                  </a:cubicBezTo>
                  <a:cubicBezTo>
                    <a:pt x="15035" y="11927"/>
                    <a:pt x="15459" y="15028"/>
                    <a:pt x="16094" y="17006"/>
                  </a:cubicBezTo>
                  <a:cubicBezTo>
                    <a:pt x="16729" y="18985"/>
                    <a:pt x="17576" y="19840"/>
                    <a:pt x="18424" y="206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3" name="Line"/>
            <p:cNvSpPr/>
            <p:nvPr/>
          </p:nvSpPr>
          <p:spPr>
            <a:xfrm>
              <a:off x="6070600" y="7042149"/>
              <a:ext cx="201464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5" h="21600" fill="norm" stroke="1" extrusionOk="0">
                  <a:moveTo>
                    <a:pt x="0" y="0"/>
                  </a:moveTo>
                  <a:cubicBezTo>
                    <a:pt x="5175" y="2571"/>
                    <a:pt x="10350" y="5143"/>
                    <a:pt x="13500" y="6600"/>
                  </a:cubicBezTo>
                  <a:cubicBezTo>
                    <a:pt x="16650" y="8057"/>
                    <a:pt x="17775" y="8400"/>
                    <a:pt x="18900" y="8829"/>
                  </a:cubicBezTo>
                  <a:cubicBezTo>
                    <a:pt x="20025" y="9257"/>
                    <a:pt x="21150" y="9771"/>
                    <a:pt x="21375" y="10371"/>
                  </a:cubicBezTo>
                  <a:cubicBezTo>
                    <a:pt x="21600" y="10971"/>
                    <a:pt x="20925" y="11657"/>
                    <a:pt x="18337" y="12943"/>
                  </a:cubicBezTo>
                  <a:cubicBezTo>
                    <a:pt x="15750" y="14229"/>
                    <a:pt x="11250" y="16114"/>
                    <a:pt x="8662" y="17400"/>
                  </a:cubicBezTo>
                  <a:cubicBezTo>
                    <a:pt x="6075" y="18686"/>
                    <a:pt x="5400" y="19371"/>
                    <a:pt x="5513" y="19971"/>
                  </a:cubicBezTo>
                  <a:cubicBezTo>
                    <a:pt x="5625" y="20571"/>
                    <a:pt x="6525" y="21086"/>
                    <a:pt x="742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4" name="Line"/>
            <p:cNvSpPr/>
            <p:nvPr/>
          </p:nvSpPr>
          <p:spPr>
            <a:xfrm>
              <a:off x="6828572" y="7049205"/>
              <a:ext cx="194528" cy="2659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8" h="21373" fill="norm" stroke="1" extrusionOk="0">
                  <a:moveTo>
                    <a:pt x="20429" y="453"/>
                  </a:moveTo>
                  <a:cubicBezTo>
                    <a:pt x="19280" y="113"/>
                    <a:pt x="18131" y="-227"/>
                    <a:pt x="16178" y="198"/>
                  </a:cubicBezTo>
                  <a:cubicBezTo>
                    <a:pt x="14224" y="623"/>
                    <a:pt x="11467" y="1814"/>
                    <a:pt x="8709" y="4025"/>
                  </a:cubicBezTo>
                  <a:cubicBezTo>
                    <a:pt x="5952" y="6236"/>
                    <a:pt x="3195" y="9467"/>
                    <a:pt x="1586" y="12019"/>
                  </a:cubicBezTo>
                  <a:cubicBezTo>
                    <a:pt x="-22" y="14570"/>
                    <a:pt x="-482" y="16441"/>
                    <a:pt x="552" y="17801"/>
                  </a:cubicBezTo>
                  <a:cubicBezTo>
                    <a:pt x="1586" y="19162"/>
                    <a:pt x="4114" y="20012"/>
                    <a:pt x="7790" y="20523"/>
                  </a:cubicBezTo>
                  <a:cubicBezTo>
                    <a:pt x="11467" y="21033"/>
                    <a:pt x="16292" y="21203"/>
                    <a:pt x="21118" y="213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5" name="Line"/>
            <p:cNvSpPr/>
            <p:nvPr/>
          </p:nvSpPr>
          <p:spPr>
            <a:xfrm>
              <a:off x="6477769" y="7454900"/>
              <a:ext cx="177031" cy="279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6" h="21600" fill="norm" stroke="1" extrusionOk="0">
                  <a:moveTo>
                    <a:pt x="21006" y="0"/>
                  </a:moveTo>
                  <a:cubicBezTo>
                    <a:pt x="17992" y="491"/>
                    <a:pt x="14978" y="982"/>
                    <a:pt x="11462" y="3109"/>
                  </a:cubicBezTo>
                  <a:cubicBezTo>
                    <a:pt x="7946" y="5236"/>
                    <a:pt x="3927" y="9000"/>
                    <a:pt x="1792" y="11782"/>
                  </a:cubicBezTo>
                  <a:cubicBezTo>
                    <a:pt x="-343" y="14564"/>
                    <a:pt x="-594" y="16364"/>
                    <a:pt x="1164" y="17836"/>
                  </a:cubicBezTo>
                  <a:cubicBezTo>
                    <a:pt x="2922" y="19309"/>
                    <a:pt x="6690" y="20455"/>
                    <a:pt x="1045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6" name="Line"/>
            <p:cNvSpPr/>
            <p:nvPr/>
          </p:nvSpPr>
          <p:spPr>
            <a:xfrm>
              <a:off x="6616436" y="7505700"/>
              <a:ext cx="197114" cy="222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9" h="21600" fill="norm" stroke="1" extrusionOk="0">
                  <a:moveTo>
                    <a:pt x="13127" y="0"/>
                  </a:moveTo>
                  <a:cubicBezTo>
                    <a:pt x="11978" y="617"/>
                    <a:pt x="10829" y="1234"/>
                    <a:pt x="9910" y="2674"/>
                  </a:cubicBezTo>
                  <a:cubicBezTo>
                    <a:pt x="8990" y="4114"/>
                    <a:pt x="8301" y="6377"/>
                    <a:pt x="7612" y="9257"/>
                  </a:cubicBezTo>
                  <a:cubicBezTo>
                    <a:pt x="6922" y="12137"/>
                    <a:pt x="6233" y="15634"/>
                    <a:pt x="6003" y="18000"/>
                  </a:cubicBezTo>
                  <a:cubicBezTo>
                    <a:pt x="5773" y="20366"/>
                    <a:pt x="6003" y="21600"/>
                    <a:pt x="6118" y="21600"/>
                  </a:cubicBezTo>
                  <a:cubicBezTo>
                    <a:pt x="6233" y="21600"/>
                    <a:pt x="6233" y="20366"/>
                    <a:pt x="5773" y="19234"/>
                  </a:cubicBezTo>
                  <a:cubicBezTo>
                    <a:pt x="5314" y="18103"/>
                    <a:pt x="4395" y="17074"/>
                    <a:pt x="3131" y="16046"/>
                  </a:cubicBezTo>
                  <a:cubicBezTo>
                    <a:pt x="1867" y="15017"/>
                    <a:pt x="259" y="13989"/>
                    <a:pt x="29" y="13269"/>
                  </a:cubicBezTo>
                  <a:cubicBezTo>
                    <a:pt x="-201" y="12549"/>
                    <a:pt x="948" y="12137"/>
                    <a:pt x="3590" y="11211"/>
                  </a:cubicBezTo>
                  <a:cubicBezTo>
                    <a:pt x="6233" y="10286"/>
                    <a:pt x="10369" y="8846"/>
                    <a:pt x="12897" y="7817"/>
                  </a:cubicBezTo>
                  <a:cubicBezTo>
                    <a:pt x="15425" y="6789"/>
                    <a:pt x="16344" y="6171"/>
                    <a:pt x="17263" y="5451"/>
                  </a:cubicBezTo>
                  <a:cubicBezTo>
                    <a:pt x="18182" y="4731"/>
                    <a:pt x="19101" y="3909"/>
                    <a:pt x="19331" y="4011"/>
                  </a:cubicBezTo>
                  <a:cubicBezTo>
                    <a:pt x="19561" y="4114"/>
                    <a:pt x="19101" y="5143"/>
                    <a:pt x="18527" y="7714"/>
                  </a:cubicBezTo>
                  <a:cubicBezTo>
                    <a:pt x="17952" y="10286"/>
                    <a:pt x="17263" y="14400"/>
                    <a:pt x="16918" y="16971"/>
                  </a:cubicBezTo>
                  <a:cubicBezTo>
                    <a:pt x="16573" y="19543"/>
                    <a:pt x="16573" y="20571"/>
                    <a:pt x="17378" y="20880"/>
                  </a:cubicBezTo>
                  <a:cubicBezTo>
                    <a:pt x="18182" y="21189"/>
                    <a:pt x="19790" y="20777"/>
                    <a:pt x="21399" y="203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7" name="Line"/>
            <p:cNvSpPr/>
            <p:nvPr/>
          </p:nvSpPr>
          <p:spPr>
            <a:xfrm>
              <a:off x="6750050" y="7650770"/>
              <a:ext cx="82550" cy="771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726" fill="norm" stroke="1" extrusionOk="0">
                  <a:moveTo>
                    <a:pt x="0" y="7084"/>
                  </a:moveTo>
                  <a:cubicBezTo>
                    <a:pt x="1662" y="4810"/>
                    <a:pt x="3323" y="2537"/>
                    <a:pt x="5538" y="1115"/>
                  </a:cubicBezTo>
                  <a:cubicBezTo>
                    <a:pt x="7754" y="-306"/>
                    <a:pt x="10523" y="-874"/>
                    <a:pt x="13292" y="2537"/>
                  </a:cubicBezTo>
                  <a:cubicBezTo>
                    <a:pt x="16062" y="5947"/>
                    <a:pt x="18831" y="13337"/>
                    <a:pt x="21600" y="207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8" name="Line"/>
            <p:cNvSpPr/>
            <p:nvPr/>
          </p:nvSpPr>
          <p:spPr>
            <a:xfrm>
              <a:off x="6904576" y="7626349"/>
              <a:ext cx="93125" cy="1227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8" h="21600" fill="norm" stroke="1" extrusionOk="0">
                  <a:moveTo>
                    <a:pt x="2398" y="0"/>
                  </a:moveTo>
                  <a:cubicBezTo>
                    <a:pt x="6238" y="4841"/>
                    <a:pt x="10078" y="9683"/>
                    <a:pt x="11998" y="13034"/>
                  </a:cubicBezTo>
                  <a:cubicBezTo>
                    <a:pt x="13918" y="16386"/>
                    <a:pt x="13918" y="18248"/>
                    <a:pt x="12718" y="19552"/>
                  </a:cubicBezTo>
                  <a:cubicBezTo>
                    <a:pt x="11518" y="20855"/>
                    <a:pt x="9118" y="21600"/>
                    <a:pt x="6718" y="21600"/>
                  </a:cubicBezTo>
                  <a:cubicBezTo>
                    <a:pt x="4318" y="21600"/>
                    <a:pt x="1918" y="20855"/>
                    <a:pt x="718" y="19552"/>
                  </a:cubicBezTo>
                  <a:cubicBezTo>
                    <a:pt x="-482" y="18248"/>
                    <a:pt x="-482" y="16386"/>
                    <a:pt x="3118" y="13407"/>
                  </a:cubicBezTo>
                  <a:cubicBezTo>
                    <a:pt x="6718" y="10428"/>
                    <a:pt x="13918" y="6331"/>
                    <a:pt x="21118" y="22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59" name="Line"/>
            <p:cNvSpPr/>
            <p:nvPr/>
          </p:nvSpPr>
          <p:spPr>
            <a:xfrm>
              <a:off x="7009860" y="7587705"/>
              <a:ext cx="192244" cy="1463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4" h="20740" fill="norm" stroke="1" extrusionOk="0">
                  <a:moveTo>
                    <a:pt x="7808" y="9077"/>
                  </a:moveTo>
                  <a:cubicBezTo>
                    <a:pt x="7103" y="7877"/>
                    <a:pt x="6399" y="6677"/>
                    <a:pt x="5460" y="6377"/>
                  </a:cubicBezTo>
                  <a:cubicBezTo>
                    <a:pt x="4521" y="6077"/>
                    <a:pt x="3347" y="6677"/>
                    <a:pt x="2290" y="7727"/>
                  </a:cubicBezTo>
                  <a:cubicBezTo>
                    <a:pt x="1234" y="8777"/>
                    <a:pt x="295" y="10277"/>
                    <a:pt x="60" y="12527"/>
                  </a:cubicBezTo>
                  <a:cubicBezTo>
                    <a:pt x="-175" y="14777"/>
                    <a:pt x="295" y="17777"/>
                    <a:pt x="1234" y="19427"/>
                  </a:cubicBezTo>
                  <a:cubicBezTo>
                    <a:pt x="2173" y="21077"/>
                    <a:pt x="3582" y="21377"/>
                    <a:pt x="6868" y="19127"/>
                  </a:cubicBezTo>
                  <a:cubicBezTo>
                    <a:pt x="10155" y="16877"/>
                    <a:pt x="15321" y="12077"/>
                    <a:pt x="18138" y="8927"/>
                  </a:cubicBezTo>
                  <a:cubicBezTo>
                    <a:pt x="20955" y="5777"/>
                    <a:pt x="21425" y="4277"/>
                    <a:pt x="21308" y="2927"/>
                  </a:cubicBezTo>
                  <a:cubicBezTo>
                    <a:pt x="21190" y="1577"/>
                    <a:pt x="20486" y="377"/>
                    <a:pt x="19547" y="77"/>
                  </a:cubicBezTo>
                  <a:cubicBezTo>
                    <a:pt x="18608" y="-223"/>
                    <a:pt x="17434" y="377"/>
                    <a:pt x="16729" y="1427"/>
                  </a:cubicBezTo>
                  <a:cubicBezTo>
                    <a:pt x="16025" y="2477"/>
                    <a:pt x="15790" y="3977"/>
                    <a:pt x="16495" y="6527"/>
                  </a:cubicBezTo>
                  <a:cubicBezTo>
                    <a:pt x="17199" y="9077"/>
                    <a:pt x="18842" y="12677"/>
                    <a:pt x="19664" y="15227"/>
                  </a:cubicBezTo>
                  <a:cubicBezTo>
                    <a:pt x="20486" y="17777"/>
                    <a:pt x="20486" y="19277"/>
                    <a:pt x="19782" y="19577"/>
                  </a:cubicBezTo>
                  <a:cubicBezTo>
                    <a:pt x="19077" y="19877"/>
                    <a:pt x="17668" y="18977"/>
                    <a:pt x="16260" y="180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0" name="Line"/>
            <p:cNvSpPr/>
            <p:nvPr/>
          </p:nvSpPr>
          <p:spPr>
            <a:xfrm>
              <a:off x="7236883" y="7499349"/>
              <a:ext cx="110068" cy="262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9138" y="0"/>
                  </a:moveTo>
                  <a:cubicBezTo>
                    <a:pt x="9554" y="2613"/>
                    <a:pt x="9969" y="5226"/>
                    <a:pt x="8723" y="8535"/>
                  </a:cubicBezTo>
                  <a:cubicBezTo>
                    <a:pt x="7477" y="11845"/>
                    <a:pt x="4569" y="15852"/>
                    <a:pt x="2700" y="18290"/>
                  </a:cubicBezTo>
                  <a:cubicBezTo>
                    <a:pt x="831" y="20729"/>
                    <a:pt x="0" y="21600"/>
                    <a:pt x="0" y="21600"/>
                  </a:cubicBezTo>
                  <a:cubicBezTo>
                    <a:pt x="0" y="21600"/>
                    <a:pt x="831" y="20729"/>
                    <a:pt x="3115" y="19248"/>
                  </a:cubicBezTo>
                  <a:cubicBezTo>
                    <a:pt x="5400" y="17768"/>
                    <a:pt x="9138" y="15677"/>
                    <a:pt x="12254" y="14371"/>
                  </a:cubicBezTo>
                  <a:cubicBezTo>
                    <a:pt x="15369" y="13065"/>
                    <a:pt x="17862" y="12542"/>
                    <a:pt x="19315" y="12716"/>
                  </a:cubicBezTo>
                  <a:cubicBezTo>
                    <a:pt x="20769" y="12890"/>
                    <a:pt x="21185" y="13761"/>
                    <a:pt x="21392" y="14894"/>
                  </a:cubicBezTo>
                  <a:cubicBezTo>
                    <a:pt x="21600" y="16026"/>
                    <a:pt x="21600" y="17419"/>
                    <a:pt x="21600" y="188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1" name="Line"/>
            <p:cNvSpPr/>
            <p:nvPr/>
          </p:nvSpPr>
          <p:spPr>
            <a:xfrm>
              <a:off x="7382847" y="7626350"/>
              <a:ext cx="81668" cy="1240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459" fill="norm" stroke="1" extrusionOk="0">
                  <a:moveTo>
                    <a:pt x="8662" y="12081"/>
                  </a:moveTo>
                  <a:cubicBezTo>
                    <a:pt x="5962" y="11715"/>
                    <a:pt x="3262" y="11349"/>
                    <a:pt x="1642" y="12814"/>
                  </a:cubicBezTo>
                  <a:cubicBezTo>
                    <a:pt x="22" y="14278"/>
                    <a:pt x="-518" y="17573"/>
                    <a:pt x="562" y="19403"/>
                  </a:cubicBezTo>
                  <a:cubicBezTo>
                    <a:pt x="1642" y="21234"/>
                    <a:pt x="4342" y="21600"/>
                    <a:pt x="7042" y="21417"/>
                  </a:cubicBezTo>
                  <a:cubicBezTo>
                    <a:pt x="9742" y="21234"/>
                    <a:pt x="12442" y="20502"/>
                    <a:pt x="15142" y="18488"/>
                  </a:cubicBezTo>
                  <a:cubicBezTo>
                    <a:pt x="17842" y="16475"/>
                    <a:pt x="20542" y="13180"/>
                    <a:pt x="20812" y="9885"/>
                  </a:cubicBezTo>
                  <a:cubicBezTo>
                    <a:pt x="21082" y="6590"/>
                    <a:pt x="18922" y="3295"/>
                    <a:pt x="1676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2" name="Line"/>
            <p:cNvSpPr/>
            <p:nvPr/>
          </p:nvSpPr>
          <p:spPr>
            <a:xfrm>
              <a:off x="7531100" y="7486650"/>
              <a:ext cx="50800" cy="292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200" y="4226"/>
                    <a:pt x="10800" y="8452"/>
                    <a:pt x="7200" y="12052"/>
                  </a:cubicBezTo>
                  <a:cubicBezTo>
                    <a:pt x="3600" y="15652"/>
                    <a:pt x="1800" y="1862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3" name="Line"/>
            <p:cNvSpPr/>
            <p:nvPr/>
          </p:nvSpPr>
          <p:spPr>
            <a:xfrm>
              <a:off x="7585339" y="7448550"/>
              <a:ext cx="153195" cy="3189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5" h="21412" fill="norm" stroke="1" extrusionOk="0">
                  <a:moveTo>
                    <a:pt x="10171" y="16200"/>
                  </a:moveTo>
                  <a:cubicBezTo>
                    <a:pt x="9283" y="15632"/>
                    <a:pt x="8396" y="15063"/>
                    <a:pt x="7064" y="14992"/>
                  </a:cubicBezTo>
                  <a:cubicBezTo>
                    <a:pt x="5733" y="14921"/>
                    <a:pt x="3957" y="15347"/>
                    <a:pt x="2626" y="16058"/>
                  </a:cubicBezTo>
                  <a:cubicBezTo>
                    <a:pt x="1294" y="16768"/>
                    <a:pt x="407" y="17763"/>
                    <a:pt x="111" y="18687"/>
                  </a:cubicBezTo>
                  <a:cubicBezTo>
                    <a:pt x="-185" y="19611"/>
                    <a:pt x="111" y="20463"/>
                    <a:pt x="999" y="20961"/>
                  </a:cubicBezTo>
                  <a:cubicBezTo>
                    <a:pt x="1886" y="21458"/>
                    <a:pt x="3366" y="21600"/>
                    <a:pt x="5141" y="21103"/>
                  </a:cubicBezTo>
                  <a:cubicBezTo>
                    <a:pt x="6916" y="20605"/>
                    <a:pt x="8988" y="19468"/>
                    <a:pt x="11355" y="16768"/>
                  </a:cubicBezTo>
                  <a:cubicBezTo>
                    <a:pt x="13722" y="14068"/>
                    <a:pt x="16385" y="9805"/>
                    <a:pt x="18012" y="7176"/>
                  </a:cubicBezTo>
                  <a:cubicBezTo>
                    <a:pt x="19640" y="4547"/>
                    <a:pt x="20231" y="3553"/>
                    <a:pt x="20675" y="2416"/>
                  </a:cubicBezTo>
                  <a:cubicBezTo>
                    <a:pt x="21119" y="1279"/>
                    <a:pt x="21415" y="0"/>
                    <a:pt x="21415" y="0"/>
                  </a:cubicBezTo>
                  <a:cubicBezTo>
                    <a:pt x="21415" y="0"/>
                    <a:pt x="21119" y="1279"/>
                    <a:pt x="20231" y="3624"/>
                  </a:cubicBezTo>
                  <a:cubicBezTo>
                    <a:pt x="19344" y="5968"/>
                    <a:pt x="17864" y="9379"/>
                    <a:pt x="16977" y="11937"/>
                  </a:cubicBezTo>
                  <a:cubicBezTo>
                    <a:pt x="16089" y="14495"/>
                    <a:pt x="15793" y="16200"/>
                    <a:pt x="15497" y="179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4" name="Line"/>
            <p:cNvSpPr/>
            <p:nvPr/>
          </p:nvSpPr>
          <p:spPr>
            <a:xfrm>
              <a:off x="7976105" y="7643669"/>
              <a:ext cx="78003" cy="1274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7" h="20977" fill="norm" stroke="1" extrusionOk="0">
                  <a:moveTo>
                    <a:pt x="15211" y="10736"/>
                  </a:moveTo>
                  <a:cubicBezTo>
                    <a:pt x="16917" y="8994"/>
                    <a:pt x="18622" y="7253"/>
                    <a:pt x="19759" y="5336"/>
                  </a:cubicBezTo>
                  <a:cubicBezTo>
                    <a:pt x="20896" y="3420"/>
                    <a:pt x="21464" y="1330"/>
                    <a:pt x="20327" y="459"/>
                  </a:cubicBezTo>
                  <a:cubicBezTo>
                    <a:pt x="19190" y="-412"/>
                    <a:pt x="16348" y="-64"/>
                    <a:pt x="12938" y="1678"/>
                  </a:cubicBezTo>
                  <a:cubicBezTo>
                    <a:pt x="9527" y="3420"/>
                    <a:pt x="5548" y="6556"/>
                    <a:pt x="3275" y="8994"/>
                  </a:cubicBezTo>
                  <a:cubicBezTo>
                    <a:pt x="1001" y="11433"/>
                    <a:pt x="432" y="13175"/>
                    <a:pt x="148" y="15091"/>
                  </a:cubicBezTo>
                  <a:cubicBezTo>
                    <a:pt x="-136" y="17007"/>
                    <a:pt x="-136" y="19098"/>
                    <a:pt x="1285" y="20143"/>
                  </a:cubicBezTo>
                  <a:cubicBezTo>
                    <a:pt x="2706" y="21188"/>
                    <a:pt x="5548" y="21188"/>
                    <a:pt x="8106" y="20491"/>
                  </a:cubicBezTo>
                  <a:cubicBezTo>
                    <a:pt x="10664" y="19794"/>
                    <a:pt x="12938" y="18401"/>
                    <a:pt x="14643" y="15788"/>
                  </a:cubicBezTo>
                  <a:cubicBezTo>
                    <a:pt x="16348" y="13175"/>
                    <a:pt x="17485" y="9343"/>
                    <a:pt x="18622" y="55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5" name="Line"/>
            <p:cNvSpPr/>
            <p:nvPr/>
          </p:nvSpPr>
          <p:spPr>
            <a:xfrm>
              <a:off x="8058150" y="7626350"/>
              <a:ext cx="133350" cy="1778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7" fill="norm" stroke="1" extrusionOk="0">
                  <a:moveTo>
                    <a:pt x="0" y="7624"/>
                  </a:moveTo>
                  <a:cubicBezTo>
                    <a:pt x="1714" y="7878"/>
                    <a:pt x="3429" y="8132"/>
                    <a:pt x="5314" y="9656"/>
                  </a:cubicBezTo>
                  <a:cubicBezTo>
                    <a:pt x="7200" y="11181"/>
                    <a:pt x="9257" y="13976"/>
                    <a:pt x="10286" y="16009"/>
                  </a:cubicBezTo>
                  <a:cubicBezTo>
                    <a:pt x="11314" y="18042"/>
                    <a:pt x="11314" y="19313"/>
                    <a:pt x="10457" y="20202"/>
                  </a:cubicBezTo>
                  <a:cubicBezTo>
                    <a:pt x="9600" y="21092"/>
                    <a:pt x="7886" y="21600"/>
                    <a:pt x="6857" y="21219"/>
                  </a:cubicBezTo>
                  <a:cubicBezTo>
                    <a:pt x="5829" y="20838"/>
                    <a:pt x="5486" y="19567"/>
                    <a:pt x="6171" y="16645"/>
                  </a:cubicBezTo>
                  <a:cubicBezTo>
                    <a:pt x="6857" y="13722"/>
                    <a:pt x="8571" y="9148"/>
                    <a:pt x="11314" y="6099"/>
                  </a:cubicBezTo>
                  <a:cubicBezTo>
                    <a:pt x="14057" y="3049"/>
                    <a:pt x="17829" y="152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6" name="Line"/>
            <p:cNvSpPr/>
            <p:nvPr/>
          </p:nvSpPr>
          <p:spPr>
            <a:xfrm>
              <a:off x="8335180" y="7609187"/>
              <a:ext cx="116671" cy="1916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0" h="21253" fill="norm" stroke="1" extrusionOk="0">
                  <a:moveTo>
                    <a:pt x="21260" y="3313"/>
                  </a:moveTo>
                  <a:cubicBezTo>
                    <a:pt x="20874" y="2139"/>
                    <a:pt x="20489" y="965"/>
                    <a:pt x="19139" y="378"/>
                  </a:cubicBezTo>
                  <a:cubicBezTo>
                    <a:pt x="17789" y="-209"/>
                    <a:pt x="15474" y="-209"/>
                    <a:pt x="12196" y="1082"/>
                  </a:cubicBezTo>
                  <a:cubicBezTo>
                    <a:pt x="8917" y="2374"/>
                    <a:pt x="4674" y="4956"/>
                    <a:pt x="2360" y="8243"/>
                  </a:cubicBezTo>
                  <a:cubicBezTo>
                    <a:pt x="46" y="11530"/>
                    <a:pt x="-340" y="15521"/>
                    <a:pt x="239" y="17869"/>
                  </a:cubicBezTo>
                  <a:cubicBezTo>
                    <a:pt x="817" y="20217"/>
                    <a:pt x="2360" y="20921"/>
                    <a:pt x="4481" y="21156"/>
                  </a:cubicBezTo>
                  <a:cubicBezTo>
                    <a:pt x="6603" y="21391"/>
                    <a:pt x="9303" y="21156"/>
                    <a:pt x="12003" y="209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7" name="Line"/>
            <p:cNvSpPr/>
            <p:nvPr/>
          </p:nvSpPr>
          <p:spPr>
            <a:xfrm>
              <a:off x="8496300" y="7658100"/>
              <a:ext cx="57150" cy="1329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93" fill="norm" stroke="1" extrusionOk="0">
                  <a:moveTo>
                    <a:pt x="0" y="1012"/>
                  </a:moveTo>
                  <a:cubicBezTo>
                    <a:pt x="4000" y="1687"/>
                    <a:pt x="8000" y="2362"/>
                    <a:pt x="11200" y="4725"/>
                  </a:cubicBezTo>
                  <a:cubicBezTo>
                    <a:pt x="14400" y="7087"/>
                    <a:pt x="16800" y="11137"/>
                    <a:pt x="17600" y="14006"/>
                  </a:cubicBezTo>
                  <a:cubicBezTo>
                    <a:pt x="18400" y="16875"/>
                    <a:pt x="17600" y="18563"/>
                    <a:pt x="15200" y="19744"/>
                  </a:cubicBezTo>
                  <a:cubicBezTo>
                    <a:pt x="12800" y="20925"/>
                    <a:pt x="8800" y="21600"/>
                    <a:pt x="6800" y="20925"/>
                  </a:cubicBezTo>
                  <a:cubicBezTo>
                    <a:pt x="4800" y="20250"/>
                    <a:pt x="4800" y="18225"/>
                    <a:pt x="7600" y="14512"/>
                  </a:cubicBezTo>
                  <a:cubicBezTo>
                    <a:pt x="10400" y="10800"/>
                    <a:pt x="16000" y="5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8" name="Line"/>
            <p:cNvSpPr/>
            <p:nvPr/>
          </p:nvSpPr>
          <p:spPr>
            <a:xfrm>
              <a:off x="8598840" y="7537450"/>
              <a:ext cx="81610" cy="229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4" h="21508" fill="norm" stroke="1" extrusionOk="0">
                  <a:moveTo>
                    <a:pt x="4739" y="13079"/>
                  </a:moveTo>
                  <a:cubicBezTo>
                    <a:pt x="4185" y="15259"/>
                    <a:pt x="3631" y="17439"/>
                    <a:pt x="2800" y="19024"/>
                  </a:cubicBezTo>
                  <a:cubicBezTo>
                    <a:pt x="1969" y="20609"/>
                    <a:pt x="862" y="21600"/>
                    <a:pt x="308" y="21501"/>
                  </a:cubicBezTo>
                  <a:cubicBezTo>
                    <a:pt x="-246" y="21402"/>
                    <a:pt x="-246" y="20213"/>
                    <a:pt x="1969" y="16943"/>
                  </a:cubicBezTo>
                  <a:cubicBezTo>
                    <a:pt x="4185" y="13673"/>
                    <a:pt x="8616" y="8323"/>
                    <a:pt x="12216" y="5152"/>
                  </a:cubicBezTo>
                  <a:cubicBezTo>
                    <a:pt x="15816" y="1982"/>
                    <a:pt x="18585" y="991"/>
                    <a:pt x="2135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69" name="Line"/>
            <p:cNvSpPr/>
            <p:nvPr/>
          </p:nvSpPr>
          <p:spPr>
            <a:xfrm>
              <a:off x="8689886" y="7467600"/>
              <a:ext cx="181065" cy="309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5" h="21481" fill="norm" stroke="1" extrusionOk="0">
                  <a:moveTo>
                    <a:pt x="12443" y="0"/>
                  </a:moveTo>
                  <a:cubicBezTo>
                    <a:pt x="10434" y="1469"/>
                    <a:pt x="8425" y="2939"/>
                    <a:pt x="6666" y="5584"/>
                  </a:cubicBezTo>
                  <a:cubicBezTo>
                    <a:pt x="4908" y="8229"/>
                    <a:pt x="3401" y="12049"/>
                    <a:pt x="2648" y="14767"/>
                  </a:cubicBezTo>
                  <a:cubicBezTo>
                    <a:pt x="1894" y="17486"/>
                    <a:pt x="1894" y="19102"/>
                    <a:pt x="2522" y="20131"/>
                  </a:cubicBezTo>
                  <a:cubicBezTo>
                    <a:pt x="3150" y="21159"/>
                    <a:pt x="4406" y="21600"/>
                    <a:pt x="5536" y="21453"/>
                  </a:cubicBezTo>
                  <a:cubicBezTo>
                    <a:pt x="6666" y="21306"/>
                    <a:pt x="7671" y="20571"/>
                    <a:pt x="8173" y="19837"/>
                  </a:cubicBezTo>
                  <a:cubicBezTo>
                    <a:pt x="8676" y="19102"/>
                    <a:pt x="8676" y="18367"/>
                    <a:pt x="7545" y="17486"/>
                  </a:cubicBezTo>
                  <a:cubicBezTo>
                    <a:pt x="6415" y="16604"/>
                    <a:pt x="4155" y="15576"/>
                    <a:pt x="2522" y="14841"/>
                  </a:cubicBezTo>
                  <a:cubicBezTo>
                    <a:pt x="890" y="14106"/>
                    <a:pt x="-115" y="13665"/>
                    <a:pt x="11" y="13445"/>
                  </a:cubicBezTo>
                  <a:cubicBezTo>
                    <a:pt x="136" y="13224"/>
                    <a:pt x="1392" y="13224"/>
                    <a:pt x="3276" y="13371"/>
                  </a:cubicBezTo>
                  <a:cubicBezTo>
                    <a:pt x="5159" y="13518"/>
                    <a:pt x="7671" y="13812"/>
                    <a:pt x="9429" y="14180"/>
                  </a:cubicBezTo>
                  <a:cubicBezTo>
                    <a:pt x="11187" y="14547"/>
                    <a:pt x="12192" y="14988"/>
                    <a:pt x="12820" y="15576"/>
                  </a:cubicBezTo>
                  <a:cubicBezTo>
                    <a:pt x="13448" y="16163"/>
                    <a:pt x="13699" y="16898"/>
                    <a:pt x="13825" y="17633"/>
                  </a:cubicBezTo>
                  <a:cubicBezTo>
                    <a:pt x="13950" y="18367"/>
                    <a:pt x="13950" y="19102"/>
                    <a:pt x="13950" y="19102"/>
                  </a:cubicBezTo>
                  <a:cubicBezTo>
                    <a:pt x="13950" y="19102"/>
                    <a:pt x="13950" y="18367"/>
                    <a:pt x="15206" y="16531"/>
                  </a:cubicBezTo>
                  <a:cubicBezTo>
                    <a:pt x="16462" y="14694"/>
                    <a:pt x="18973" y="11755"/>
                    <a:pt x="21485" y="88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0" name="Line"/>
            <p:cNvSpPr/>
            <p:nvPr/>
          </p:nvSpPr>
          <p:spPr>
            <a:xfrm>
              <a:off x="8885300" y="7405256"/>
              <a:ext cx="346046" cy="3417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2" h="21265" fill="norm" stroke="1" extrusionOk="0">
                  <a:moveTo>
                    <a:pt x="5003" y="14547"/>
                  </a:moveTo>
                  <a:cubicBezTo>
                    <a:pt x="4349" y="14416"/>
                    <a:pt x="3694" y="14284"/>
                    <a:pt x="2843" y="14481"/>
                  </a:cubicBezTo>
                  <a:cubicBezTo>
                    <a:pt x="1993" y="14679"/>
                    <a:pt x="945" y="15206"/>
                    <a:pt x="422" y="15930"/>
                  </a:cubicBezTo>
                  <a:cubicBezTo>
                    <a:pt x="-102" y="16655"/>
                    <a:pt x="-102" y="17576"/>
                    <a:pt x="225" y="18564"/>
                  </a:cubicBezTo>
                  <a:cubicBezTo>
                    <a:pt x="553" y="19552"/>
                    <a:pt x="1207" y="20606"/>
                    <a:pt x="2647" y="21001"/>
                  </a:cubicBezTo>
                  <a:cubicBezTo>
                    <a:pt x="4087" y="21396"/>
                    <a:pt x="6313" y="21133"/>
                    <a:pt x="7687" y="20803"/>
                  </a:cubicBezTo>
                  <a:cubicBezTo>
                    <a:pt x="9062" y="20474"/>
                    <a:pt x="9585" y="20079"/>
                    <a:pt x="9978" y="19552"/>
                  </a:cubicBezTo>
                  <a:cubicBezTo>
                    <a:pt x="10371" y="19025"/>
                    <a:pt x="10633" y="18367"/>
                    <a:pt x="10436" y="17972"/>
                  </a:cubicBezTo>
                  <a:cubicBezTo>
                    <a:pt x="10240" y="17576"/>
                    <a:pt x="9585" y="17445"/>
                    <a:pt x="8931" y="17445"/>
                  </a:cubicBezTo>
                  <a:cubicBezTo>
                    <a:pt x="8276" y="17445"/>
                    <a:pt x="7622" y="17576"/>
                    <a:pt x="7033" y="17840"/>
                  </a:cubicBezTo>
                  <a:cubicBezTo>
                    <a:pt x="6443" y="18103"/>
                    <a:pt x="5920" y="18498"/>
                    <a:pt x="5593" y="19025"/>
                  </a:cubicBezTo>
                  <a:cubicBezTo>
                    <a:pt x="5265" y="19552"/>
                    <a:pt x="5134" y="20211"/>
                    <a:pt x="5396" y="20672"/>
                  </a:cubicBezTo>
                  <a:cubicBezTo>
                    <a:pt x="5658" y="21133"/>
                    <a:pt x="6313" y="21396"/>
                    <a:pt x="7687" y="21133"/>
                  </a:cubicBezTo>
                  <a:cubicBezTo>
                    <a:pt x="9062" y="20869"/>
                    <a:pt x="11156" y="20079"/>
                    <a:pt x="13120" y="18103"/>
                  </a:cubicBezTo>
                  <a:cubicBezTo>
                    <a:pt x="15083" y="16128"/>
                    <a:pt x="16916" y="12967"/>
                    <a:pt x="18291" y="10135"/>
                  </a:cubicBezTo>
                  <a:cubicBezTo>
                    <a:pt x="19665" y="7303"/>
                    <a:pt x="20582" y="4801"/>
                    <a:pt x="21040" y="3089"/>
                  </a:cubicBezTo>
                  <a:cubicBezTo>
                    <a:pt x="21498" y="1376"/>
                    <a:pt x="21498" y="455"/>
                    <a:pt x="21171" y="125"/>
                  </a:cubicBezTo>
                  <a:cubicBezTo>
                    <a:pt x="20843" y="-204"/>
                    <a:pt x="20189" y="59"/>
                    <a:pt x="19207" y="1574"/>
                  </a:cubicBezTo>
                  <a:cubicBezTo>
                    <a:pt x="18225" y="3089"/>
                    <a:pt x="16916" y="5855"/>
                    <a:pt x="15934" y="9016"/>
                  </a:cubicBezTo>
                  <a:cubicBezTo>
                    <a:pt x="14953" y="12176"/>
                    <a:pt x="14298" y="15733"/>
                    <a:pt x="14167" y="17840"/>
                  </a:cubicBezTo>
                  <a:cubicBezTo>
                    <a:pt x="14036" y="19947"/>
                    <a:pt x="14429" y="20606"/>
                    <a:pt x="14822" y="212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1" name="Line"/>
            <p:cNvSpPr/>
            <p:nvPr/>
          </p:nvSpPr>
          <p:spPr>
            <a:xfrm>
              <a:off x="9232899" y="7645400"/>
              <a:ext cx="95251" cy="913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708" fill="norm" stroke="1" extrusionOk="0">
                  <a:moveTo>
                    <a:pt x="0" y="2880"/>
                  </a:moveTo>
                  <a:cubicBezTo>
                    <a:pt x="0" y="5280"/>
                    <a:pt x="0" y="7680"/>
                    <a:pt x="240" y="11040"/>
                  </a:cubicBezTo>
                  <a:cubicBezTo>
                    <a:pt x="480" y="14400"/>
                    <a:pt x="960" y="18720"/>
                    <a:pt x="2160" y="20160"/>
                  </a:cubicBezTo>
                  <a:cubicBezTo>
                    <a:pt x="3360" y="21600"/>
                    <a:pt x="5280" y="20160"/>
                    <a:pt x="8640" y="16320"/>
                  </a:cubicBezTo>
                  <a:cubicBezTo>
                    <a:pt x="12000" y="12480"/>
                    <a:pt x="16800" y="62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2" name="Line"/>
            <p:cNvSpPr/>
            <p:nvPr/>
          </p:nvSpPr>
          <p:spPr>
            <a:xfrm>
              <a:off x="9326930" y="7445288"/>
              <a:ext cx="375870" cy="3038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9" h="21531" fill="norm" stroke="1" extrusionOk="0">
                  <a:moveTo>
                    <a:pt x="3711" y="15981"/>
                  </a:moveTo>
                  <a:cubicBezTo>
                    <a:pt x="3225" y="15531"/>
                    <a:pt x="2740" y="15081"/>
                    <a:pt x="2194" y="15006"/>
                  </a:cubicBezTo>
                  <a:cubicBezTo>
                    <a:pt x="1648" y="14931"/>
                    <a:pt x="1041" y="15231"/>
                    <a:pt x="616" y="15756"/>
                  </a:cubicBezTo>
                  <a:cubicBezTo>
                    <a:pt x="192" y="16281"/>
                    <a:pt x="-51" y="17031"/>
                    <a:pt x="10" y="17706"/>
                  </a:cubicBezTo>
                  <a:cubicBezTo>
                    <a:pt x="70" y="18381"/>
                    <a:pt x="434" y="18981"/>
                    <a:pt x="920" y="19131"/>
                  </a:cubicBezTo>
                  <a:cubicBezTo>
                    <a:pt x="1405" y="19281"/>
                    <a:pt x="2012" y="18981"/>
                    <a:pt x="2679" y="18906"/>
                  </a:cubicBezTo>
                  <a:cubicBezTo>
                    <a:pt x="3347" y="18831"/>
                    <a:pt x="4075" y="18981"/>
                    <a:pt x="5288" y="17631"/>
                  </a:cubicBezTo>
                  <a:cubicBezTo>
                    <a:pt x="6502" y="16281"/>
                    <a:pt x="8201" y="13431"/>
                    <a:pt x="9536" y="10506"/>
                  </a:cubicBezTo>
                  <a:cubicBezTo>
                    <a:pt x="10870" y="7581"/>
                    <a:pt x="11841" y="4581"/>
                    <a:pt x="12448" y="2706"/>
                  </a:cubicBezTo>
                  <a:cubicBezTo>
                    <a:pt x="13055" y="831"/>
                    <a:pt x="13297" y="81"/>
                    <a:pt x="13176" y="6"/>
                  </a:cubicBezTo>
                  <a:cubicBezTo>
                    <a:pt x="13055" y="-69"/>
                    <a:pt x="12569" y="531"/>
                    <a:pt x="11659" y="2481"/>
                  </a:cubicBezTo>
                  <a:cubicBezTo>
                    <a:pt x="10749" y="4431"/>
                    <a:pt x="9414" y="7731"/>
                    <a:pt x="8625" y="10281"/>
                  </a:cubicBezTo>
                  <a:cubicBezTo>
                    <a:pt x="7837" y="12831"/>
                    <a:pt x="7594" y="14631"/>
                    <a:pt x="7473" y="15906"/>
                  </a:cubicBezTo>
                  <a:cubicBezTo>
                    <a:pt x="7351" y="17181"/>
                    <a:pt x="7351" y="17931"/>
                    <a:pt x="7594" y="18531"/>
                  </a:cubicBezTo>
                  <a:cubicBezTo>
                    <a:pt x="7837" y="19131"/>
                    <a:pt x="8322" y="19581"/>
                    <a:pt x="8807" y="19581"/>
                  </a:cubicBezTo>
                  <a:cubicBezTo>
                    <a:pt x="9293" y="19581"/>
                    <a:pt x="9778" y="19131"/>
                    <a:pt x="10203" y="18606"/>
                  </a:cubicBezTo>
                  <a:cubicBezTo>
                    <a:pt x="10628" y="18081"/>
                    <a:pt x="10992" y="17481"/>
                    <a:pt x="11356" y="16806"/>
                  </a:cubicBezTo>
                  <a:cubicBezTo>
                    <a:pt x="11720" y="16131"/>
                    <a:pt x="12084" y="15381"/>
                    <a:pt x="11962" y="15231"/>
                  </a:cubicBezTo>
                  <a:cubicBezTo>
                    <a:pt x="11841" y="15081"/>
                    <a:pt x="11234" y="15531"/>
                    <a:pt x="10810" y="16131"/>
                  </a:cubicBezTo>
                  <a:cubicBezTo>
                    <a:pt x="10385" y="16731"/>
                    <a:pt x="10142" y="17481"/>
                    <a:pt x="10324" y="17856"/>
                  </a:cubicBezTo>
                  <a:cubicBezTo>
                    <a:pt x="10506" y="18231"/>
                    <a:pt x="11113" y="18231"/>
                    <a:pt x="11659" y="17931"/>
                  </a:cubicBezTo>
                  <a:cubicBezTo>
                    <a:pt x="12205" y="17631"/>
                    <a:pt x="12691" y="17031"/>
                    <a:pt x="13115" y="17331"/>
                  </a:cubicBezTo>
                  <a:cubicBezTo>
                    <a:pt x="13540" y="17631"/>
                    <a:pt x="13904" y="18831"/>
                    <a:pt x="14389" y="19431"/>
                  </a:cubicBezTo>
                  <a:cubicBezTo>
                    <a:pt x="14875" y="20031"/>
                    <a:pt x="15482" y="20031"/>
                    <a:pt x="16331" y="19506"/>
                  </a:cubicBezTo>
                  <a:cubicBezTo>
                    <a:pt x="17180" y="18981"/>
                    <a:pt x="18273" y="17931"/>
                    <a:pt x="19001" y="17106"/>
                  </a:cubicBezTo>
                  <a:cubicBezTo>
                    <a:pt x="19729" y="16281"/>
                    <a:pt x="20093" y="15681"/>
                    <a:pt x="19971" y="15306"/>
                  </a:cubicBezTo>
                  <a:cubicBezTo>
                    <a:pt x="19850" y="14931"/>
                    <a:pt x="19243" y="14781"/>
                    <a:pt x="18576" y="15231"/>
                  </a:cubicBezTo>
                  <a:cubicBezTo>
                    <a:pt x="17909" y="15681"/>
                    <a:pt x="17180" y="16731"/>
                    <a:pt x="16756" y="17781"/>
                  </a:cubicBezTo>
                  <a:cubicBezTo>
                    <a:pt x="16331" y="18831"/>
                    <a:pt x="16210" y="19881"/>
                    <a:pt x="16756" y="20556"/>
                  </a:cubicBezTo>
                  <a:cubicBezTo>
                    <a:pt x="17302" y="21231"/>
                    <a:pt x="18515" y="21531"/>
                    <a:pt x="19425" y="21531"/>
                  </a:cubicBezTo>
                  <a:cubicBezTo>
                    <a:pt x="20336" y="21531"/>
                    <a:pt x="20942" y="21231"/>
                    <a:pt x="21549" y="209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3" name="Line"/>
            <p:cNvSpPr/>
            <p:nvPr/>
          </p:nvSpPr>
          <p:spPr>
            <a:xfrm>
              <a:off x="9658350" y="7518400"/>
              <a:ext cx="121632" cy="336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8" h="21600" fill="norm" stroke="1" extrusionOk="0">
                  <a:moveTo>
                    <a:pt x="18671" y="0"/>
                  </a:moveTo>
                  <a:cubicBezTo>
                    <a:pt x="19403" y="2174"/>
                    <a:pt x="20136" y="4347"/>
                    <a:pt x="20685" y="6996"/>
                  </a:cubicBezTo>
                  <a:cubicBezTo>
                    <a:pt x="21234" y="9645"/>
                    <a:pt x="21600" y="12770"/>
                    <a:pt x="18122" y="15283"/>
                  </a:cubicBezTo>
                  <a:cubicBezTo>
                    <a:pt x="14644" y="17796"/>
                    <a:pt x="7322" y="1969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4" name="Line"/>
            <p:cNvSpPr/>
            <p:nvPr/>
          </p:nvSpPr>
          <p:spPr>
            <a:xfrm>
              <a:off x="5809121" y="7670800"/>
              <a:ext cx="483729" cy="415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6" h="21207" fill="norm" stroke="1" extrusionOk="0">
                  <a:moveTo>
                    <a:pt x="1182" y="19440"/>
                  </a:moveTo>
                  <a:cubicBezTo>
                    <a:pt x="616" y="19440"/>
                    <a:pt x="50" y="19440"/>
                    <a:pt x="3" y="19980"/>
                  </a:cubicBezTo>
                  <a:cubicBezTo>
                    <a:pt x="-44" y="20520"/>
                    <a:pt x="428" y="21600"/>
                    <a:pt x="2173" y="21060"/>
                  </a:cubicBezTo>
                  <a:cubicBezTo>
                    <a:pt x="3918" y="20520"/>
                    <a:pt x="6936" y="18360"/>
                    <a:pt x="10049" y="16200"/>
                  </a:cubicBezTo>
                  <a:cubicBezTo>
                    <a:pt x="13161" y="14040"/>
                    <a:pt x="16368" y="11880"/>
                    <a:pt x="18302" y="9180"/>
                  </a:cubicBezTo>
                  <a:cubicBezTo>
                    <a:pt x="20235" y="6480"/>
                    <a:pt x="20896" y="3240"/>
                    <a:pt x="2155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5" name="Line"/>
            <p:cNvSpPr/>
            <p:nvPr/>
          </p:nvSpPr>
          <p:spPr>
            <a:xfrm>
              <a:off x="6229350" y="7613650"/>
              <a:ext cx="123842" cy="165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18" h="21600" fill="norm" stroke="1" extrusionOk="0">
                  <a:moveTo>
                    <a:pt x="0" y="0"/>
                  </a:moveTo>
                  <a:cubicBezTo>
                    <a:pt x="4957" y="2492"/>
                    <a:pt x="9915" y="4985"/>
                    <a:pt x="13279" y="6646"/>
                  </a:cubicBezTo>
                  <a:cubicBezTo>
                    <a:pt x="16643" y="8308"/>
                    <a:pt x="18413" y="9138"/>
                    <a:pt x="19652" y="10246"/>
                  </a:cubicBezTo>
                  <a:cubicBezTo>
                    <a:pt x="20892" y="11354"/>
                    <a:pt x="21600" y="12738"/>
                    <a:pt x="18590" y="14677"/>
                  </a:cubicBezTo>
                  <a:cubicBezTo>
                    <a:pt x="15580" y="16615"/>
                    <a:pt x="8852" y="19108"/>
                    <a:pt x="212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6" name="Line"/>
            <p:cNvSpPr/>
            <p:nvPr/>
          </p:nvSpPr>
          <p:spPr>
            <a:xfrm>
              <a:off x="4612443" y="7671742"/>
              <a:ext cx="113178" cy="4234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9" h="21497" fill="norm" stroke="1" extrusionOk="0">
                  <a:moveTo>
                    <a:pt x="13703" y="2209"/>
                  </a:moveTo>
                  <a:cubicBezTo>
                    <a:pt x="14096" y="1671"/>
                    <a:pt x="14489" y="1134"/>
                    <a:pt x="13900" y="704"/>
                  </a:cubicBezTo>
                  <a:cubicBezTo>
                    <a:pt x="13310" y="274"/>
                    <a:pt x="11740" y="-48"/>
                    <a:pt x="10169" y="6"/>
                  </a:cubicBezTo>
                  <a:cubicBezTo>
                    <a:pt x="8598" y="59"/>
                    <a:pt x="7027" y="489"/>
                    <a:pt x="5063" y="1349"/>
                  </a:cubicBezTo>
                  <a:cubicBezTo>
                    <a:pt x="3100" y="2209"/>
                    <a:pt x="743" y="3498"/>
                    <a:pt x="154" y="4627"/>
                  </a:cubicBezTo>
                  <a:cubicBezTo>
                    <a:pt x="-435" y="5755"/>
                    <a:pt x="743" y="6722"/>
                    <a:pt x="2314" y="7206"/>
                  </a:cubicBezTo>
                  <a:cubicBezTo>
                    <a:pt x="3885" y="7689"/>
                    <a:pt x="5849" y="7689"/>
                    <a:pt x="8205" y="7098"/>
                  </a:cubicBezTo>
                  <a:cubicBezTo>
                    <a:pt x="10561" y="6507"/>
                    <a:pt x="13310" y="5325"/>
                    <a:pt x="14685" y="4465"/>
                  </a:cubicBezTo>
                  <a:cubicBezTo>
                    <a:pt x="16060" y="3606"/>
                    <a:pt x="16060" y="3068"/>
                    <a:pt x="15863" y="3068"/>
                  </a:cubicBezTo>
                  <a:cubicBezTo>
                    <a:pt x="15667" y="3068"/>
                    <a:pt x="15274" y="3606"/>
                    <a:pt x="15863" y="4788"/>
                  </a:cubicBezTo>
                  <a:cubicBezTo>
                    <a:pt x="16452" y="5970"/>
                    <a:pt x="18023" y="7797"/>
                    <a:pt x="19201" y="10215"/>
                  </a:cubicBezTo>
                  <a:cubicBezTo>
                    <a:pt x="20380" y="12633"/>
                    <a:pt x="21165" y="15642"/>
                    <a:pt x="20969" y="17468"/>
                  </a:cubicBezTo>
                  <a:cubicBezTo>
                    <a:pt x="20772" y="19295"/>
                    <a:pt x="19594" y="19940"/>
                    <a:pt x="18220" y="20424"/>
                  </a:cubicBezTo>
                  <a:cubicBezTo>
                    <a:pt x="16845" y="20907"/>
                    <a:pt x="15274" y="21230"/>
                    <a:pt x="13507" y="21391"/>
                  </a:cubicBezTo>
                  <a:cubicBezTo>
                    <a:pt x="11740" y="21552"/>
                    <a:pt x="9776" y="21552"/>
                    <a:pt x="8205" y="21230"/>
                  </a:cubicBezTo>
                  <a:cubicBezTo>
                    <a:pt x="6634" y="20907"/>
                    <a:pt x="5456" y="20262"/>
                    <a:pt x="5849" y="18919"/>
                  </a:cubicBezTo>
                  <a:cubicBezTo>
                    <a:pt x="6241" y="17576"/>
                    <a:pt x="8205" y="15534"/>
                    <a:pt x="10169" y="134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7" name="Line"/>
            <p:cNvSpPr/>
            <p:nvPr/>
          </p:nvSpPr>
          <p:spPr>
            <a:xfrm>
              <a:off x="4756150" y="7785100"/>
              <a:ext cx="6350" cy="88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8" name="Line"/>
            <p:cNvSpPr/>
            <p:nvPr/>
          </p:nvSpPr>
          <p:spPr>
            <a:xfrm>
              <a:off x="4743449" y="7685573"/>
              <a:ext cx="146051" cy="1371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88" fill="norm" stroke="1" extrusionOk="0">
                  <a:moveTo>
                    <a:pt x="0" y="10323"/>
                  </a:moveTo>
                  <a:cubicBezTo>
                    <a:pt x="0" y="8388"/>
                    <a:pt x="0" y="6454"/>
                    <a:pt x="0" y="4681"/>
                  </a:cubicBezTo>
                  <a:cubicBezTo>
                    <a:pt x="0" y="2908"/>
                    <a:pt x="0" y="1296"/>
                    <a:pt x="1096" y="490"/>
                  </a:cubicBezTo>
                  <a:cubicBezTo>
                    <a:pt x="2191" y="-316"/>
                    <a:pt x="4383" y="-316"/>
                    <a:pt x="6104" y="1941"/>
                  </a:cubicBezTo>
                  <a:cubicBezTo>
                    <a:pt x="7826" y="4197"/>
                    <a:pt x="9078" y="8711"/>
                    <a:pt x="9861" y="11774"/>
                  </a:cubicBezTo>
                  <a:cubicBezTo>
                    <a:pt x="10643" y="14836"/>
                    <a:pt x="10957" y="16448"/>
                    <a:pt x="11739" y="18060"/>
                  </a:cubicBezTo>
                  <a:cubicBezTo>
                    <a:pt x="12522" y="19672"/>
                    <a:pt x="13774" y="21284"/>
                    <a:pt x="14557" y="20800"/>
                  </a:cubicBezTo>
                  <a:cubicBezTo>
                    <a:pt x="15339" y="20317"/>
                    <a:pt x="15652" y="17738"/>
                    <a:pt x="15965" y="15481"/>
                  </a:cubicBezTo>
                  <a:cubicBezTo>
                    <a:pt x="16278" y="13224"/>
                    <a:pt x="16591" y="11290"/>
                    <a:pt x="17530" y="9839"/>
                  </a:cubicBezTo>
                  <a:cubicBezTo>
                    <a:pt x="18470" y="8388"/>
                    <a:pt x="20035" y="7421"/>
                    <a:pt x="21600" y="64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79" name="Line"/>
            <p:cNvSpPr/>
            <p:nvPr/>
          </p:nvSpPr>
          <p:spPr>
            <a:xfrm>
              <a:off x="4884432" y="7683018"/>
              <a:ext cx="195619" cy="1487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6" h="20789" fill="norm" stroke="1" extrusionOk="0">
                  <a:moveTo>
                    <a:pt x="1240" y="7168"/>
                  </a:moveTo>
                  <a:cubicBezTo>
                    <a:pt x="2389" y="7760"/>
                    <a:pt x="3538" y="8352"/>
                    <a:pt x="4572" y="7464"/>
                  </a:cubicBezTo>
                  <a:cubicBezTo>
                    <a:pt x="5606" y="6576"/>
                    <a:pt x="6525" y="4209"/>
                    <a:pt x="6410" y="3322"/>
                  </a:cubicBezTo>
                  <a:cubicBezTo>
                    <a:pt x="6295" y="2434"/>
                    <a:pt x="5146" y="3026"/>
                    <a:pt x="3882" y="5097"/>
                  </a:cubicBezTo>
                  <a:cubicBezTo>
                    <a:pt x="2618" y="7168"/>
                    <a:pt x="1240" y="10719"/>
                    <a:pt x="550" y="13382"/>
                  </a:cubicBezTo>
                  <a:cubicBezTo>
                    <a:pt x="-139" y="16045"/>
                    <a:pt x="-139" y="17820"/>
                    <a:pt x="321" y="19152"/>
                  </a:cubicBezTo>
                  <a:cubicBezTo>
                    <a:pt x="780" y="20483"/>
                    <a:pt x="1699" y="21371"/>
                    <a:pt x="3423" y="20335"/>
                  </a:cubicBezTo>
                  <a:cubicBezTo>
                    <a:pt x="5146" y="19300"/>
                    <a:pt x="7674" y="16341"/>
                    <a:pt x="9397" y="13974"/>
                  </a:cubicBezTo>
                  <a:cubicBezTo>
                    <a:pt x="11121" y="11607"/>
                    <a:pt x="12040" y="9831"/>
                    <a:pt x="12270" y="9683"/>
                  </a:cubicBezTo>
                  <a:cubicBezTo>
                    <a:pt x="12499" y="9535"/>
                    <a:pt x="12040" y="11015"/>
                    <a:pt x="11580" y="12494"/>
                  </a:cubicBezTo>
                  <a:cubicBezTo>
                    <a:pt x="11121" y="13974"/>
                    <a:pt x="10661" y="15453"/>
                    <a:pt x="10661" y="15453"/>
                  </a:cubicBezTo>
                  <a:cubicBezTo>
                    <a:pt x="10661" y="15453"/>
                    <a:pt x="11121" y="13974"/>
                    <a:pt x="11925" y="11607"/>
                  </a:cubicBezTo>
                  <a:cubicBezTo>
                    <a:pt x="12729" y="9239"/>
                    <a:pt x="13878" y="5985"/>
                    <a:pt x="15027" y="3766"/>
                  </a:cubicBezTo>
                  <a:cubicBezTo>
                    <a:pt x="16176" y="1546"/>
                    <a:pt x="17325" y="363"/>
                    <a:pt x="18474" y="67"/>
                  </a:cubicBezTo>
                  <a:cubicBezTo>
                    <a:pt x="19623" y="-229"/>
                    <a:pt x="20772" y="363"/>
                    <a:pt x="21116" y="3618"/>
                  </a:cubicBezTo>
                  <a:cubicBezTo>
                    <a:pt x="21461" y="6872"/>
                    <a:pt x="21001" y="12790"/>
                    <a:pt x="20542" y="187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0" name="Line"/>
            <p:cNvSpPr/>
            <p:nvPr/>
          </p:nvSpPr>
          <p:spPr>
            <a:xfrm>
              <a:off x="7510339" y="6877050"/>
              <a:ext cx="122361" cy="387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4" h="21600" fill="norm" stroke="1" extrusionOk="0">
                  <a:moveTo>
                    <a:pt x="21164" y="0"/>
                  </a:moveTo>
                  <a:cubicBezTo>
                    <a:pt x="19333" y="118"/>
                    <a:pt x="17503" y="236"/>
                    <a:pt x="14940" y="1239"/>
                  </a:cubicBezTo>
                  <a:cubicBezTo>
                    <a:pt x="12378" y="2243"/>
                    <a:pt x="9083" y="4131"/>
                    <a:pt x="6154" y="6728"/>
                  </a:cubicBezTo>
                  <a:cubicBezTo>
                    <a:pt x="3225" y="9325"/>
                    <a:pt x="662" y="12630"/>
                    <a:pt x="113" y="14990"/>
                  </a:cubicBezTo>
                  <a:cubicBezTo>
                    <a:pt x="-436" y="17351"/>
                    <a:pt x="1028" y="18767"/>
                    <a:pt x="4323" y="19711"/>
                  </a:cubicBezTo>
                  <a:cubicBezTo>
                    <a:pt x="7618" y="20656"/>
                    <a:pt x="12744" y="21128"/>
                    <a:pt x="1786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1" name="Line"/>
            <p:cNvSpPr/>
            <p:nvPr/>
          </p:nvSpPr>
          <p:spPr>
            <a:xfrm>
              <a:off x="7721600" y="7016750"/>
              <a:ext cx="120650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2" name="Line"/>
            <p:cNvSpPr/>
            <p:nvPr/>
          </p:nvSpPr>
          <p:spPr>
            <a:xfrm>
              <a:off x="7759700" y="7112000"/>
              <a:ext cx="127000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3" name="Line"/>
            <p:cNvSpPr/>
            <p:nvPr/>
          </p:nvSpPr>
          <p:spPr>
            <a:xfrm>
              <a:off x="8071794" y="6946899"/>
              <a:ext cx="108441" cy="1932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9" h="21204" fill="norm" stroke="1" extrusionOk="0">
                  <a:moveTo>
                    <a:pt x="13267" y="0"/>
                  </a:moveTo>
                  <a:cubicBezTo>
                    <a:pt x="10007" y="1394"/>
                    <a:pt x="6746" y="2787"/>
                    <a:pt x="4301" y="5342"/>
                  </a:cubicBezTo>
                  <a:cubicBezTo>
                    <a:pt x="1856" y="7897"/>
                    <a:pt x="226" y="11613"/>
                    <a:pt x="22" y="14516"/>
                  </a:cubicBezTo>
                  <a:cubicBezTo>
                    <a:pt x="-182" y="17419"/>
                    <a:pt x="1041" y="19510"/>
                    <a:pt x="3282" y="20555"/>
                  </a:cubicBezTo>
                  <a:cubicBezTo>
                    <a:pt x="5524" y="21600"/>
                    <a:pt x="8784" y="21600"/>
                    <a:pt x="12044" y="18929"/>
                  </a:cubicBezTo>
                  <a:cubicBezTo>
                    <a:pt x="15305" y="16258"/>
                    <a:pt x="18565" y="10916"/>
                    <a:pt x="19992" y="7548"/>
                  </a:cubicBezTo>
                  <a:cubicBezTo>
                    <a:pt x="21418" y="4181"/>
                    <a:pt x="21010" y="2787"/>
                    <a:pt x="19584" y="1974"/>
                  </a:cubicBezTo>
                  <a:cubicBezTo>
                    <a:pt x="18158" y="1161"/>
                    <a:pt x="15712" y="929"/>
                    <a:pt x="13267" y="6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4" name="Line"/>
            <p:cNvSpPr/>
            <p:nvPr/>
          </p:nvSpPr>
          <p:spPr>
            <a:xfrm>
              <a:off x="8286749" y="7035800"/>
              <a:ext cx="1905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5" name="Line"/>
            <p:cNvSpPr/>
            <p:nvPr/>
          </p:nvSpPr>
          <p:spPr>
            <a:xfrm>
              <a:off x="8400218" y="6864350"/>
              <a:ext cx="166276" cy="1923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2" h="21336" fill="norm" stroke="1" extrusionOk="0">
                  <a:moveTo>
                    <a:pt x="11167" y="2817"/>
                  </a:moveTo>
                  <a:cubicBezTo>
                    <a:pt x="10377" y="1878"/>
                    <a:pt x="9587" y="939"/>
                    <a:pt x="8665" y="939"/>
                  </a:cubicBezTo>
                  <a:cubicBezTo>
                    <a:pt x="7743" y="939"/>
                    <a:pt x="6689" y="1878"/>
                    <a:pt x="5109" y="4930"/>
                  </a:cubicBezTo>
                  <a:cubicBezTo>
                    <a:pt x="3528" y="7983"/>
                    <a:pt x="1421" y="13148"/>
                    <a:pt x="499" y="16317"/>
                  </a:cubicBezTo>
                  <a:cubicBezTo>
                    <a:pt x="-423" y="19487"/>
                    <a:pt x="-160" y="20661"/>
                    <a:pt x="2079" y="21130"/>
                  </a:cubicBezTo>
                  <a:cubicBezTo>
                    <a:pt x="4318" y="21600"/>
                    <a:pt x="8533" y="21365"/>
                    <a:pt x="12089" y="19370"/>
                  </a:cubicBezTo>
                  <a:cubicBezTo>
                    <a:pt x="15645" y="17374"/>
                    <a:pt x="18543" y="13617"/>
                    <a:pt x="19860" y="10213"/>
                  </a:cubicBezTo>
                  <a:cubicBezTo>
                    <a:pt x="21177" y="6809"/>
                    <a:pt x="20914" y="3757"/>
                    <a:pt x="19201" y="2113"/>
                  </a:cubicBezTo>
                  <a:cubicBezTo>
                    <a:pt x="17489" y="470"/>
                    <a:pt x="14328" y="235"/>
                    <a:pt x="1116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6" name="Line"/>
            <p:cNvSpPr/>
            <p:nvPr/>
          </p:nvSpPr>
          <p:spPr>
            <a:xfrm>
              <a:off x="8670753" y="6840651"/>
              <a:ext cx="125210" cy="2188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08" h="21269" fill="norm" stroke="1" extrusionOk="0">
                  <a:moveTo>
                    <a:pt x="4731" y="1069"/>
                  </a:moveTo>
                  <a:cubicBezTo>
                    <a:pt x="3338" y="452"/>
                    <a:pt x="1944" y="-165"/>
                    <a:pt x="899" y="41"/>
                  </a:cubicBezTo>
                  <a:cubicBezTo>
                    <a:pt x="-146" y="246"/>
                    <a:pt x="-843" y="1275"/>
                    <a:pt x="2118" y="4052"/>
                  </a:cubicBezTo>
                  <a:cubicBezTo>
                    <a:pt x="5080" y="6829"/>
                    <a:pt x="11699" y="11355"/>
                    <a:pt x="15531" y="14132"/>
                  </a:cubicBezTo>
                  <a:cubicBezTo>
                    <a:pt x="19363" y="16909"/>
                    <a:pt x="20409" y="17938"/>
                    <a:pt x="20583" y="18966"/>
                  </a:cubicBezTo>
                  <a:cubicBezTo>
                    <a:pt x="20757" y="19995"/>
                    <a:pt x="20060" y="21024"/>
                    <a:pt x="17622" y="21229"/>
                  </a:cubicBezTo>
                  <a:cubicBezTo>
                    <a:pt x="15183" y="21435"/>
                    <a:pt x="11002" y="20818"/>
                    <a:pt x="6822" y="202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7" name="Line"/>
            <p:cNvSpPr/>
            <p:nvPr/>
          </p:nvSpPr>
          <p:spPr>
            <a:xfrm>
              <a:off x="8705849" y="6781800"/>
              <a:ext cx="190501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160" y="16200"/>
                    <a:pt x="4320" y="10800"/>
                    <a:pt x="7920" y="7200"/>
                  </a:cubicBezTo>
                  <a:cubicBezTo>
                    <a:pt x="11520" y="3600"/>
                    <a:pt x="16560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8" name="Line"/>
            <p:cNvSpPr/>
            <p:nvPr/>
          </p:nvSpPr>
          <p:spPr>
            <a:xfrm>
              <a:off x="8959850" y="6667500"/>
              <a:ext cx="85264" cy="457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16" h="21600" fill="norm" stroke="1" extrusionOk="0">
                  <a:moveTo>
                    <a:pt x="0" y="0"/>
                  </a:moveTo>
                  <a:cubicBezTo>
                    <a:pt x="4114" y="700"/>
                    <a:pt x="8229" y="1400"/>
                    <a:pt x="12600" y="3350"/>
                  </a:cubicBezTo>
                  <a:cubicBezTo>
                    <a:pt x="16971" y="5300"/>
                    <a:pt x="21600" y="8500"/>
                    <a:pt x="20571" y="11550"/>
                  </a:cubicBezTo>
                  <a:cubicBezTo>
                    <a:pt x="19543" y="14600"/>
                    <a:pt x="12857" y="17500"/>
                    <a:pt x="8743" y="19150"/>
                  </a:cubicBezTo>
                  <a:cubicBezTo>
                    <a:pt x="4629" y="20800"/>
                    <a:pt x="3086" y="21200"/>
                    <a:pt x="154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89" name="Line"/>
            <p:cNvSpPr/>
            <p:nvPr/>
          </p:nvSpPr>
          <p:spPr>
            <a:xfrm>
              <a:off x="1543050" y="5149850"/>
              <a:ext cx="114300" cy="1035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000" y="1369"/>
                    <a:pt x="4000" y="2739"/>
                    <a:pt x="5600" y="4196"/>
                  </a:cubicBezTo>
                  <a:cubicBezTo>
                    <a:pt x="7200" y="5654"/>
                    <a:pt x="8400" y="7200"/>
                    <a:pt x="9600" y="8768"/>
                  </a:cubicBezTo>
                  <a:cubicBezTo>
                    <a:pt x="10800" y="10336"/>
                    <a:pt x="12000" y="11926"/>
                    <a:pt x="13400" y="13517"/>
                  </a:cubicBezTo>
                  <a:cubicBezTo>
                    <a:pt x="14800" y="15107"/>
                    <a:pt x="16400" y="16697"/>
                    <a:pt x="17800" y="18044"/>
                  </a:cubicBezTo>
                  <a:cubicBezTo>
                    <a:pt x="19200" y="19391"/>
                    <a:pt x="20400" y="2049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0" name="Line"/>
            <p:cNvSpPr/>
            <p:nvPr/>
          </p:nvSpPr>
          <p:spPr>
            <a:xfrm>
              <a:off x="1562100" y="5283200"/>
              <a:ext cx="6434753" cy="129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3" h="21600" fill="norm" stroke="1" extrusionOk="0">
                  <a:moveTo>
                    <a:pt x="0" y="106"/>
                  </a:moveTo>
                  <a:cubicBezTo>
                    <a:pt x="199" y="106"/>
                    <a:pt x="398" y="106"/>
                    <a:pt x="632" y="141"/>
                  </a:cubicBezTo>
                  <a:cubicBezTo>
                    <a:pt x="867" y="176"/>
                    <a:pt x="1136" y="247"/>
                    <a:pt x="1406" y="282"/>
                  </a:cubicBezTo>
                  <a:cubicBezTo>
                    <a:pt x="1676" y="318"/>
                    <a:pt x="1946" y="318"/>
                    <a:pt x="2234" y="300"/>
                  </a:cubicBezTo>
                  <a:cubicBezTo>
                    <a:pt x="2522" y="282"/>
                    <a:pt x="2827" y="247"/>
                    <a:pt x="3115" y="194"/>
                  </a:cubicBezTo>
                  <a:cubicBezTo>
                    <a:pt x="3402" y="141"/>
                    <a:pt x="3672" y="71"/>
                    <a:pt x="3953" y="35"/>
                  </a:cubicBezTo>
                  <a:cubicBezTo>
                    <a:pt x="4233" y="0"/>
                    <a:pt x="4525" y="0"/>
                    <a:pt x="4819" y="0"/>
                  </a:cubicBezTo>
                  <a:cubicBezTo>
                    <a:pt x="5114" y="0"/>
                    <a:pt x="5412" y="0"/>
                    <a:pt x="5668" y="0"/>
                  </a:cubicBezTo>
                  <a:cubicBezTo>
                    <a:pt x="5924" y="0"/>
                    <a:pt x="6137" y="0"/>
                    <a:pt x="6403" y="0"/>
                  </a:cubicBezTo>
                  <a:cubicBezTo>
                    <a:pt x="6670" y="0"/>
                    <a:pt x="6989" y="0"/>
                    <a:pt x="7312" y="0"/>
                  </a:cubicBezTo>
                  <a:cubicBezTo>
                    <a:pt x="7636" y="0"/>
                    <a:pt x="7962" y="0"/>
                    <a:pt x="8286" y="0"/>
                  </a:cubicBezTo>
                  <a:cubicBezTo>
                    <a:pt x="8609" y="0"/>
                    <a:pt x="8928" y="0"/>
                    <a:pt x="9195" y="0"/>
                  </a:cubicBezTo>
                  <a:cubicBezTo>
                    <a:pt x="9461" y="0"/>
                    <a:pt x="9674" y="0"/>
                    <a:pt x="9944" y="18"/>
                  </a:cubicBezTo>
                  <a:cubicBezTo>
                    <a:pt x="10214" y="35"/>
                    <a:pt x="10541" y="71"/>
                    <a:pt x="10821" y="106"/>
                  </a:cubicBezTo>
                  <a:cubicBezTo>
                    <a:pt x="11102" y="141"/>
                    <a:pt x="11336" y="176"/>
                    <a:pt x="11571" y="212"/>
                  </a:cubicBezTo>
                  <a:cubicBezTo>
                    <a:pt x="11805" y="247"/>
                    <a:pt x="12039" y="282"/>
                    <a:pt x="12270" y="318"/>
                  </a:cubicBezTo>
                  <a:cubicBezTo>
                    <a:pt x="12501" y="353"/>
                    <a:pt x="12728" y="388"/>
                    <a:pt x="12956" y="424"/>
                  </a:cubicBezTo>
                  <a:cubicBezTo>
                    <a:pt x="13183" y="459"/>
                    <a:pt x="13410" y="494"/>
                    <a:pt x="13641" y="512"/>
                  </a:cubicBezTo>
                  <a:cubicBezTo>
                    <a:pt x="13872" y="529"/>
                    <a:pt x="14106" y="529"/>
                    <a:pt x="14334" y="547"/>
                  </a:cubicBezTo>
                  <a:cubicBezTo>
                    <a:pt x="14561" y="565"/>
                    <a:pt x="14781" y="600"/>
                    <a:pt x="15001" y="618"/>
                  </a:cubicBezTo>
                  <a:cubicBezTo>
                    <a:pt x="15222" y="635"/>
                    <a:pt x="15442" y="635"/>
                    <a:pt x="15701" y="635"/>
                  </a:cubicBezTo>
                  <a:cubicBezTo>
                    <a:pt x="15960" y="635"/>
                    <a:pt x="16259" y="635"/>
                    <a:pt x="16539" y="618"/>
                  </a:cubicBezTo>
                  <a:cubicBezTo>
                    <a:pt x="16820" y="600"/>
                    <a:pt x="17083" y="565"/>
                    <a:pt x="17342" y="529"/>
                  </a:cubicBezTo>
                  <a:cubicBezTo>
                    <a:pt x="17601" y="494"/>
                    <a:pt x="17857" y="459"/>
                    <a:pt x="18130" y="424"/>
                  </a:cubicBezTo>
                  <a:cubicBezTo>
                    <a:pt x="18404" y="388"/>
                    <a:pt x="18695" y="353"/>
                    <a:pt x="18993" y="335"/>
                  </a:cubicBezTo>
                  <a:cubicBezTo>
                    <a:pt x="19292" y="318"/>
                    <a:pt x="19597" y="318"/>
                    <a:pt x="19899" y="353"/>
                  </a:cubicBezTo>
                  <a:cubicBezTo>
                    <a:pt x="20201" y="388"/>
                    <a:pt x="20499" y="459"/>
                    <a:pt x="20748" y="618"/>
                  </a:cubicBezTo>
                  <a:cubicBezTo>
                    <a:pt x="20996" y="776"/>
                    <a:pt x="21195" y="1024"/>
                    <a:pt x="21316" y="1288"/>
                  </a:cubicBezTo>
                  <a:cubicBezTo>
                    <a:pt x="21437" y="1553"/>
                    <a:pt x="21479" y="1835"/>
                    <a:pt x="21486" y="2382"/>
                  </a:cubicBezTo>
                  <a:cubicBezTo>
                    <a:pt x="21493" y="2929"/>
                    <a:pt x="21465" y="3741"/>
                    <a:pt x="21447" y="4800"/>
                  </a:cubicBezTo>
                  <a:cubicBezTo>
                    <a:pt x="21430" y="5859"/>
                    <a:pt x="21422" y="7165"/>
                    <a:pt x="21419" y="8524"/>
                  </a:cubicBezTo>
                  <a:cubicBezTo>
                    <a:pt x="21415" y="9882"/>
                    <a:pt x="21415" y="11294"/>
                    <a:pt x="21430" y="12582"/>
                  </a:cubicBezTo>
                  <a:cubicBezTo>
                    <a:pt x="21444" y="13871"/>
                    <a:pt x="21472" y="15035"/>
                    <a:pt x="21504" y="16182"/>
                  </a:cubicBezTo>
                  <a:cubicBezTo>
                    <a:pt x="21536" y="17329"/>
                    <a:pt x="21572" y="18459"/>
                    <a:pt x="21586" y="19112"/>
                  </a:cubicBezTo>
                  <a:cubicBezTo>
                    <a:pt x="21600" y="19765"/>
                    <a:pt x="21593" y="19941"/>
                    <a:pt x="21572" y="20082"/>
                  </a:cubicBezTo>
                  <a:cubicBezTo>
                    <a:pt x="21550" y="20224"/>
                    <a:pt x="21515" y="20329"/>
                    <a:pt x="21376" y="20488"/>
                  </a:cubicBezTo>
                  <a:cubicBezTo>
                    <a:pt x="21238" y="20647"/>
                    <a:pt x="20996" y="20859"/>
                    <a:pt x="20744" y="21000"/>
                  </a:cubicBezTo>
                  <a:cubicBezTo>
                    <a:pt x="20492" y="21141"/>
                    <a:pt x="20229" y="21212"/>
                    <a:pt x="19952" y="21265"/>
                  </a:cubicBezTo>
                  <a:cubicBezTo>
                    <a:pt x="19675" y="21318"/>
                    <a:pt x="19384" y="21353"/>
                    <a:pt x="19103" y="21388"/>
                  </a:cubicBezTo>
                  <a:cubicBezTo>
                    <a:pt x="18823" y="21424"/>
                    <a:pt x="18553" y="21459"/>
                    <a:pt x="18269" y="21494"/>
                  </a:cubicBezTo>
                  <a:cubicBezTo>
                    <a:pt x="17985" y="21529"/>
                    <a:pt x="17686" y="21565"/>
                    <a:pt x="17427" y="21582"/>
                  </a:cubicBezTo>
                  <a:cubicBezTo>
                    <a:pt x="17168" y="21600"/>
                    <a:pt x="16948" y="21600"/>
                    <a:pt x="16717" y="21600"/>
                  </a:cubicBezTo>
                  <a:cubicBezTo>
                    <a:pt x="16486" y="21600"/>
                    <a:pt x="16244" y="21600"/>
                    <a:pt x="15999" y="21600"/>
                  </a:cubicBezTo>
                  <a:cubicBezTo>
                    <a:pt x="15754" y="21600"/>
                    <a:pt x="15506" y="21600"/>
                    <a:pt x="15243" y="21600"/>
                  </a:cubicBezTo>
                  <a:cubicBezTo>
                    <a:pt x="14980" y="21600"/>
                    <a:pt x="14703" y="21600"/>
                    <a:pt x="14430" y="21600"/>
                  </a:cubicBezTo>
                  <a:cubicBezTo>
                    <a:pt x="14156" y="21600"/>
                    <a:pt x="13886" y="21600"/>
                    <a:pt x="13609" y="21600"/>
                  </a:cubicBezTo>
                  <a:cubicBezTo>
                    <a:pt x="13332" y="21600"/>
                    <a:pt x="13048" y="21600"/>
                    <a:pt x="12764" y="21600"/>
                  </a:cubicBezTo>
                  <a:cubicBezTo>
                    <a:pt x="12480" y="21600"/>
                    <a:pt x="12196" y="21600"/>
                    <a:pt x="11905" y="21582"/>
                  </a:cubicBezTo>
                  <a:cubicBezTo>
                    <a:pt x="11613" y="21565"/>
                    <a:pt x="11315" y="21529"/>
                    <a:pt x="11020" y="21494"/>
                  </a:cubicBezTo>
                  <a:cubicBezTo>
                    <a:pt x="10725" y="21459"/>
                    <a:pt x="10434" y="21424"/>
                    <a:pt x="10136" y="21371"/>
                  </a:cubicBezTo>
                  <a:cubicBezTo>
                    <a:pt x="9838" y="21318"/>
                    <a:pt x="9532" y="21247"/>
                    <a:pt x="9234" y="21176"/>
                  </a:cubicBezTo>
                  <a:cubicBezTo>
                    <a:pt x="8935" y="21106"/>
                    <a:pt x="8644" y="21035"/>
                    <a:pt x="8353" y="20947"/>
                  </a:cubicBezTo>
                  <a:cubicBezTo>
                    <a:pt x="8062" y="20859"/>
                    <a:pt x="7771" y="20753"/>
                    <a:pt x="7483" y="20647"/>
                  </a:cubicBezTo>
                  <a:cubicBezTo>
                    <a:pt x="7195" y="20541"/>
                    <a:pt x="6911" y="20435"/>
                    <a:pt x="6627" y="20347"/>
                  </a:cubicBezTo>
                  <a:cubicBezTo>
                    <a:pt x="6343" y="20259"/>
                    <a:pt x="6059" y="20188"/>
                    <a:pt x="5782" y="20100"/>
                  </a:cubicBezTo>
                  <a:cubicBezTo>
                    <a:pt x="5505" y="20012"/>
                    <a:pt x="5235" y="19906"/>
                    <a:pt x="4968" y="19800"/>
                  </a:cubicBezTo>
                  <a:cubicBezTo>
                    <a:pt x="4702" y="19694"/>
                    <a:pt x="4439" y="19588"/>
                    <a:pt x="4194" y="19465"/>
                  </a:cubicBezTo>
                  <a:cubicBezTo>
                    <a:pt x="3949" y="19341"/>
                    <a:pt x="3722" y="19200"/>
                    <a:pt x="3491" y="19059"/>
                  </a:cubicBezTo>
                  <a:cubicBezTo>
                    <a:pt x="3260" y="18918"/>
                    <a:pt x="3026" y="18776"/>
                    <a:pt x="2767" y="18600"/>
                  </a:cubicBezTo>
                  <a:cubicBezTo>
                    <a:pt x="2507" y="18424"/>
                    <a:pt x="2223" y="18212"/>
                    <a:pt x="1932" y="17912"/>
                  </a:cubicBezTo>
                  <a:cubicBezTo>
                    <a:pt x="1641" y="17612"/>
                    <a:pt x="1342" y="17224"/>
                    <a:pt x="1073" y="16712"/>
                  </a:cubicBezTo>
                  <a:cubicBezTo>
                    <a:pt x="803" y="16200"/>
                    <a:pt x="561" y="15565"/>
                    <a:pt x="320" y="14929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1" name="Line"/>
            <p:cNvSpPr/>
            <p:nvPr/>
          </p:nvSpPr>
          <p:spPr>
            <a:xfrm>
              <a:off x="8134350" y="5159286"/>
              <a:ext cx="256117" cy="2403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3" fill="norm" stroke="1" extrusionOk="0">
                  <a:moveTo>
                    <a:pt x="0" y="14502"/>
                  </a:moveTo>
                  <a:cubicBezTo>
                    <a:pt x="3570" y="13934"/>
                    <a:pt x="7140" y="13366"/>
                    <a:pt x="10443" y="13081"/>
                  </a:cubicBezTo>
                  <a:cubicBezTo>
                    <a:pt x="13745" y="12797"/>
                    <a:pt x="16780" y="12797"/>
                    <a:pt x="18744" y="12702"/>
                  </a:cubicBezTo>
                  <a:cubicBezTo>
                    <a:pt x="20707" y="12608"/>
                    <a:pt x="21600" y="12418"/>
                    <a:pt x="21600" y="12039"/>
                  </a:cubicBezTo>
                  <a:cubicBezTo>
                    <a:pt x="21600" y="11660"/>
                    <a:pt x="20707" y="11092"/>
                    <a:pt x="17762" y="10145"/>
                  </a:cubicBezTo>
                  <a:cubicBezTo>
                    <a:pt x="14817" y="9197"/>
                    <a:pt x="9818" y="7871"/>
                    <a:pt x="6962" y="6924"/>
                  </a:cubicBezTo>
                  <a:cubicBezTo>
                    <a:pt x="4106" y="5976"/>
                    <a:pt x="3392" y="5408"/>
                    <a:pt x="3481" y="5313"/>
                  </a:cubicBezTo>
                  <a:cubicBezTo>
                    <a:pt x="3570" y="5218"/>
                    <a:pt x="4463" y="5597"/>
                    <a:pt x="5177" y="6734"/>
                  </a:cubicBezTo>
                  <a:cubicBezTo>
                    <a:pt x="5891" y="7871"/>
                    <a:pt x="6426" y="9766"/>
                    <a:pt x="6962" y="12039"/>
                  </a:cubicBezTo>
                  <a:cubicBezTo>
                    <a:pt x="7498" y="14313"/>
                    <a:pt x="8033" y="16966"/>
                    <a:pt x="8212" y="18766"/>
                  </a:cubicBezTo>
                  <a:cubicBezTo>
                    <a:pt x="8390" y="20566"/>
                    <a:pt x="8212" y="21513"/>
                    <a:pt x="8033" y="21513"/>
                  </a:cubicBezTo>
                  <a:cubicBezTo>
                    <a:pt x="7855" y="21513"/>
                    <a:pt x="7676" y="20566"/>
                    <a:pt x="8390" y="17913"/>
                  </a:cubicBezTo>
                  <a:cubicBezTo>
                    <a:pt x="9104" y="15260"/>
                    <a:pt x="10711" y="10902"/>
                    <a:pt x="12050" y="7871"/>
                  </a:cubicBezTo>
                  <a:cubicBezTo>
                    <a:pt x="13388" y="4839"/>
                    <a:pt x="14460" y="3134"/>
                    <a:pt x="15531" y="1902"/>
                  </a:cubicBezTo>
                  <a:cubicBezTo>
                    <a:pt x="16602" y="671"/>
                    <a:pt x="17673" y="-87"/>
                    <a:pt x="18119" y="8"/>
                  </a:cubicBezTo>
                  <a:cubicBezTo>
                    <a:pt x="18565" y="102"/>
                    <a:pt x="18387" y="1050"/>
                    <a:pt x="16423" y="3418"/>
                  </a:cubicBezTo>
                  <a:cubicBezTo>
                    <a:pt x="14460" y="5787"/>
                    <a:pt x="10711" y="9576"/>
                    <a:pt x="7855" y="12418"/>
                  </a:cubicBezTo>
                  <a:cubicBezTo>
                    <a:pt x="4998" y="15260"/>
                    <a:pt x="3035" y="17155"/>
                    <a:pt x="1071" y="1905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2272" name="Drawing"/>
          <p:cNvGrpSpPr/>
          <p:nvPr/>
        </p:nvGrpSpPr>
        <p:grpSpPr>
          <a:xfrm>
            <a:off x="8045450" y="1866900"/>
            <a:ext cx="4819651" cy="2786406"/>
            <a:chOff x="0" y="0"/>
            <a:chExt cx="4819649" cy="2786405"/>
          </a:xfrm>
        </p:grpSpPr>
        <p:sp>
          <p:nvSpPr>
            <p:cNvPr id="2193" name="Line"/>
            <p:cNvSpPr/>
            <p:nvPr/>
          </p:nvSpPr>
          <p:spPr>
            <a:xfrm>
              <a:off x="95250" y="23716"/>
              <a:ext cx="143157" cy="5096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3" h="21492" fill="norm" stroke="1" extrusionOk="0">
                  <a:moveTo>
                    <a:pt x="0" y="21492"/>
                  </a:moveTo>
                  <a:cubicBezTo>
                    <a:pt x="953" y="19796"/>
                    <a:pt x="1906" y="18100"/>
                    <a:pt x="3494" y="15735"/>
                  </a:cubicBezTo>
                  <a:cubicBezTo>
                    <a:pt x="5082" y="13370"/>
                    <a:pt x="7306" y="10335"/>
                    <a:pt x="9371" y="7702"/>
                  </a:cubicBezTo>
                  <a:cubicBezTo>
                    <a:pt x="11435" y="5069"/>
                    <a:pt x="13341" y="2837"/>
                    <a:pt x="14771" y="1543"/>
                  </a:cubicBezTo>
                  <a:cubicBezTo>
                    <a:pt x="16200" y="249"/>
                    <a:pt x="17153" y="-108"/>
                    <a:pt x="17947" y="26"/>
                  </a:cubicBezTo>
                  <a:cubicBezTo>
                    <a:pt x="18741" y="160"/>
                    <a:pt x="19376" y="785"/>
                    <a:pt x="20012" y="2525"/>
                  </a:cubicBezTo>
                  <a:cubicBezTo>
                    <a:pt x="20647" y="4266"/>
                    <a:pt x="21282" y="7122"/>
                    <a:pt x="21441" y="9844"/>
                  </a:cubicBezTo>
                  <a:cubicBezTo>
                    <a:pt x="21600" y="12566"/>
                    <a:pt x="21282" y="15155"/>
                    <a:pt x="20965" y="177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4" name="Line"/>
            <p:cNvSpPr/>
            <p:nvPr/>
          </p:nvSpPr>
          <p:spPr>
            <a:xfrm>
              <a:off x="120650" y="330200"/>
              <a:ext cx="12065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5" name="Line"/>
            <p:cNvSpPr/>
            <p:nvPr/>
          </p:nvSpPr>
          <p:spPr>
            <a:xfrm>
              <a:off x="280676" y="242479"/>
              <a:ext cx="87897" cy="1875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9" h="21260" fill="norm" stroke="1" extrusionOk="0">
                  <a:moveTo>
                    <a:pt x="19288" y="3466"/>
                  </a:moveTo>
                  <a:cubicBezTo>
                    <a:pt x="18785" y="2266"/>
                    <a:pt x="18283" y="1066"/>
                    <a:pt x="15771" y="466"/>
                  </a:cubicBezTo>
                  <a:cubicBezTo>
                    <a:pt x="13260" y="-134"/>
                    <a:pt x="8739" y="-134"/>
                    <a:pt x="5725" y="346"/>
                  </a:cubicBezTo>
                  <a:cubicBezTo>
                    <a:pt x="2711" y="826"/>
                    <a:pt x="1204" y="1786"/>
                    <a:pt x="450" y="3106"/>
                  </a:cubicBezTo>
                  <a:cubicBezTo>
                    <a:pt x="-303" y="4426"/>
                    <a:pt x="-303" y="6106"/>
                    <a:pt x="1957" y="7546"/>
                  </a:cubicBezTo>
                  <a:cubicBezTo>
                    <a:pt x="4218" y="8986"/>
                    <a:pt x="8739" y="10186"/>
                    <a:pt x="12757" y="11266"/>
                  </a:cubicBezTo>
                  <a:cubicBezTo>
                    <a:pt x="16776" y="12346"/>
                    <a:pt x="20292" y="13306"/>
                    <a:pt x="20795" y="14986"/>
                  </a:cubicBezTo>
                  <a:cubicBezTo>
                    <a:pt x="21297" y="16666"/>
                    <a:pt x="18785" y="19066"/>
                    <a:pt x="16274" y="20266"/>
                  </a:cubicBezTo>
                  <a:cubicBezTo>
                    <a:pt x="13762" y="21466"/>
                    <a:pt x="11250" y="21466"/>
                    <a:pt x="10246" y="20866"/>
                  </a:cubicBezTo>
                  <a:cubicBezTo>
                    <a:pt x="9241" y="20266"/>
                    <a:pt x="9744" y="19066"/>
                    <a:pt x="10246" y="178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6" name="Line"/>
            <p:cNvSpPr/>
            <p:nvPr/>
          </p:nvSpPr>
          <p:spPr>
            <a:xfrm>
              <a:off x="404877" y="239097"/>
              <a:ext cx="73924" cy="1701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88" h="21177" fill="norm" stroke="1" extrusionOk="0">
                  <a:moveTo>
                    <a:pt x="10928" y="8176"/>
                  </a:moveTo>
                  <a:cubicBezTo>
                    <a:pt x="12679" y="6859"/>
                    <a:pt x="14430" y="5542"/>
                    <a:pt x="15598" y="4225"/>
                  </a:cubicBezTo>
                  <a:cubicBezTo>
                    <a:pt x="16766" y="2908"/>
                    <a:pt x="17349" y="1591"/>
                    <a:pt x="16182" y="801"/>
                  </a:cubicBezTo>
                  <a:cubicBezTo>
                    <a:pt x="15014" y="10"/>
                    <a:pt x="12095" y="-253"/>
                    <a:pt x="9176" y="274"/>
                  </a:cubicBezTo>
                  <a:cubicBezTo>
                    <a:pt x="6257" y="801"/>
                    <a:pt x="3338" y="2118"/>
                    <a:pt x="1587" y="3567"/>
                  </a:cubicBezTo>
                  <a:cubicBezTo>
                    <a:pt x="-164" y="5015"/>
                    <a:pt x="-748" y="6596"/>
                    <a:pt x="1295" y="8176"/>
                  </a:cubicBezTo>
                  <a:cubicBezTo>
                    <a:pt x="3338" y="9757"/>
                    <a:pt x="8009" y="11337"/>
                    <a:pt x="11511" y="12523"/>
                  </a:cubicBezTo>
                  <a:cubicBezTo>
                    <a:pt x="15014" y="13708"/>
                    <a:pt x="17349" y="14498"/>
                    <a:pt x="18809" y="15552"/>
                  </a:cubicBezTo>
                  <a:cubicBezTo>
                    <a:pt x="20268" y="16606"/>
                    <a:pt x="20852" y="17923"/>
                    <a:pt x="19976" y="18976"/>
                  </a:cubicBezTo>
                  <a:cubicBezTo>
                    <a:pt x="19101" y="20030"/>
                    <a:pt x="16766" y="20820"/>
                    <a:pt x="13847" y="21084"/>
                  </a:cubicBezTo>
                  <a:cubicBezTo>
                    <a:pt x="10928" y="21347"/>
                    <a:pt x="7425" y="21084"/>
                    <a:pt x="5966" y="19898"/>
                  </a:cubicBezTo>
                  <a:cubicBezTo>
                    <a:pt x="4506" y="18713"/>
                    <a:pt x="5090" y="16606"/>
                    <a:pt x="5674" y="144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7" name="Line"/>
            <p:cNvSpPr/>
            <p:nvPr/>
          </p:nvSpPr>
          <p:spPr>
            <a:xfrm>
              <a:off x="521611" y="262466"/>
              <a:ext cx="303890" cy="1676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5" h="21382" fill="norm" stroke="1" extrusionOk="0">
                  <a:moveTo>
                    <a:pt x="1285" y="2160"/>
                  </a:moveTo>
                  <a:cubicBezTo>
                    <a:pt x="835" y="6750"/>
                    <a:pt x="385" y="11340"/>
                    <a:pt x="160" y="14310"/>
                  </a:cubicBezTo>
                  <a:cubicBezTo>
                    <a:pt x="-65" y="17280"/>
                    <a:pt x="-65" y="18630"/>
                    <a:pt x="235" y="19710"/>
                  </a:cubicBezTo>
                  <a:cubicBezTo>
                    <a:pt x="535" y="20790"/>
                    <a:pt x="1135" y="21600"/>
                    <a:pt x="1660" y="21330"/>
                  </a:cubicBezTo>
                  <a:cubicBezTo>
                    <a:pt x="2185" y="21060"/>
                    <a:pt x="2635" y="19710"/>
                    <a:pt x="3010" y="17415"/>
                  </a:cubicBezTo>
                  <a:cubicBezTo>
                    <a:pt x="3385" y="15120"/>
                    <a:pt x="3685" y="11880"/>
                    <a:pt x="3985" y="9585"/>
                  </a:cubicBezTo>
                  <a:cubicBezTo>
                    <a:pt x="4285" y="7290"/>
                    <a:pt x="4585" y="5940"/>
                    <a:pt x="4810" y="5940"/>
                  </a:cubicBezTo>
                  <a:cubicBezTo>
                    <a:pt x="5035" y="5940"/>
                    <a:pt x="5185" y="7290"/>
                    <a:pt x="5410" y="8775"/>
                  </a:cubicBezTo>
                  <a:cubicBezTo>
                    <a:pt x="5635" y="10260"/>
                    <a:pt x="5935" y="11880"/>
                    <a:pt x="6385" y="13365"/>
                  </a:cubicBezTo>
                  <a:cubicBezTo>
                    <a:pt x="6835" y="14850"/>
                    <a:pt x="7435" y="16200"/>
                    <a:pt x="7960" y="16200"/>
                  </a:cubicBezTo>
                  <a:cubicBezTo>
                    <a:pt x="8485" y="16200"/>
                    <a:pt x="8935" y="14850"/>
                    <a:pt x="9310" y="12825"/>
                  </a:cubicBezTo>
                  <a:cubicBezTo>
                    <a:pt x="9685" y="10800"/>
                    <a:pt x="9985" y="8100"/>
                    <a:pt x="10210" y="6075"/>
                  </a:cubicBezTo>
                  <a:cubicBezTo>
                    <a:pt x="10435" y="4050"/>
                    <a:pt x="10585" y="2700"/>
                    <a:pt x="10885" y="2565"/>
                  </a:cubicBezTo>
                  <a:cubicBezTo>
                    <a:pt x="11185" y="2430"/>
                    <a:pt x="11635" y="3510"/>
                    <a:pt x="11860" y="5535"/>
                  </a:cubicBezTo>
                  <a:cubicBezTo>
                    <a:pt x="12085" y="7560"/>
                    <a:pt x="12085" y="10530"/>
                    <a:pt x="11935" y="12825"/>
                  </a:cubicBezTo>
                  <a:cubicBezTo>
                    <a:pt x="11785" y="15120"/>
                    <a:pt x="11485" y="16740"/>
                    <a:pt x="11335" y="16740"/>
                  </a:cubicBezTo>
                  <a:cubicBezTo>
                    <a:pt x="11185" y="16740"/>
                    <a:pt x="11185" y="15120"/>
                    <a:pt x="11485" y="12960"/>
                  </a:cubicBezTo>
                  <a:cubicBezTo>
                    <a:pt x="11785" y="10800"/>
                    <a:pt x="12385" y="8100"/>
                    <a:pt x="12910" y="6210"/>
                  </a:cubicBezTo>
                  <a:cubicBezTo>
                    <a:pt x="13435" y="4320"/>
                    <a:pt x="13885" y="3240"/>
                    <a:pt x="14485" y="3105"/>
                  </a:cubicBezTo>
                  <a:cubicBezTo>
                    <a:pt x="15085" y="2970"/>
                    <a:pt x="15835" y="3780"/>
                    <a:pt x="16210" y="4995"/>
                  </a:cubicBezTo>
                  <a:cubicBezTo>
                    <a:pt x="16585" y="6210"/>
                    <a:pt x="16585" y="7830"/>
                    <a:pt x="16360" y="9315"/>
                  </a:cubicBezTo>
                  <a:cubicBezTo>
                    <a:pt x="16135" y="10800"/>
                    <a:pt x="15685" y="12150"/>
                    <a:pt x="15610" y="11610"/>
                  </a:cubicBezTo>
                  <a:cubicBezTo>
                    <a:pt x="15535" y="11070"/>
                    <a:pt x="15835" y="8640"/>
                    <a:pt x="16285" y="6750"/>
                  </a:cubicBezTo>
                  <a:cubicBezTo>
                    <a:pt x="16735" y="4860"/>
                    <a:pt x="17335" y="3510"/>
                    <a:pt x="17935" y="2295"/>
                  </a:cubicBezTo>
                  <a:cubicBezTo>
                    <a:pt x="18535" y="1080"/>
                    <a:pt x="19135" y="0"/>
                    <a:pt x="19660" y="0"/>
                  </a:cubicBezTo>
                  <a:cubicBezTo>
                    <a:pt x="20185" y="0"/>
                    <a:pt x="20635" y="1080"/>
                    <a:pt x="20935" y="4185"/>
                  </a:cubicBezTo>
                  <a:cubicBezTo>
                    <a:pt x="21235" y="7290"/>
                    <a:pt x="21385" y="12420"/>
                    <a:pt x="21535" y="175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8" name="Line"/>
            <p:cNvSpPr/>
            <p:nvPr/>
          </p:nvSpPr>
          <p:spPr>
            <a:xfrm>
              <a:off x="825863" y="239047"/>
              <a:ext cx="122404" cy="3832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6" h="21489" fill="norm" stroke="1" extrusionOk="0">
                  <a:moveTo>
                    <a:pt x="6639" y="4043"/>
                  </a:moveTo>
                  <a:cubicBezTo>
                    <a:pt x="5150" y="6654"/>
                    <a:pt x="3660" y="9265"/>
                    <a:pt x="2915" y="11816"/>
                  </a:cubicBezTo>
                  <a:cubicBezTo>
                    <a:pt x="2170" y="14368"/>
                    <a:pt x="2170" y="16860"/>
                    <a:pt x="1798" y="18641"/>
                  </a:cubicBezTo>
                  <a:cubicBezTo>
                    <a:pt x="1426" y="20421"/>
                    <a:pt x="681" y="21489"/>
                    <a:pt x="308" y="21489"/>
                  </a:cubicBezTo>
                  <a:cubicBezTo>
                    <a:pt x="-64" y="21489"/>
                    <a:pt x="-64" y="20421"/>
                    <a:pt x="122" y="17751"/>
                  </a:cubicBezTo>
                  <a:cubicBezTo>
                    <a:pt x="308" y="15080"/>
                    <a:pt x="681" y="10808"/>
                    <a:pt x="1798" y="7841"/>
                  </a:cubicBezTo>
                  <a:cubicBezTo>
                    <a:pt x="2915" y="4874"/>
                    <a:pt x="4777" y="3212"/>
                    <a:pt x="6267" y="2144"/>
                  </a:cubicBezTo>
                  <a:cubicBezTo>
                    <a:pt x="7757" y="1076"/>
                    <a:pt x="8874" y="601"/>
                    <a:pt x="10364" y="304"/>
                  </a:cubicBezTo>
                  <a:cubicBezTo>
                    <a:pt x="11853" y="8"/>
                    <a:pt x="13715" y="-111"/>
                    <a:pt x="15391" y="126"/>
                  </a:cubicBezTo>
                  <a:cubicBezTo>
                    <a:pt x="17067" y="364"/>
                    <a:pt x="18557" y="957"/>
                    <a:pt x="19674" y="1847"/>
                  </a:cubicBezTo>
                  <a:cubicBezTo>
                    <a:pt x="20791" y="2737"/>
                    <a:pt x="21536" y="3924"/>
                    <a:pt x="21536" y="4814"/>
                  </a:cubicBezTo>
                  <a:cubicBezTo>
                    <a:pt x="21536" y="5704"/>
                    <a:pt x="20791" y="6298"/>
                    <a:pt x="18929" y="6951"/>
                  </a:cubicBezTo>
                  <a:cubicBezTo>
                    <a:pt x="17067" y="7603"/>
                    <a:pt x="14088" y="8315"/>
                    <a:pt x="11481" y="8315"/>
                  </a:cubicBezTo>
                  <a:cubicBezTo>
                    <a:pt x="8874" y="8315"/>
                    <a:pt x="6639" y="7603"/>
                    <a:pt x="5708" y="6951"/>
                  </a:cubicBezTo>
                  <a:cubicBezTo>
                    <a:pt x="4777" y="6298"/>
                    <a:pt x="5150" y="5704"/>
                    <a:pt x="5522" y="51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199" name="Line"/>
            <p:cNvSpPr/>
            <p:nvPr/>
          </p:nvSpPr>
          <p:spPr>
            <a:xfrm>
              <a:off x="957719" y="0"/>
              <a:ext cx="175492" cy="3382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9" h="21441" fill="norm" stroke="1" extrusionOk="0">
                  <a:moveTo>
                    <a:pt x="12480" y="0"/>
                  </a:moveTo>
                  <a:cubicBezTo>
                    <a:pt x="11966" y="1342"/>
                    <a:pt x="11451" y="2683"/>
                    <a:pt x="10551" y="5366"/>
                  </a:cubicBezTo>
                  <a:cubicBezTo>
                    <a:pt x="9651" y="8050"/>
                    <a:pt x="8366" y="12075"/>
                    <a:pt x="7723" y="14825"/>
                  </a:cubicBezTo>
                  <a:cubicBezTo>
                    <a:pt x="7080" y="17575"/>
                    <a:pt x="7080" y="19051"/>
                    <a:pt x="7466" y="20057"/>
                  </a:cubicBezTo>
                  <a:cubicBezTo>
                    <a:pt x="7851" y="21063"/>
                    <a:pt x="8623" y="21600"/>
                    <a:pt x="9009" y="21399"/>
                  </a:cubicBezTo>
                  <a:cubicBezTo>
                    <a:pt x="9394" y="21198"/>
                    <a:pt x="9394" y="20258"/>
                    <a:pt x="8366" y="18984"/>
                  </a:cubicBezTo>
                  <a:cubicBezTo>
                    <a:pt x="7337" y="17709"/>
                    <a:pt x="5280" y="16099"/>
                    <a:pt x="3480" y="15227"/>
                  </a:cubicBezTo>
                  <a:cubicBezTo>
                    <a:pt x="1680" y="14355"/>
                    <a:pt x="137" y="14221"/>
                    <a:pt x="9" y="13953"/>
                  </a:cubicBezTo>
                  <a:cubicBezTo>
                    <a:pt x="-120" y="13684"/>
                    <a:pt x="1166" y="13282"/>
                    <a:pt x="3866" y="13014"/>
                  </a:cubicBezTo>
                  <a:cubicBezTo>
                    <a:pt x="6566" y="12745"/>
                    <a:pt x="10680" y="12611"/>
                    <a:pt x="13509" y="12611"/>
                  </a:cubicBezTo>
                  <a:cubicBezTo>
                    <a:pt x="16337" y="12611"/>
                    <a:pt x="17880" y="12745"/>
                    <a:pt x="19037" y="13081"/>
                  </a:cubicBezTo>
                  <a:cubicBezTo>
                    <a:pt x="20194" y="13416"/>
                    <a:pt x="20966" y="13953"/>
                    <a:pt x="21223" y="14892"/>
                  </a:cubicBezTo>
                  <a:cubicBezTo>
                    <a:pt x="21480" y="15831"/>
                    <a:pt x="21223" y="17173"/>
                    <a:pt x="20451" y="18313"/>
                  </a:cubicBezTo>
                  <a:cubicBezTo>
                    <a:pt x="19680" y="19453"/>
                    <a:pt x="18394" y="20393"/>
                    <a:pt x="17751" y="20258"/>
                  </a:cubicBezTo>
                  <a:cubicBezTo>
                    <a:pt x="17109" y="20124"/>
                    <a:pt x="17109" y="18917"/>
                    <a:pt x="17751" y="17039"/>
                  </a:cubicBezTo>
                  <a:cubicBezTo>
                    <a:pt x="18394" y="15160"/>
                    <a:pt x="19680" y="12611"/>
                    <a:pt x="20966" y="100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0" name="Line"/>
            <p:cNvSpPr/>
            <p:nvPr/>
          </p:nvSpPr>
          <p:spPr>
            <a:xfrm>
              <a:off x="1164969" y="196849"/>
              <a:ext cx="79631" cy="1158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4" h="21106" fill="norm" stroke="1" extrusionOk="0">
                  <a:moveTo>
                    <a:pt x="21384" y="2314"/>
                  </a:moveTo>
                  <a:cubicBezTo>
                    <a:pt x="15131" y="3857"/>
                    <a:pt x="8879" y="5400"/>
                    <a:pt x="5184" y="7521"/>
                  </a:cubicBezTo>
                  <a:cubicBezTo>
                    <a:pt x="1489" y="9643"/>
                    <a:pt x="352" y="12343"/>
                    <a:pt x="68" y="14657"/>
                  </a:cubicBezTo>
                  <a:cubicBezTo>
                    <a:pt x="-216" y="16971"/>
                    <a:pt x="352" y="18900"/>
                    <a:pt x="2342" y="20057"/>
                  </a:cubicBezTo>
                  <a:cubicBezTo>
                    <a:pt x="4331" y="21214"/>
                    <a:pt x="7742" y="21600"/>
                    <a:pt x="11152" y="20250"/>
                  </a:cubicBezTo>
                  <a:cubicBezTo>
                    <a:pt x="14563" y="18900"/>
                    <a:pt x="17973" y="15814"/>
                    <a:pt x="19110" y="12150"/>
                  </a:cubicBezTo>
                  <a:cubicBezTo>
                    <a:pt x="20247" y="8486"/>
                    <a:pt x="19110" y="4243"/>
                    <a:pt x="1797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1" name="Line"/>
            <p:cNvSpPr/>
            <p:nvPr/>
          </p:nvSpPr>
          <p:spPr>
            <a:xfrm>
              <a:off x="1263650" y="192607"/>
              <a:ext cx="95251" cy="1333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37" fill="norm" stroke="1" extrusionOk="0">
                  <a:moveTo>
                    <a:pt x="0" y="2660"/>
                  </a:moveTo>
                  <a:cubicBezTo>
                    <a:pt x="960" y="7645"/>
                    <a:pt x="1920" y="12629"/>
                    <a:pt x="2400" y="15952"/>
                  </a:cubicBezTo>
                  <a:cubicBezTo>
                    <a:pt x="2880" y="19275"/>
                    <a:pt x="2880" y="20937"/>
                    <a:pt x="2640" y="20937"/>
                  </a:cubicBezTo>
                  <a:cubicBezTo>
                    <a:pt x="2400" y="20937"/>
                    <a:pt x="1920" y="19275"/>
                    <a:pt x="2160" y="16451"/>
                  </a:cubicBezTo>
                  <a:cubicBezTo>
                    <a:pt x="2400" y="13626"/>
                    <a:pt x="3360" y="9639"/>
                    <a:pt x="4560" y="6814"/>
                  </a:cubicBezTo>
                  <a:cubicBezTo>
                    <a:pt x="5760" y="3989"/>
                    <a:pt x="7200" y="2328"/>
                    <a:pt x="9120" y="1165"/>
                  </a:cubicBezTo>
                  <a:cubicBezTo>
                    <a:pt x="11040" y="2"/>
                    <a:pt x="13440" y="-663"/>
                    <a:pt x="15360" y="999"/>
                  </a:cubicBezTo>
                  <a:cubicBezTo>
                    <a:pt x="17280" y="2660"/>
                    <a:pt x="18720" y="6648"/>
                    <a:pt x="19680" y="9805"/>
                  </a:cubicBezTo>
                  <a:cubicBezTo>
                    <a:pt x="20640" y="12962"/>
                    <a:pt x="21120" y="15288"/>
                    <a:pt x="21600" y="176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2" name="Line"/>
            <p:cNvSpPr/>
            <p:nvPr/>
          </p:nvSpPr>
          <p:spPr>
            <a:xfrm>
              <a:off x="1384300" y="188288"/>
              <a:ext cx="82551" cy="1316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69" fill="norm" stroke="1" extrusionOk="0">
                  <a:moveTo>
                    <a:pt x="21600" y="6328"/>
                  </a:moveTo>
                  <a:cubicBezTo>
                    <a:pt x="21046" y="4667"/>
                    <a:pt x="20492" y="3005"/>
                    <a:pt x="18831" y="1676"/>
                  </a:cubicBezTo>
                  <a:cubicBezTo>
                    <a:pt x="17169" y="347"/>
                    <a:pt x="14400" y="-650"/>
                    <a:pt x="11077" y="513"/>
                  </a:cubicBezTo>
                  <a:cubicBezTo>
                    <a:pt x="7754" y="1676"/>
                    <a:pt x="3877" y="4999"/>
                    <a:pt x="3877" y="7990"/>
                  </a:cubicBezTo>
                  <a:cubicBezTo>
                    <a:pt x="3877" y="10981"/>
                    <a:pt x="7754" y="13639"/>
                    <a:pt x="10246" y="15799"/>
                  </a:cubicBezTo>
                  <a:cubicBezTo>
                    <a:pt x="12738" y="17959"/>
                    <a:pt x="13846" y="19621"/>
                    <a:pt x="11908" y="20285"/>
                  </a:cubicBezTo>
                  <a:cubicBezTo>
                    <a:pt x="9969" y="20950"/>
                    <a:pt x="4985" y="20618"/>
                    <a:pt x="0" y="202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3" name="Line"/>
            <p:cNvSpPr/>
            <p:nvPr/>
          </p:nvSpPr>
          <p:spPr>
            <a:xfrm>
              <a:off x="1530350" y="203200"/>
              <a:ext cx="6351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4" name="Line"/>
            <p:cNvSpPr/>
            <p:nvPr/>
          </p:nvSpPr>
          <p:spPr>
            <a:xfrm>
              <a:off x="1555750" y="330200"/>
              <a:ext cx="19051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5" name="Line"/>
            <p:cNvSpPr/>
            <p:nvPr/>
          </p:nvSpPr>
          <p:spPr>
            <a:xfrm>
              <a:off x="1959181" y="72556"/>
              <a:ext cx="250619" cy="3401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2" h="21429" fill="norm" stroke="1" extrusionOk="0">
                  <a:moveTo>
                    <a:pt x="3522" y="4229"/>
                  </a:moveTo>
                  <a:cubicBezTo>
                    <a:pt x="3341" y="7829"/>
                    <a:pt x="3159" y="11429"/>
                    <a:pt x="2796" y="14029"/>
                  </a:cubicBezTo>
                  <a:cubicBezTo>
                    <a:pt x="2433" y="16629"/>
                    <a:pt x="1889" y="18229"/>
                    <a:pt x="1435" y="19429"/>
                  </a:cubicBezTo>
                  <a:cubicBezTo>
                    <a:pt x="981" y="20629"/>
                    <a:pt x="618" y="21429"/>
                    <a:pt x="346" y="21429"/>
                  </a:cubicBezTo>
                  <a:cubicBezTo>
                    <a:pt x="74" y="21429"/>
                    <a:pt x="-108" y="20629"/>
                    <a:pt x="74" y="17896"/>
                  </a:cubicBezTo>
                  <a:cubicBezTo>
                    <a:pt x="255" y="15162"/>
                    <a:pt x="800" y="10496"/>
                    <a:pt x="1253" y="7629"/>
                  </a:cubicBezTo>
                  <a:cubicBezTo>
                    <a:pt x="1707" y="4762"/>
                    <a:pt x="2070" y="3696"/>
                    <a:pt x="2524" y="2562"/>
                  </a:cubicBezTo>
                  <a:cubicBezTo>
                    <a:pt x="2978" y="1429"/>
                    <a:pt x="3522" y="229"/>
                    <a:pt x="4067" y="29"/>
                  </a:cubicBezTo>
                  <a:cubicBezTo>
                    <a:pt x="4611" y="-171"/>
                    <a:pt x="5156" y="629"/>
                    <a:pt x="6154" y="2962"/>
                  </a:cubicBezTo>
                  <a:cubicBezTo>
                    <a:pt x="7153" y="5296"/>
                    <a:pt x="8605" y="9162"/>
                    <a:pt x="9694" y="11829"/>
                  </a:cubicBezTo>
                  <a:cubicBezTo>
                    <a:pt x="10783" y="14496"/>
                    <a:pt x="11509" y="15962"/>
                    <a:pt x="12144" y="16962"/>
                  </a:cubicBezTo>
                  <a:cubicBezTo>
                    <a:pt x="12779" y="17962"/>
                    <a:pt x="13324" y="18496"/>
                    <a:pt x="14050" y="18829"/>
                  </a:cubicBezTo>
                  <a:cubicBezTo>
                    <a:pt x="14776" y="19162"/>
                    <a:pt x="15684" y="19296"/>
                    <a:pt x="16591" y="18629"/>
                  </a:cubicBezTo>
                  <a:cubicBezTo>
                    <a:pt x="17499" y="17962"/>
                    <a:pt x="18406" y="16496"/>
                    <a:pt x="19223" y="13429"/>
                  </a:cubicBezTo>
                  <a:cubicBezTo>
                    <a:pt x="20040" y="10362"/>
                    <a:pt x="20766" y="5696"/>
                    <a:pt x="21129" y="3429"/>
                  </a:cubicBezTo>
                  <a:cubicBezTo>
                    <a:pt x="21492" y="1162"/>
                    <a:pt x="21492" y="1296"/>
                    <a:pt x="21492" y="14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6" name="Line"/>
            <p:cNvSpPr/>
            <p:nvPr/>
          </p:nvSpPr>
          <p:spPr>
            <a:xfrm>
              <a:off x="2213239" y="266700"/>
              <a:ext cx="74567" cy="985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65" h="21389" fill="norm" stroke="1" extrusionOk="0">
                  <a:moveTo>
                    <a:pt x="18316" y="4136"/>
                  </a:moveTo>
                  <a:cubicBezTo>
                    <a:pt x="15397" y="2757"/>
                    <a:pt x="12478" y="1379"/>
                    <a:pt x="9559" y="1379"/>
                  </a:cubicBezTo>
                  <a:cubicBezTo>
                    <a:pt x="6640" y="1379"/>
                    <a:pt x="3721" y="2757"/>
                    <a:pt x="1970" y="5515"/>
                  </a:cubicBezTo>
                  <a:cubicBezTo>
                    <a:pt x="219" y="8272"/>
                    <a:pt x="-365" y="12409"/>
                    <a:pt x="219" y="15626"/>
                  </a:cubicBezTo>
                  <a:cubicBezTo>
                    <a:pt x="803" y="18843"/>
                    <a:pt x="2554" y="21140"/>
                    <a:pt x="6349" y="21370"/>
                  </a:cubicBezTo>
                  <a:cubicBezTo>
                    <a:pt x="10143" y="21600"/>
                    <a:pt x="15981" y="19762"/>
                    <a:pt x="18608" y="15855"/>
                  </a:cubicBezTo>
                  <a:cubicBezTo>
                    <a:pt x="21235" y="11949"/>
                    <a:pt x="20651" y="5974"/>
                    <a:pt x="2006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7" name="Line"/>
            <p:cNvSpPr/>
            <p:nvPr/>
          </p:nvSpPr>
          <p:spPr>
            <a:xfrm>
              <a:off x="2330450" y="239569"/>
              <a:ext cx="90123" cy="1477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8" h="21240" fill="norm" stroke="1" extrusionOk="0">
                  <a:moveTo>
                    <a:pt x="0" y="7550"/>
                  </a:moveTo>
                  <a:cubicBezTo>
                    <a:pt x="1005" y="7854"/>
                    <a:pt x="2009" y="8158"/>
                    <a:pt x="3767" y="6941"/>
                  </a:cubicBezTo>
                  <a:cubicBezTo>
                    <a:pt x="5526" y="5725"/>
                    <a:pt x="8037" y="2986"/>
                    <a:pt x="10549" y="1465"/>
                  </a:cubicBezTo>
                  <a:cubicBezTo>
                    <a:pt x="13060" y="-56"/>
                    <a:pt x="15572" y="-360"/>
                    <a:pt x="17581" y="401"/>
                  </a:cubicBezTo>
                  <a:cubicBezTo>
                    <a:pt x="19591" y="1161"/>
                    <a:pt x="21098" y="2986"/>
                    <a:pt x="21349" y="6637"/>
                  </a:cubicBezTo>
                  <a:cubicBezTo>
                    <a:pt x="21600" y="10288"/>
                    <a:pt x="20595" y="15764"/>
                    <a:pt x="19591" y="212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8" name="Line"/>
            <p:cNvSpPr/>
            <p:nvPr/>
          </p:nvSpPr>
          <p:spPr>
            <a:xfrm>
              <a:off x="2457450" y="258706"/>
              <a:ext cx="101601" cy="1222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52" fill="norm" stroke="1" extrusionOk="0">
                  <a:moveTo>
                    <a:pt x="0" y="12366"/>
                  </a:moveTo>
                  <a:cubicBezTo>
                    <a:pt x="4500" y="10535"/>
                    <a:pt x="9000" y="8705"/>
                    <a:pt x="11925" y="6508"/>
                  </a:cubicBezTo>
                  <a:cubicBezTo>
                    <a:pt x="14850" y="4311"/>
                    <a:pt x="16200" y="1749"/>
                    <a:pt x="15525" y="650"/>
                  </a:cubicBezTo>
                  <a:cubicBezTo>
                    <a:pt x="14850" y="-448"/>
                    <a:pt x="12150" y="-82"/>
                    <a:pt x="9900" y="1199"/>
                  </a:cubicBezTo>
                  <a:cubicBezTo>
                    <a:pt x="7650" y="2481"/>
                    <a:pt x="5850" y="4677"/>
                    <a:pt x="4725" y="7972"/>
                  </a:cubicBezTo>
                  <a:cubicBezTo>
                    <a:pt x="3600" y="11267"/>
                    <a:pt x="3150" y="15660"/>
                    <a:pt x="6075" y="18040"/>
                  </a:cubicBezTo>
                  <a:cubicBezTo>
                    <a:pt x="9000" y="20420"/>
                    <a:pt x="15300" y="20786"/>
                    <a:pt x="21600" y="211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09" name="Line"/>
            <p:cNvSpPr/>
            <p:nvPr/>
          </p:nvSpPr>
          <p:spPr>
            <a:xfrm>
              <a:off x="2324100" y="273050"/>
              <a:ext cx="12701" cy="120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0" name="Line"/>
            <p:cNvSpPr/>
            <p:nvPr/>
          </p:nvSpPr>
          <p:spPr>
            <a:xfrm>
              <a:off x="2705100" y="57150"/>
              <a:ext cx="69850" cy="292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018" y="4696"/>
                    <a:pt x="12436" y="9391"/>
                    <a:pt x="8836" y="12991"/>
                  </a:cubicBezTo>
                  <a:cubicBezTo>
                    <a:pt x="5236" y="16591"/>
                    <a:pt x="2618" y="1909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1" name="Line"/>
            <p:cNvSpPr/>
            <p:nvPr/>
          </p:nvSpPr>
          <p:spPr>
            <a:xfrm>
              <a:off x="2736850" y="425450"/>
              <a:ext cx="1" cy="19050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2" name="Line"/>
            <p:cNvSpPr/>
            <p:nvPr/>
          </p:nvSpPr>
          <p:spPr>
            <a:xfrm>
              <a:off x="6855" y="1266940"/>
              <a:ext cx="208252" cy="3809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6" h="21244" fill="norm" stroke="1" extrusionOk="0">
                  <a:moveTo>
                    <a:pt x="1912" y="1232"/>
                  </a:moveTo>
                  <a:cubicBezTo>
                    <a:pt x="1912" y="5836"/>
                    <a:pt x="1912" y="10439"/>
                    <a:pt x="2021" y="13567"/>
                  </a:cubicBezTo>
                  <a:cubicBezTo>
                    <a:pt x="2130" y="16695"/>
                    <a:pt x="2348" y="18347"/>
                    <a:pt x="2457" y="19468"/>
                  </a:cubicBezTo>
                  <a:cubicBezTo>
                    <a:pt x="2566" y="20590"/>
                    <a:pt x="2566" y="21180"/>
                    <a:pt x="2239" y="21239"/>
                  </a:cubicBezTo>
                  <a:cubicBezTo>
                    <a:pt x="1912" y="21298"/>
                    <a:pt x="1257" y="20826"/>
                    <a:pt x="821" y="20295"/>
                  </a:cubicBezTo>
                  <a:cubicBezTo>
                    <a:pt x="384" y="19764"/>
                    <a:pt x="166" y="19173"/>
                    <a:pt x="57" y="18524"/>
                  </a:cubicBezTo>
                  <a:cubicBezTo>
                    <a:pt x="-52" y="17875"/>
                    <a:pt x="-52" y="17167"/>
                    <a:pt x="493" y="16813"/>
                  </a:cubicBezTo>
                  <a:cubicBezTo>
                    <a:pt x="1039" y="16459"/>
                    <a:pt x="2130" y="16459"/>
                    <a:pt x="3875" y="15928"/>
                  </a:cubicBezTo>
                  <a:cubicBezTo>
                    <a:pt x="5621" y="15396"/>
                    <a:pt x="8021" y="14334"/>
                    <a:pt x="10530" y="12091"/>
                  </a:cubicBezTo>
                  <a:cubicBezTo>
                    <a:pt x="13039" y="9849"/>
                    <a:pt x="15657" y="6426"/>
                    <a:pt x="17184" y="4360"/>
                  </a:cubicBezTo>
                  <a:cubicBezTo>
                    <a:pt x="18712" y="2295"/>
                    <a:pt x="19148" y="1587"/>
                    <a:pt x="19693" y="937"/>
                  </a:cubicBezTo>
                  <a:cubicBezTo>
                    <a:pt x="20239" y="288"/>
                    <a:pt x="20893" y="-302"/>
                    <a:pt x="21221" y="170"/>
                  </a:cubicBezTo>
                  <a:cubicBezTo>
                    <a:pt x="21548" y="642"/>
                    <a:pt x="21548" y="2177"/>
                    <a:pt x="21221" y="4714"/>
                  </a:cubicBezTo>
                  <a:cubicBezTo>
                    <a:pt x="20893" y="7252"/>
                    <a:pt x="20239" y="10793"/>
                    <a:pt x="19803" y="13390"/>
                  </a:cubicBezTo>
                  <a:cubicBezTo>
                    <a:pt x="19366" y="15987"/>
                    <a:pt x="19148" y="17639"/>
                    <a:pt x="18930" y="192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3" name="Line"/>
            <p:cNvSpPr/>
            <p:nvPr/>
          </p:nvSpPr>
          <p:spPr>
            <a:xfrm>
              <a:off x="240081" y="1568449"/>
              <a:ext cx="71070" cy="1339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0" h="21034" fill="norm" stroke="1" extrusionOk="0">
                  <a:moveTo>
                    <a:pt x="4177" y="5982"/>
                  </a:moveTo>
                  <a:cubicBezTo>
                    <a:pt x="2271" y="7311"/>
                    <a:pt x="365" y="8640"/>
                    <a:pt x="48" y="11132"/>
                  </a:cubicBezTo>
                  <a:cubicBezTo>
                    <a:pt x="-270" y="13625"/>
                    <a:pt x="1001" y="17280"/>
                    <a:pt x="3542" y="19274"/>
                  </a:cubicBezTo>
                  <a:cubicBezTo>
                    <a:pt x="6083" y="21268"/>
                    <a:pt x="9895" y="21600"/>
                    <a:pt x="13706" y="20105"/>
                  </a:cubicBezTo>
                  <a:cubicBezTo>
                    <a:pt x="17518" y="18609"/>
                    <a:pt x="21330" y="15286"/>
                    <a:pt x="21330" y="11631"/>
                  </a:cubicBezTo>
                  <a:cubicBezTo>
                    <a:pt x="21330" y="7975"/>
                    <a:pt x="17518" y="3988"/>
                    <a:pt x="1370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4" name="Line"/>
            <p:cNvSpPr/>
            <p:nvPr/>
          </p:nvSpPr>
          <p:spPr>
            <a:xfrm>
              <a:off x="457200" y="1403350"/>
              <a:ext cx="31751" cy="57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840" y="2400"/>
                    <a:pt x="10080" y="4800"/>
                    <a:pt x="6480" y="8400"/>
                  </a:cubicBezTo>
                  <a:cubicBezTo>
                    <a:pt x="2880" y="12000"/>
                    <a:pt x="1440" y="168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5" name="Line"/>
            <p:cNvSpPr/>
            <p:nvPr/>
          </p:nvSpPr>
          <p:spPr>
            <a:xfrm>
              <a:off x="476250" y="1574800"/>
              <a:ext cx="1" cy="31750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6" name="Line"/>
            <p:cNvSpPr/>
            <p:nvPr/>
          </p:nvSpPr>
          <p:spPr>
            <a:xfrm>
              <a:off x="755650" y="1292139"/>
              <a:ext cx="50801" cy="3652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3" fill="norm" stroke="1" extrusionOk="0">
                  <a:moveTo>
                    <a:pt x="0" y="1316"/>
                  </a:moveTo>
                  <a:cubicBezTo>
                    <a:pt x="900" y="692"/>
                    <a:pt x="1800" y="68"/>
                    <a:pt x="3600" y="5"/>
                  </a:cubicBezTo>
                  <a:cubicBezTo>
                    <a:pt x="5400" y="-57"/>
                    <a:pt x="8100" y="442"/>
                    <a:pt x="10350" y="2627"/>
                  </a:cubicBezTo>
                  <a:cubicBezTo>
                    <a:pt x="12600" y="4812"/>
                    <a:pt x="14400" y="8683"/>
                    <a:pt x="16200" y="12116"/>
                  </a:cubicBezTo>
                  <a:cubicBezTo>
                    <a:pt x="18000" y="15550"/>
                    <a:pt x="19800" y="18546"/>
                    <a:pt x="21600" y="215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7" name="Line"/>
            <p:cNvSpPr/>
            <p:nvPr/>
          </p:nvSpPr>
          <p:spPr>
            <a:xfrm>
              <a:off x="767127" y="1271881"/>
              <a:ext cx="258451" cy="428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2" h="21415" fill="norm" stroke="1" extrusionOk="0">
                  <a:moveTo>
                    <a:pt x="628" y="5306"/>
                  </a:moveTo>
                  <a:cubicBezTo>
                    <a:pt x="277" y="3930"/>
                    <a:pt x="-74" y="2553"/>
                    <a:pt x="14" y="1653"/>
                  </a:cubicBezTo>
                  <a:cubicBezTo>
                    <a:pt x="102" y="753"/>
                    <a:pt x="628" y="330"/>
                    <a:pt x="1946" y="118"/>
                  </a:cubicBezTo>
                  <a:cubicBezTo>
                    <a:pt x="3263" y="-94"/>
                    <a:pt x="5370" y="-94"/>
                    <a:pt x="8267" y="753"/>
                  </a:cubicBezTo>
                  <a:cubicBezTo>
                    <a:pt x="11165" y="1600"/>
                    <a:pt x="14853" y="3294"/>
                    <a:pt x="17399" y="5412"/>
                  </a:cubicBezTo>
                  <a:cubicBezTo>
                    <a:pt x="19946" y="7530"/>
                    <a:pt x="21350" y="10071"/>
                    <a:pt x="21438" y="12294"/>
                  </a:cubicBezTo>
                  <a:cubicBezTo>
                    <a:pt x="21526" y="14518"/>
                    <a:pt x="20297" y="16424"/>
                    <a:pt x="17926" y="17906"/>
                  </a:cubicBezTo>
                  <a:cubicBezTo>
                    <a:pt x="15555" y="19388"/>
                    <a:pt x="12043" y="20447"/>
                    <a:pt x="9760" y="20977"/>
                  </a:cubicBezTo>
                  <a:cubicBezTo>
                    <a:pt x="7477" y="21506"/>
                    <a:pt x="6424" y="21506"/>
                    <a:pt x="5721" y="21241"/>
                  </a:cubicBezTo>
                  <a:cubicBezTo>
                    <a:pt x="5019" y="20977"/>
                    <a:pt x="4667" y="20447"/>
                    <a:pt x="4843" y="20024"/>
                  </a:cubicBezTo>
                  <a:cubicBezTo>
                    <a:pt x="5019" y="19600"/>
                    <a:pt x="5721" y="19282"/>
                    <a:pt x="6424" y="189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8" name="Line"/>
            <p:cNvSpPr/>
            <p:nvPr/>
          </p:nvSpPr>
          <p:spPr>
            <a:xfrm>
              <a:off x="1188896" y="1377949"/>
              <a:ext cx="271604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6" h="21600" fill="norm" stroke="1" extrusionOk="0">
                  <a:moveTo>
                    <a:pt x="2398" y="21600"/>
                  </a:moveTo>
                  <a:cubicBezTo>
                    <a:pt x="1560" y="21600"/>
                    <a:pt x="723" y="21600"/>
                    <a:pt x="305" y="20743"/>
                  </a:cubicBezTo>
                  <a:cubicBezTo>
                    <a:pt x="-114" y="19886"/>
                    <a:pt x="-114" y="18171"/>
                    <a:pt x="388" y="15943"/>
                  </a:cubicBezTo>
                  <a:cubicBezTo>
                    <a:pt x="891" y="13714"/>
                    <a:pt x="1895" y="10971"/>
                    <a:pt x="3235" y="9771"/>
                  </a:cubicBezTo>
                  <a:cubicBezTo>
                    <a:pt x="4574" y="8571"/>
                    <a:pt x="6249" y="8914"/>
                    <a:pt x="7672" y="10629"/>
                  </a:cubicBezTo>
                  <a:cubicBezTo>
                    <a:pt x="9095" y="12343"/>
                    <a:pt x="10267" y="15429"/>
                    <a:pt x="11356" y="17657"/>
                  </a:cubicBezTo>
                  <a:cubicBezTo>
                    <a:pt x="12444" y="19886"/>
                    <a:pt x="13449" y="21257"/>
                    <a:pt x="14286" y="21257"/>
                  </a:cubicBezTo>
                  <a:cubicBezTo>
                    <a:pt x="15123" y="21257"/>
                    <a:pt x="15793" y="19886"/>
                    <a:pt x="16965" y="16114"/>
                  </a:cubicBezTo>
                  <a:cubicBezTo>
                    <a:pt x="18137" y="12343"/>
                    <a:pt x="19812" y="6171"/>
                    <a:pt x="2148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19" name="Line"/>
            <p:cNvSpPr/>
            <p:nvPr/>
          </p:nvSpPr>
          <p:spPr>
            <a:xfrm>
              <a:off x="1562100" y="1263650"/>
              <a:ext cx="177801" cy="342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343" y="1333"/>
                    <a:pt x="6686" y="2667"/>
                    <a:pt x="10157" y="4933"/>
                  </a:cubicBezTo>
                  <a:cubicBezTo>
                    <a:pt x="13629" y="7200"/>
                    <a:pt x="17229" y="10400"/>
                    <a:pt x="19157" y="13333"/>
                  </a:cubicBezTo>
                  <a:cubicBezTo>
                    <a:pt x="21086" y="16267"/>
                    <a:pt x="21343" y="1893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0" name="Line"/>
            <p:cNvSpPr/>
            <p:nvPr/>
          </p:nvSpPr>
          <p:spPr>
            <a:xfrm>
              <a:off x="1555750" y="1244600"/>
              <a:ext cx="190501" cy="393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480" y="2555"/>
                    <a:pt x="15360" y="5110"/>
                    <a:pt x="12360" y="7839"/>
                  </a:cubicBezTo>
                  <a:cubicBezTo>
                    <a:pt x="9360" y="10568"/>
                    <a:pt x="6480" y="13471"/>
                    <a:pt x="4440" y="15794"/>
                  </a:cubicBezTo>
                  <a:cubicBezTo>
                    <a:pt x="2400" y="18116"/>
                    <a:pt x="1200" y="1985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1" name="Line"/>
            <p:cNvSpPr/>
            <p:nvPr/>
          </p:nvSpPr>
          <p:spPr>
            <a:xfrm>
              <a:off x="2343150" y="1390650"/>
              <a:ext cx="158750" cy="1756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440" y="5205"/>
                    <a:pt x="2880" y="10410"/>
                    <a:pt x="3600" y="13663"/>
                  </a:cubicBezTo>
                  <a:cubicBezTo>
                    <a:pt x="4320" y="16916"/>
                    <a:pt x="4320" y="18217"/>
                    <a:pt x="4752" y="19388"/>
                  </a:cubicBezTo>
                  <a:cubicBezTo>
                    <a:pt x="5184" y="20559"/>
                    <a:pt x="6048" y="21600"/>
                    <a:pt x="7056" y="21600"/>
                  </a:cubicBezTo>
                  <a:cubicBezTo>
                    <a:pt x="8064" y="21600"/>
                    <a:pt x="9216" y="20559"/>
                    <a:pt x="10800" y="17566"/>
                  </a:cubicBezTo>
                  <a:cubicBezTo>
                    <a:pt x="12384" y="14573"/>
                    <a:pt x="14400" y="9629"/>
                    <a:pt x="16272" y="6506"/>
                  </a:cubicBezTo>
                  <a:cubicBezTo>
                    <a:pt x="18144" y="3383"/>
                    <a:pt x="19872" y="2082"/>
                    <a:pt x="21600" y="7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2" name="Line"/>
            <p:cNvSpPr/>
            <p:nvPr/>
          </p:nvSpPr>
          <p:spPr>
            <a:xfrm>
              <a:off x="2519427" y="1349115"/>
              <a:ext cx="71374" cy="2256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10" h="21524" fill="norm" stroke="1" extrusionOk="0">
                  <a:moveTo>
                    <a:pt x="20810" y="3961"/>
                  </a:moveTo>
                  <a:cubicBezTo>
                    <a:pt x="20193" y="2952"/>
                    <a:pt x="19576" y="1943"/>
                    <a:pt x="17724" y="1236"/>
                  </a:cubicBezTo>
                  <a:cubicBezTo>
                    <a:pt x="15873" y="530"/>
                    <a:pt x="12787" y="126"/>
                    <a:pt x="9701" y="25"/>
                  </a:cubicBezTo>
                  <a:cubicBezTo>
                    <a:pt x="6616" y="-76"/>
                    <a:pt x="3530" y="126"/>
                    <a:pt x="1679" y="731"/>
                  </a:cubicBezTo>
                  <a:cubicBezTo>
                    <a:pt x="-173" y="1337"/>
                    <a:pt x="-790" y="2346"/>
                    <a:pt x="1370" y="4264"/>
                  </a:cubicBezTo>
                  <a:cubicBezTo>
                    <a:pt x="3530" y="6182"/>
                    <a:pt x="8467" y="9008"/>
                    <a:pt x="11861" y="11128"/>
                  </a:cubicBezTo>
                  <a:cubicBezTo>
                    <a:pt x="15256" y="13247"/>
                    <a:pt x="17107" y="14660"/>
                    <a:pt x="16490" y="16174"/>
                  </a:cubicBezTo>
                  <a:cubicBezTo>
                    <a:pt x="15873" y="17688"/>
                    <a:pt x="12787" y="19303"/>
                    <a:pt x="9701" y="20212"/>
                  </a:cubicBezTo>
                  <a:cubicBezTo>
                    <a:pt x="6616" y="21120"/>
                    <a:pt x="3530" y="21322"/>
                    <a:pt x="444" y="215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3" name="Line"/>
            <p:cNvSpPr/>
            <p:nvPr/>
          </p:nvSpPr>
          <p:spPr>
            <a:xfrm>
              <a:off x="2692400" y="1473200"/>
              <a:ext cx="1270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4" name="Line"/>
            <p:cNvSpPr/>
            <p:nvPr/>
          </p:nvSpPr>
          <p:spPr>
            <a:xfrm>
              <a:off x="3134819" y="1219200"/>
              <a:ext cx="221421" cy="450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6" h="21600" fill="norm" stroke="1" extrusionOk="0">
                  <a:moveTo>
                    <a:pt x="9370" y="0"/>
                  </a:moveTo>
                  <a:cubicBezTo>
                    <a:pt x="8555" y="3854"/>
                    <a:pt x="7740" y="7707"/>
                    <a:pt x="7231" y="10141"/>
                  </a:cubicBezTo>
                  <a:cubicBezTo>
                    <a:pt x="6721" y="12575"/>
                    <a:pt x="6518" y="13589"/>
                    <a:pt x="6212" y="14400"/>
                  </a:cubicBezTo>
                  <a:cubicBezTo>
                    <a:pt x="5906" y="15211"/>
                    <a:pt x="5499" y="15820"/>
                    <a:pt x="4785" y="16225"/>
                  </a:cubicBezTo>
                  <a:cubicBezTo>
                    <a:pt x="4072" y="16631"/>
                    <a:pt x="3053" y="16834"/>
                    <a:pt x="2238" y="16732"/>
                  </a:cubicBezTo>
                  <a:cubicBezTo>
                    <a:pt x="1423" y="16631"/>
                    <a:pt x="812" y="16225"/>
                    <a:pt x="404" y="15668"/>
                  </a:cubicBezTo>
                  <a:cubicBezTo>
                    <a:pt x="-3" y="15110"/>
                    <a:pt x="-207" y="14400"/>
                    <a:pt x="302" y="13994"/>
                  </a:cubicBezTo>
                  <a:cubicBezTo>
                    <a:pt x="812" y="13589"/>
                    <a:pt x="2035" y="13487"/>
                    <a:pt x="4582" y="12575"/>
                  </a:cubicBezTo>
                  <a:cubicBezTo>
                    <a:pt x="7129" y="11662"/>
                    <a:pt x="11001" y="9938"/>
                    <a:pt x="13548" y="8518"/>
                  </a:cubicBezTo>
                  <a:cubicBezTo>
                    <a:pt x="16095" y="7099"/>
                    <a:pt x="17318" y="5983"/>
                    <a:pt x="18336" y="5172"/>
                  </a:cubicBezTo>
                  <a:cubicBezTo>
                    <a:pt x="19355" y="4361"/>
                    <a:pt x="20170" y="3854"/>
                    <a:pt x="20680" y="3854"/>
                  </a:cubicBezTo>
                  <a:cubicBezTo>
                    <a:pt x="21189" y="3854"/>
                    <a:pt x="21393" y="4361"/>
                    <a:pt x="21291" y="5983"/>
                  </a:cubicBezTo>
                  <a:cubicBezTo>
                    <a:pt x="21189" y="7606"/>
                    <a:pt x="20782" y="10344"/>
                    <a:pt x="20068" y="13132"/>
                  </a:cubicBezTo>
                  <a:cubicBezTo>
                    <a:pt x="19355" y="15921"/>
                    <a:pt x="18336" y="18761"/>
                    <a:pt x="1731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5" name="Line"/>
            <p:cNvSpPr/>
            <p:nvPr/>
          </p:nvSpPr>
          <p:spPr>
            <a:xfrm>
              <a:off x="3390900" y="1612900"/>
              <a:ext cx="6351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6" name="Line"/>
            <p:cNvSpPr/>
            <p:nvPr/>
          </p:nvSpPr>
          <p:spPr>
            <a:xfrm>
              <a:off x="3492500" y="1416050"/>
              <a:ext cx="1" cy="63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7" name="Line"/>
            <p:cNvSpPr/>
            <p:nvPr/>
          </p:nvSpPr>
          <p:spPr>
            <a:xfrm>
              <a:off x="3505199" y="1581150"/>
              <a:ext cx="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21600"/>
                  </a:moveTo>
                  <a:cubicBezTo>
                    <a:pt x="21600" y="14400"/>
                    <a:pt x="216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8" name="Line"/>
            <p:cNvSpPr/>
            <p:nvPr/>
          </p:nvSpPr>
          <p:spPr>
            <a:xfrm>
              <a:off x="3689349" y="1377950"/>
              <a:ext cx="44451" cy="266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514" y="4457"/>
                    <a:pt x="15429" y="8914"/>
                    <a:pt x="11829" y="12514"/>
                  </a:cubicBezTo>
                  <a:cubicBezTo>
                    <a:pt x="8229" y="16114"/>
                    <a:pt x="4114" y="1885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29" name="Line"/>
            <p:cNvSpPr/>
            <p:nvPr/>
          </p:nvSpPr>
          <p:spPr>
            <a:xfrm>
              <a:off x="3670299" y="1239478"/>
              <a:ext cx="196868" cy="376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7" h="21202" fill="norm" stroke="1" extrusionOk="0">
                  <a:moveTo>
                    <a:pt x="0" y="13893"/>
                  </a:moveTo>
                  <a:cubicBezTo>
                    <a:pt x="1819" y="9955"/>
                    <a:pt x="3638" y="6017"/>
                    <a:pt x="5571" y="3630"/>
                  </a:cubicBezTo>
                  <a:cubicBezTo>
                    <a:pt x="7503" y="1243"/>
                    <a:pt x="9549" y="408"/>
                    <a:pt x="11255" y="109"/>
                  </a:cubicBezTo>
                  <a:cubicBezTo>
                    <a:pt x="12960" y="-189"/>
                    <a:pt x="14324" y="50"/>
                    <a:pt x="16143" y="1720"/>
                  </a:cubicBezTo>
                  <a:cubicBezTo>
                    <a:pt x="17962" y="3391"/>
                    <a:pt x="20236" y="6494"/>
                    <a:pt x="20918" y="9537"/>
                  </a:cubicBezTo>
                  <a:cubicBezTo>
                    <a:pt x="21600" y="12580"/>
                    <a:pt x="20691" y="15563"/>
                    <a:pt x="19099" y="17592"/>
                  </a:cubicBezTo>
                  <a:cubicBezTo>
                    <a:pt x="17507" y="19621"/>
                    <a:pt x="15234" y="20695"/>
                    <a:pt x="12619" y="21053"/>
                  </a:cubicBezTo>
                  <a:cubicBezTo>
                    <a:pt x="10004" y="21411"/>
                    <a:pt x="7048" y="21053"/>
                    <a:pt x="4093" y="206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0" name="Line"/>
            <p:cNvSpPr/>
            <p:nvPr/>
          </p:nvSpPr>
          <p:spPr>
            <a:xfrm>
              <a:off x="3972152" y="1460500"/>
              <a:ext cx="333148" cy="794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7" h="20793" fill="norm" stroke="1" extrusionOk="0">
                  <a:moveTo>
                    <a:pt x="1421" y="16615"/>
                  </a:moveTo>
                  <a:cubicBezTo>
                    <a:pt x="1011" y="18831"/>
                    <a:pt x="601" y="21046"/>
                    <a:pt x="327" y="20769"/>
                  </a:cubicBezTo>
                  <a:cubicBezTo>
                    <a:pt x="54" y="20492"/>
                    <a:pt x="-83" y="17723"/>
                    <a:pt x="54" y="14954"/>
                  </a:cubicBezTo>
                  <a:cubicBezTo>
                    <a:pt x="190" y="12185"/>
                    <a:pt x="601" y="9415"/>
                    <a:pt x="1489" y="7200"/>
                  </a:cubicBezTo>
                  <a:cubicBezTo>
                    <a:pt x="2378" y="4985"/>
                    <a:pt x="3745" y="3323"/>
                    <a:pt x="4839" y="5262"/>
                  </a:cubicBezTo>
                  <a:cubicBezTo>
                    <a:pt x="5932" y="7200"/>
                    <a:pt x="6752" y="12738"/>
                    <a:pt x="7778" y="16338"/>
                  </a:cubicBezTo>
                  <a:cubicBezTo>
                    <a:pt x="8803" y="19938"/>
                    <a:pt x="10033" y="21600"/>
                    <a:pt x="11879" y="19938"/>
                  </a:cubicBezTo>
                  <a:cubicBezTo>
                    <a:pt x="13725" y="18277"/>
                    <a:pt x="16185" y="13292"/>
                    <a:pt x="17894" y="9415"/>
                  </a:cubicBezTo>
                  <a:cubicBezTo>
                    <a:pt x="19603" y="5538"/>
                    <a:pt x="20560" y="2769"/>
                    <a:pt x="2151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1" name="Line"/>
            <p:cNvSpPr/>
            <p:nvPr/>
          </p:nvSpPr>
          <p:spPr>
            <a:xfrm>
              <a:off x="4011661" y="1339849"/>
              <a:ext cx="198390" cy="3897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1" h="21501" fill="norm" stroke="1" extrusionOk="0">
                  <a:moveTo>
                    <a:pt x="21311" y="0"/>
                  </a:moveTo>
                  <a:cubicBezTo>
                    <a:pt x="17446" y="3503"/>
                    <a:pt x="13580" y="7005"/>
                    <a:pt x="10056" y="10333"/>
                  </a:cubicBezTo>
                  <a:cubicBezTo>
                    <a:pt x="6532" y="13661"/>
                    <a:pt x="3349" y="16813"/>
                    <a:pt x="1644" y="18739"/>
                  </a:cubicBezTo>
                  <a:cubicBezTo>
                    <a:pt x="-62" y="20666"/>
                    <a:pt x="-289" y="21366"/>
                    <a:pt x="279" y="21483"/>
                  </a:cubicBezTo>
                  <a:cubicBezTo>
                    <a:pt x="848" y="21600"/>
                    <a:pt x="2212" y="21133"/>
                    <a:pt x="3463" y="20608"/>
                  </a:cubicBezTo>
                  <a:cubicBezTo>
                    <a:pt x="4713" y="20082"/>
                    <a:pt x="5850" y="19498"/>
                    <a:pt x="6987" y="189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2" name="Line"/>
            <p:cNvSpPr/>
            <p:nvPr/>
          </p:nvSpPr>
          <p:spPr>
            <a:xfrm>
              <a:off x="4394200" y="1371600"/>
              <a:ext cx="139701" cy="304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927" y="4950"/>
                    <a:pt x="7855" y="9900"/>
                    <a:pt x="11455" y="13500"/>
                  </a:cubicBezTo>
                  <a:cubicBezTo>
                    <a:pt x="15055" y="17100"/>
                    <a:pt x="18327" y="1935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3" name="Line"/>
            <p:cNvSpPr/>
            <p:nvPr/>
          </p:nvSpPr>
          <p:spPr>
            <a:xfrm>
              <a:off x="4324349" y="1390650"/>
              <a:ext cx="273051" cy="412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423" y="1994"/>
                    <a:pt x="17247" y="3988"/>
                    <a:pt x="14400" y="6702"/>
                  </a:cubicBezTo>
                  <a:cubicBezTo>
                    <a:pt x="11553" y="9415"/>
                    <a:pt x="8037" y="12849"/>
                    <a:pt x="5526" y="15452"/>
                  </a:cubicBezTo>
                  <a:cubicBezTo>
                    <a:pt x="3014" y="18055"/>
                    <a:pt x="1507" y="1982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4" name="Line"/>
            <p:cNvSpPr/>
            <p:nvPr/>
          </p:nvSpPr>
          <p:spPr>
            <a:xfrm>
              <a:off x="0" y="2222500"/>
              <a:ext cx="202359" cy="3513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9" h="21600" fill="norm" stroke="1" extrusionOk="0">
                  <a:moveTo>
                    <a:pt x="0" y="0"/>
                  </a:moveTo>
                  <a:cubicBezTo>
                    <a:pt x="891" y="3513"/>
                    <a:pt x="1781" y="7027"/>
                    <a:pt x="2338" y="10410"/>
                  </a:cubicBezTo>
                  <a:cubicBezTo>
                    <a:pt x="2895" y="13793"/>
                    <a:pt x="3118" y="17046"/>
                    <a:pt x="3229" y="18998"/>
                  </a:cubicBezTo>
                  <a:cubicBezTo>
                    <a:pt x="3340" y="20949"/>
                    <a:pt x="3340" y="21600"/>
                    <a:pt x="3340" y="21600"/>
                  </a:cubicBezTo>
                  <a:cubicBezTo>
                    <a:pt x="3340" y="21600"/>
                    <a:pt x="3340" y="20949"/>
                    <a:pt x="3229" y="19518"/>
                  </a:cubicBezTo>
                  <a:cubicBezTo>
                    <a:pt x="3118" y="18087"/>
                    <a:pt x="2895" y="15875"/>
                    <a:pt x="3118" y="14508"/>
                  </a:cubicBezTo>
                  <a:cubicBezTo>
                    <a:pt x="3340" y="13142"/>
                    <a:pt x="4008" y="12622"/>
                    <a:pt x="6346" y="11516"/>
                  </a:cubicBezTo>
                  <a:cubicBezTo>
                    <a:pt x="8685" y="10410"/>
                    <a:pt x="12693" y="8718"/>
                    <a:pt x="15365" y="7027"/>
                  </a:cubicBezTo>
                  <a:cubicBezTo>
                    <a:pt x="18037" y="5335"/>
                    <a:pt x="19373" y="3643"/>
                    <a:pt x="20264" y="2472"/>
                  </a:cubicBezTo>
                  <a:cubicBezTo>
                    <a:pt x="21155" y="1301"/>
                    <a:pt x="21600" y="651"/>
                    <a:pt x="21043" y="1952"/>
                  </a:cubicBezTo>
                  <a:cubicBezTo>
                    <a:pt x="20487" y="3253"/>
                    <a:pt x="18928" y="6506"/>
                    <a:pt x="18037" y="9499"/>
                  </a:cubicBezTo>
                  <a:cubicBezTo>
                    <a:pt x="17146" y="12492"/>
                    <a:pt x="16924" y="15224"/>
                    <a:pt x="17258" y="16981"/>
                  </a:cubicBezTo>
                  <a:cubicBezTo>
                    <a:pt x="17592" y="18737"/>
                    <a:pt x="18482" y="19518"/>
                    <a:pt x="19373" y="202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5" name="Line"/>
            <p:cNvSpPr/>
            <p:nvPr/>
          </p:nvSpPr>
          <p:spPr>
            <a:xfrm>
              <a:off x="215899" y="2482849"/>
              <a:ext cx="44502" cy="121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41" h="21313" fill="norm" stroke="1" extrusionOk="0">
                  <a:moveTo>
                    <a:pt x="14727" y="3352"/>
                  </a:moveTo>
                  <a:cubicBezTo>
                    <a:pt x="9818" y="4469"/>
                    <a:pt x="4909" y="5586"/>
                    <a:pt x="2455" y="7076"/>
                  </a:cubicBezTo>
                  <a:cubicBezTo>
                    <a:pt x="0" y="8566"/>
                    <a:pt x="0" y="10428"/>
                    <a:pt x="0" y="12290"/>
                  </a:cubicBezTo>
                  <a:cubicBezTo>
                    <a:pt x="0" y="14152"/>
                    <a:pt x="0" y="16014"/>
                    <a:pt x="1473" y="17690"/>
                  </a:cubicBezTo>
                  <a:cubicBezTo>
                    <a:pt x="2945" y="19366"/>
                    <a:pt x="5891" y="20855"/>
                    <a:pt x="9818" y="21228"/>
                  </a:cubicBezTo>
                  <a:cubicBezTo>
                    <a:pt x="13745" y="21600"/>
                    <a:pt x="18655" y="20855"/>
                    <a:pt x="20127" y="17131"/>
                  </a:cubicBezTo>
                  <a:cubicBezTo>
                    <a:pt x="21600" y="13407"/>
                    <a:pt x="19636" y="6703"/>
                    <a:pt x="1767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6" name="Line"/>
            <p:cNvSpPr/>
            <p:nvPr/>
          </p:nvSpPr>
          <p:spPr>
            <a:xfrm>
              <a:off x="393700" y="2343150"/>
              <a:ext cx="1" cy="50800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7" name="Line"/>
            <p:cNvSpPr/>
            <p:nvPr/>
          </p:nvSpPr>
          <p:spPr>
            <a:xfrm>
              <a:off x="367664" y="2540000"/>
              <a:ext cx="1272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8" name="Line"/>
            <p:cNvSpPr/>
            <p:nvPr/>
          </p:nvSpPr>
          <p:spPr>
            <a:xfrm>
              <a:off x="787400" y="2209800"/>
              <a:ext cx="50801" cy="355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900" y="3729"/>
                    <a:pt x="16200" y="7457"/>
                    <a:pt x="12600" y="11057"/>
                  </a:cubicBezTo>
                  <a:cubicBezTo>
                    <a:pt x="9000" y="14657"/>
                    <a:pt x="4500" y="1812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39" name="Line"/>
            <p:cNvSpPr/>
            <p:nvPr/>
          </p:nvSpPr>
          <p:spPr>
            <a:xfrm>
              <a:off x="817604" y="2198042"/>
              <a:ext cx="230146" cy="943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1" h="21386" fill="norm" stroke="1" extrusionOk="0">
                  <a:moveTo>
                    <a:pt x="144" y="21386"/>
                  </a:moveTo>
                  <a:cubicBezTo>
                    <a:pt x="-53" y="18986"/>
                    <a:pt x="-249" y="16586"/>
                    <a:pt x="1027" y="13706"/>
                  </a:cubicBezTo>
                  <a:cubicBezTo>
                    <a:pt x="2304" y="10826"/>
                    <a:pt x="5053" y="7466"/>
                    <a:pt x="7802" y="4826"/>
                  </a:cubicBezTo>
                  <a:cubicBezTo>
                    <a:pt x="10551" y="2186"/>
                    <a:pt x="13300" y="266"/>
                    <a:pt x="15558" y="26"/>
                  </a:cubicBezTo>
                  <a:cubicBezTo>
                    <a:pt x="17816" y="-214"/>
                    <a:pt x="19584" y="1226"/>
                    <a:pt x="21351" y="26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0" name="Line"/>
            <p:cNvSpPr/>
            <p:nvPr/>
          </p:nvSpPr>
          <p:spPr>
            <a:xfrm>
              <a:off x="857250" y="2324100"/>
              <a:ext cx="196851" cy="57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1" name="Line"/>
            <p:cNvSpPr/>
            <p:nvPr/>
          </p:nvSpPr>
          <p:spPr>
            <a:xfrm>
              <a:off x="933450" y="2552700"/>
              <a:ext cx="25401" cy="184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5710"/>
                    <a:pt x="14400" y="11421"/>
                    <a:pt x="10800" y="15021"/>
                  </a:cubicBezTo>
                  <a:cubicBezTo>
                    <a:pt x="7200" y="18621"/>
                    <a:pt x="3600" y="2011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2" name="Line"/>
            <p:cNvSpPr/>
            <p:nvPr/>
          </p:nvSpPr>
          <p:spPr>
            <a:xfrm>
              <a:off x="952500" y="2520899"/>
              <a:ext cx="123914" cy="2655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2" h="21167" fill="norm" stroke="1" extrusionOk="0">
                  <a:moveTo>
                    <a:pt x="3295" y="510"/>
                  </a:moveTo>
                  <a:cubicBezTo>
                    <a:pt x="5858" y="172"/>
                    <a:pt x="8420" y="-165"/>
                    <a:pt x="10800" y="88"/>
                  </a:cubicBezTo>
                  <a:cubicBezTo>
                    <a:pt x="13180" y="341"/>
                    <a:pt x="15376" y="1185"/>
                    <a:pt x="17390" y="3041"/>
                  </a:cubicBezTo>
                  <a:cubicBezTo>
                    <a:pt x="19403" y="4897"/>
                    <a:pt x="21234" y="7766"/>
                    <a:pt x="21417" y="10297"/>
                  </a:cubicBezTo>
                  <a:cubicBezTo>
                    <a:pt x="21600" y="12829"/>
                    <a:pt x="20136" y="15022"/>
                    <a:pt x="17207" y="16879"/>
                  </a:cubicBezTo>
                  <a:cubicBezTo>
                    <a:pt x="14278" y="18735"/>
                    <a:pt x="9885" y="20254"/>
                    <a:pt x="6773" y="20844"/>
                  </a:cubicBezTo>
                  <a:cubicBezTo>
                    <a:pt x="3661" y="21435"/>
                    <a:pt x="1831" y="21097"/>
                    <a:pt x="0" y="207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3" name="Line"/>
            <p:cNvSpPr/>
            <p:nvPr/>
          </p:nvSpPr>
          <p:spPr>
            <a:xfrm>
              <a:off x="1320800" y="2305050"/>
              <a:ext cx="19685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4" name="Line"/>
            <p:cNvSpPr/>
            <p:nvPr/>
          </p:nvSpPr>
          <p:spPr>
            <a:xfrm>
              <a:off x="1377950" y="2387600"/>
              <a:ext cx="13335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5" name="Line"/>
            <p:cNvSpPr/>
            <p:nvPr/>
          </p:nvSpPr>
          <p:spPr>
            <a:xfrm>
              <a:off x="1403350" y="2451100"/>
              <a:ext cx="171451" cy="3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6" name="Line"/>
            <p:cNvSpPr/>
            <p:nvPr/>
          </p:nvSpPr>
          <p:spPr>
            <a:xfrm>
              <a:off x="1797050" y="2241550"/>
              <a:ext cx="15694" cy="279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8" h="21600" fill="norm" stroke="1" extrusionOk="0">
                  <a:moveTo>
                    <a:pt x="16200" y="0"/>
                  </a:moveTo>
                  <a:cubicBezTo>
                    <a:pt x="18900" y="4418"/>
                    <a:pt x="21600" y="8836"/>
                    <a:pt x="18900" y="12436"/>
                  </a:cubicBezTo>
                  <a:cubicBezTo>
                    <a:pt x="16200" y="16036"/>
                    <a:pt x="8100" y="1881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7" name="Line"/>
            <p:cNvSpPr/>
            <p:nvPr/>
          </p:nvSpPr>
          <p:spPr>
            <a:xfrm>
              <a:off x="1787964" y="2178050"/>
              <a:ext cx="250387" cy="146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2" h="21600" fill="norm" stroke="1" extrusionOk="0">
                  <a:moveTo>
                    <a:pt x="235" y="21600"/>
                  </a:moveTo>
                  <a:cubicBezTo>
                    <a:pt x="235" y="20035"/>
                    <a:pt x="235" y="18470"/>
                    <a:pt x="144" y="16904"/>
                  </a:cubicBezTo>
                  <a:cubicBezTo>
                    <a:pt x="54" y="15339"/>
                    <a:pt x="-128" y="13774"/>
                    <a:pt x="144" y="12522"/>
                  </a:cubicBezTo>
                  <a:cubicBezTo>
                    <a:pt x="417" y="11270"/>
                    <a:pt x="1143" y="10330"/>
                    <a:pt x="3865" y="8296"/>
                  </a:cubicBezTo>
                  <a:cubicBezTo>
                    <a:pt x="6588" y="6261"/>
                    <a:pt x="11307" y="3130"/>
                    <a:pt x="14575" y="1565"/>
                  </a:cubicBezTo>
                  <a:cubicBezTo>
                    <a:pt x="17842" y="0"/>
                    <a:pt x="19657" y="0"/>
                    <a:pt x="2147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8" name="Line"/>
            <p:cNvSpPr/>
            <p:nvPr/>
          </p:nvSpPr>
          <p:spPr>
            <a:xfrm>
              <a:off x="1803400" y="2292350"/>
              <a:ext cx="222251" cy="7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731" y="15000"/>
                    <a:pt x="9463" y="8400"/>
                    <a:pt x="13063" y="4800"/>
                  </a:cubicBezTo>
                  <a:cubicBezTo>
                    <a:pt x="16663" y="1200"/>
                    <a:pt x="19131" y="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49" name="Line"/>
            <p:cNvSpPr/>
            <p:nvPr/>
          </p:nvSpPr>
          <p:spPr>
            <a:xfrm>
              <a:off x="1930400" y="2476500"/>
              <a:ext cx="127001" cy="95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6120" y="4800"/>
                    <a:pt x="12240" y="9600"/>
                    <a:pt x="15840" y="13200"/>
                  </a:cubicBezTo>
                  <a:cubicBezTo>
                    <a:pt x="19440" y="16800"/>
                    <a:pt x="20520" y="192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0" name="Line"/>
            <p:cNvSpPr/>
            <p:nvPr/>
          </p:nvSpPr>
          <p:spPr>
            <a:xfrm>
              <a:off x="1917700" y="2482849"/>
              <a:ext cx="133351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114" y="3600"/>
                    <a:pt x="10629" y="7200"/>
                    <a:pt x="7029" y="10800"/>
                  </a:cubicBezTo>
                  <a:cubicBezTo>
                    <a:pt x="3429" y="14400"/>
                    <a:pt x="1714" y="180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1" name="Line"/>
            <p:cNvSpPr/>
            <p:nvPr/>
          </p:nvSpPr>
          <p:spPr>
            <a:xfrm>
              <a:off x="2654300" y="2335668"/>
              <a:ext cx="158751" cy="168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71" fill="norm" stroke="1" extrusionOk="0">
                  <a:moveTo>
                    <a:pt x="0" y="2543"/>
                  </a:moveTo>
                  <a:cubicBezTo>
                    <a:pt x="576" y="1209"/>
                    <a:pt x="1152" y="-124"/>
                    <a:pt x="1872" y="9"/>
                  </a:cubicBezTo>
                  <a:cubicBezTo>
                    <a:pt x="2592" y="143"/>
                    <a:pt x="3456" y="1743"/>
                    <a:pt x="4464" y="4943"/>
                  </a:cubicBezTo>
                  <a:cubicBezTo>
                    <a:pt x="5472" y="8143"/>
                    <a:pt x="6624" y="12943"/>
                    <a:pt x="7344" y="16009"/>
                  </a:cubicBezTo>
                  <a:cubicBezTo>
                    <a:pt x="8064" y="19076"/>
                    <a:pt x="8352" y="20409"/>
                    <a:pt x="9216" y="20943"/>
                  </a:cubicBezTo>
                  <a:cubicBezTo>
                    <a:pt x="10080" y="21476"/>
                    <a:pt x="11520" y="21209"/>
                    <a:pt x="12960" y="18676"/>
                  </a:cubicBezTo>
                  <a:cubicBezTo>
                    <a:pt x="14400" y="16143"/>
                    <a:pt x="15840" y="11343"/>
                    <a:pt x="17280" y="8143"/>
                  </a:cubicBezTo>
                  <a:cubicBezTo>
                    <a:pt x="18720" y="4943"/>
                    <a:pt x="20160" y="3343"/>
                    <a:pt x="21600" y="17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2" name="Line"/>
            <p:cNvSpPr/>
            <p:nvPr/>
          </p:nvSpPr>
          <p:spPr>
            <a:xfrm>
              <a:off x="2821241" y="2327456"/>
              <a:ext cx="114792" cy="1744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8" h="21448" fill="norm" stroke="1" extrusionOk="0">
                  <a:moveTo>
                    <a:pt x="17022" y="368"/>
                  </a:moveTo>
                  <a:cubicBezTo>
                    <a:pt x="12779" y="108"/>
                    <a:pt x="8536" y="-152"/>
                    <a:pt x="5644" y="108"/>
                  </a:cubicBezTo>
                  <a:cubicBezTo>
                    <a:pt x="2751" y="368"/>
                    <a:pt x="1208" y="1149"/>
                    <a:pt x="436" y="2190"/>
                  </a:cubicBezTo>
                  <a:cubicBezTo>
                    <a:pt x="-335" y="3231"/>
                    <a:pt x="-335" y="4532"/>
                    <a:pt x="2558" y="6224"/>
                  </a:cubicBezTo>
                  <a:cubicBezTo>
                    <a:pt x="5451" y="7915"/>
                    <a:pt x="11236" y="9997"/>
                    <a:pt x="14901" y="11559"/>
                  </a:cubicBezTo>
                  <a:cubicBezTo>
                    <a:pt x="18565" y="13120"/>
                    <a:pt x="20108" y="14161"/>
                    <a:pt x="20686" y="15332"/>
                  </a:cubicBezTo>
                  <a:cubicBezTo>
                    <a:pt x="21265" y="16503"/>
                    <a:pt x="20879" y="17805"/>
                    <a:pt x="18179" y="18846"/>
                  </a:cubicBezTo>
                  <a:cubicBezTo>
                    <a:pt x="15479" y="19887"/>
                    <a:pt x="10465" y="20667"/>
                    <a:pt x="5451" y="214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3" name="Line"/>
            <p:cNvSpPr/>
            <p:nvPr/>
          </p:nvSpPr>
          <p:spPr>
            <a:xfrm>
              <a:off x="3028950" y="2444750"/>
              <a:ext cx="635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4" name="Line"/>
            <p:cNvSpPr/>
            <p:nvPr/>
          </p:nvSpPr>
          <p:spPr>
            <a:xfrm>
              <a:off x="3428999" y="2228850"/>
              <a:ext cx="144679" cy="292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7" h="21600" fill="norm" stroke="1" extrusionOk="0">
                  <a:moveTo>
                    <a:pt x="6574" y="0"/>
                  </a:moveTo>
                  <a:cubicBezTo>
                    <a:pt x="7826" y="626"/>
                    <a:pt x="9078" y="1252"/>
                    <a:pt x="9078" y="3443"/>
                  </a:cubicBezTo>
                  <a:cubicBezTo>
                    <a:pt x="9078" y="5635"/>
                    <a:pt x="7826" y="9391"/>
                    <a:pt x="7043" y="11817"/>
                  </a:cubicBezTo>
                  <a:cubicBezTo>
                    <a:pt x="6261" y="14243"/>
                    <a:pt x="5948" y="15339"/>
                    <a:pt x="5322" y="16513"/>
                  </a:cubicBezTo>
                  <a:cubicBezTo>
                    <a:pt x="4696" y="17687"/>
                    <a:pt x="3757" y="18939"/>
                    <a:pt x="2817" y="19252"/>
                  </a:cubicBezTo>
                  <a:cubicBezTo>
                    <a:pt x="1878" y="19565"/>
                    <a:pt x="939" y="18939"/>
                    <a:pt x="470" y="18235"/>
                  </a:cubicBezTo>
                  <a:cubicBezTo>
                    <a:pt x="0" y="17530"/>
                    <a:pt x="0" y="16748"/>
                    <a:pt x="0" y="15887"/>
                  </a:cubicBezTo>
                  <a:cubicBezTo>
                    <a:pt x="0" y="15026"/>
                    <a:pt x="0" y="14087"/>
                    <a:pt x="1878" y="12913"/>
                  </a:cubicBezTo>
                  <a:cubicBezTo>
                    <a:pt x="3757" y="11739"/>
                    <a:pt x="7513" y="10330"/>
                    <a:pt x="10487" y="8843"/>
                  </a:cubicBezTo>
                  <a:cubicBezTo>
                    <a:pt x="13461" y="7357"/>
                    <a:pt x="15652" y="5791"/>
                    <a:pt x="17374" y="4383"/>
                  </a:cubicBezTo>
                  <a:cubicBezTo>
                    <a:pt x="19096" y="2974"/>
                    <a:pt x="20348" y="1722"/>
                    <a:pt x="20974" y="1487"/>
                  </a:cubicBezTo>
                  <a:cubicBezTo>
                    <a:pt x="21600" y="1252"/>
                    <a:pt x="21600" y="2035"/>
                    <a:pt x="20504" y="4539"/>
                  </a:cubicBezTo>
                  <a:cubicBezTo>
                    <a:pt x="19409" y="7043"/>
                    <a:pt x="17217" y="11270"/>
                    <a:pt x="15965" y="14400"/>
                  </a:cubicBezTo>
                  <a:cubicBezTo>
                    <a:pt x="14713" y="17530"/>
                    <a:pt x="14400" y="19565"/>
                    <a:pt x="1408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5" name="Line"/>
            <p:cNvSpPr/>
            <p:nvPr/>
          </p:nvSpPr>
          <p:spPr>
            <a:xfrm>
              <a:off x="3600450" y="2476500"/>
              <a:ext cx="25401" cy="95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6" name="Line"/>
            <p:cNvSpPr/>
            <p:nvPr/>
          </p:nvSpPr>
          <p:spPr>
            <a:xfrm>
              <a:off x="3721100" y="2324100"/>
              <a:ext cx="635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7" name="Line"/>
            <p:cNvSpPr/>
            <p:nvPr/>
          </p:nvSpPr>
          <p:spPr>
            <a:xfrm>
              <a:off x="3721100" y="2476500"/>
              <a:ext cx="635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8" name="Line"/>
            <p:cNvSpPr/>
            <p:nvPr/>
          </p:nvSpPr>
          <p:spPr>
            <a:xfrm>
              <a:off x="3879850" y="2260600"/>
              <a:ext cx="25401" cy="266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800" y="3429"/>
                    <a:pt x="18000" y="6857"/>
                    <a:pt x="14400" y="10457"/>
                  </a:cubicBezTo>
                  <a:cubicBezTo>
                    <a:pt x="10800" y="14057"/>
                    <a:pt x="5400" y="1782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59" name="Line"/>
            <p:cNvSpPr/>
            <p:nvPr/>
          </p:nvSpPr>
          <p:spPr>
            <a:xfrm>
              <a:off x="3917950" y="2228850"/>
              <a:ext cx="190501" cy="88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8514"/>
                    <a:pt x="0" y="15429"/>
                    <a:pt x="2520" y="11829"/>
                  </a:cubicBezTo>
                  <a:cubicBezTo>
                    <a:pt x="5040" y="8229"/>
                    <a:pt x="10080" y="4114"/>
                    <a:pt x="13680" y="2057"/>
                  </a:cubicBezTo>
                  <a:cubicBezTo>
                    <a:pt x="17280" y="0"/>
                    <a:pt x="1944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0" name="Line"/>
            <p:cNvSpPr/>
            <p:nvPr/>
          </p:nvSpPr>
          <p:spPr>
            <a:xfrm>
              <a:off x="3911600" y="2373677"/>
              <a:ext cx="171451" cy="456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85" fill="norm" stroke="1" extrusionOk="0">
                  <a:moveTo>
                    <a:pt x="0" y="21185"/>
                  </a:moveTo>
                  <a:cubicBezTo>
                    <a:pt x="267" y="16276"/>
                    <a:pt x="533" y="11367"/>
                    <a:pt x="2533" y="7440"/>
                  </a:cubicBezTo>
                  <a:cubicBezTo>
                    <a:pt x="4533" y="3512"/>
                    <a:pt x="8267" y="567"/>
                    <a:pt x="11733" y="76"/>
                  </a:cubicBezTo>
                  <a:cubicBezTo>
                    <a:pt x="15200" y="-415"/>
                    <a:pt x="18400" y="1549"/>
                    <a:pt x="21600" y="35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1" name="Line"/>
            <p:cNvSpPr/>
            <p:nvPr/>
          </p:nvSpPr>
          <p:spPr>
            <a:xfrm>
              <a:off x="4006850" y="2476500"/>
              <a:ext cx="25401" cy="152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2" name="Line"/>
            <p:cNvSpPr/>
            <p:nvPr/>
          </p:nvSpPr>
          <p:spPr>
            <a:xfrm>
              <a:off x="3991887" y="2491443"/>
              <a:ext cx="111935" cy="1868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68" h="20948" fill="norm" stroke="1" extrusionOk="0">
                  <a:moveTo>
                    <a:pt x="8667" y="460"/>
                  </a:moveTo>
                  <a:cubicBezTo>
                    <a:pt x="10630" y="-14"/>
                    <a:pt x="12594" y="-489"/>
                    <a:pt x="14950" y="1054"/>
                  </a:cubicBezTo>
                  <a:cubicBezTo>
                    <a:pt x="17307" y="2597"/>
                    <a:pt x="20056" y="6157"/>
                    <a:pt x="20645" y="9362"/>
                  </a:cubicBezTo>
                  <a:cubicBezTo>
                    <a:pt x="21234" y="12566"/>
                    <a:pt x="19663" y="15414"/>
                    <a:pt x="16914" y="17313"/>
                  </a:cubicBezTo>
                  <a:cubicBezTo>
                    <a:pt x="14165" y="19212"/>
                    <a:pt x="10238" y="20162"/>
                    <a:pt x="7096" y="20636"/>
                  </a:cubicBezTo>
                  <a:cubicBezTo>
                    <a:pt x="3954" y="21111"/>
                    <a:pt x="1598" y="21111"/>
                    <a:pt x="616" y="20162"/>
                  </a:cubicBezTo>
                  <a:cubicBezTo>
                    <a:pt x="-366" y="19212"/>
                    <a:pt x="27" y="17313"/>
                    <a:pt x="419" y="154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3" name="Line"/>
            <p:cNvSpPr/>
            <p:nvPr/>
          </p:nvSpPr>
          <p:spPr>
            <a:xfrm>
              <a:off x="4286249" y="2391272"/>
              <a:ext cx="127001" cy="217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0" y="20157"/>
                  </a:moveTo>
                  <a:cubicBezTo>
                    <a:pt x="1080" y="12302"/>
                    <a:pt x="2160" y="4448"/>
                    <a:pt x="5760" y="1502"/>
                  </a:cubicBezTo>
                  <a:cubicBezTo>
                    <a:pt x="9360" y="-1443"/>
                    <a:pt x="15480" y="521"/>
                    <a:pt x="21600" y="2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4" name="Line"/>
            <p:cNvSpPr/>
            <p:nvPr/>
          </p:nvSpPr>
          <p:spPr>
            <a:xfrm>
              <a:off x="4267200" y="2482850"/>
              <a:ext cx="16510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5" name="Line"/>
            <p:cNvSpPr/>
            <p:nvPr/>
          </p:nvSpPr>
          <p:spPr>
            <a:xfrm>
              <a:off x="4318000" y="2482850"/>
              <a:ext cx="158751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6" name="Line"/>
            <p:cNvSpPr/>
            <p:nvPr/>
          </p:nvSpPr>
          <p:spPr>
            <a:xfrm>
              <a:off x="4292070" y="2286000"/>
              <a:ext cx="140231" cy="3151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44" h="21441" fill="norm" stroke="1" extrusionOk="0">
                  <a:moveTo>
                    <a:pt x="21044" y="0"/>
                  </a:moveTo>
                  <a:cubicBezTo>
                    <a:pt x="17868" y="3168"/>
                    <a:pt x="14691" y="6336"/>
                    <a:pt x="11038" y="9576"/>
                  </a:cubicBezTo>
                  <a:cubicBezTo>
                    <a:pt x="7385" y="12816"/>
                    <a:pt x="3256" y="16128"/>
                    <a:pt x="1350" y="18216"/>
                  </a:cubicBezTo>
                  <a:cubicBezTo>
                    <a:pt x="-556" y="20304"/>
                    <a:pt x="-238" y="21168"/>
                    <a:pt x="1032" y="21384"/>
                  </a:cubicBezTo>
                  <a:cubicBezTo>
                    <a:pt x="2303" y="21600"/>
                    <a:pt x="4526" y="21168"/>
                    <a:pt x="6750" y="207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7" name="Line"/>
            <p:cNvSpPr/>
            <p:nvPr/>
          </p:nvSpPr>
          <p:spPr>
            <a:xfrm>
              <a:off x="4584700" y="2336799"/>
              <a:ext cx="63501" cy="239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8" fill="norm" stroke="1" extrusionOk="0">
                  <a:moveTo>
                    <a:pt x="21600" y="0"/>
                  </a:moveTo>
                  <a:cubicBezTo>
                    <a:pt x="15840" y="5495"/>
                    <a:pt x="10080" y="10989"/>
                    <a:pt x="7200" y="14211"/>
                  </a:cubicBezTo>
                  <a:cubicBezTo>
                    <a:pt x="4320" y="17432"/>
                    <a:pt x="4320" y="18379"/>
                    <a:pt x="3600" y="19326"/>
                  </a:cubicBezTo>
                  <a:cubicBezTo>
                    <a:pt x="2880" y="20274"/>
                    <a:pt x="1440" y="21221"/>
                    <a:pt x="720" y="21411"/>
                  </a:cubicBezTo>
                  <a:cubicBezTo>
                    <a:pt x="0" y="21600"/>
                    <a:pt x="0" y="21032"/>
                    <a:pt x="0" y="204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8" name="Line"/>
            <p:cNvSpPr/>
            <p:nvPr/>
          </p:nvSpPr>
          <p:spPr>
            <a:xfrm>
              <a:off x="4603750" y="2303244"/>
              <a:ext cx="215901" cy="1161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58" fill="norm" stroke="1" extrusionOk="0">
                  <a:moveTo>
                    <a:pt x="0" y="21158"/>
                  </a:moveTo>
                  <a:cubicBezTo>
                    <a:pt x="0" y="17687"/>
                    <a:pt x="0" y="14215"/>
                    <a:pt x="2647" y="10551"/>
                  </a:cubicBezTo>
                  <a:cubicBezTo>
                    <a:pt x="5294" y="6887"/>
                    <a:pt x="10588" y="3029"/>
                    <a:pt x="14188" y="1294"/>
                  </a:cubicBezTo>
                  <a:cubicBezTo>
                    <a:pt x="17788" y="-442"/>
                    <a:pt x="19694" y="-56"/>
                    <a:pt x="21600" y="3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69" name="Line"/>
            <p:cNvSpPr/>
            <p:nvPr/>
          </p:nvSpPr>
          <p:spPr>
            <a:xfrm>
              <a:off x="4629150" y="2391833"/>
              <a:ext cx="184151" cy="21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97" y="10800"/>
                    <a:pt x="993" y="0"/>
                    <a:pt x="4593" y="0"/>
                  </a:cubicBezTo>
                  <a:cubicBezTo>
                    <a:pt x="8193" y="0"/>
                    <a:pt x="14897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0" name="Line"/>
            <p:cNvSpPr/>
            <p:nvPr/>
          </p:nvSpPr>
          <p:spPr>
            <a:xfrm>
              <a:off x="4654550" y="2533650"/>
              <a:ext cx="127000" cy="107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6480" y="5082"/>
                    <a:pt x="12960" y="10165"/>
                    <a:pt x="16560" y="13765"/>
                  </a:cubicBezTo>
                  <a:cubicBezTo>
                    <a:pt x="20160" y="17365"/>
                    <a:pt x="20880" y="1948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1" name="Line"/>
            <p:cNvSpPr/>
            <p:nvPr/>
          </p:nvSpPr>
          <p:spPr>
            <a:xfrm>
              <a:off x="4622800" y="2540000"/>
              <a:ext cx="146051" cy="171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339" y="5333"/>
                    <a:pt x="9078" y="10667"/>
                    <a:pt x="5478" y="14267"/>
                  </a:cubicBezTo>
                  <a:cubicBezTo>
                    <a:pt x="1878" y="17867"/>
                    <a:pt x="939" y="1973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18" name="Drawing"/>
          <p:cNvGrpSpPr/>
          <p:nvPr/>
        </p:nvGrpSpPr>
        <p:grpSpPr>
          <a:xfrm>
            <a:off x="196850" y="1474359"/>
            <a:ext cx="12687300" cy="8279242"/>
            <a:chOff x="0" y="0"/>
            <a:chExt cx="12687300" cy="8279240"/>
          </a:xfrm>
        </p:grpSpPr>
        <p:sp>
          <p:nvSpPr>
            <p:cNvPr id="2274" name="Line"/>
            <p:cNvSpPr/>
            <p:nvPr/>
          </p:nvSpPr>
          <p:spPr>
            <a:xfrm>
              <a:off x="7588250" y="37938"/>
              <a:ext cx="183725" cy="3020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0" h="21586" fill="norm" stroke="1" extrusionOk="0">
                  <a:moveTo>
                    <a:pt x="0" y="719"/>
                  </a:moveTo>
                  <a:cubicBezTo>
                    <a:pt x="993" y="553"/>
                    <a:pt x="1986" y="386"/>
                    <a:pt x="3103" y="250"/>
                  </a:cubicBezTo>
                  <a:cubicBezTo>
                    <a:pt x="4221" y="114"/>
                    <a:pt x="5462" y="8"/>
                    <a:pt x="6207" y="1"/>
                  </a:cubicBezTo>
                  <a:cubicBezTo>
                    <a:pt x="6952" y="-7"/>
                    <a:pt x="7200" y="84"/>
                    <a:pt x="6952" y="371"/>
                  </a:cubicBezTo>
                  <a:cubicBezTo>
                    <a:pt x="6703" y="659"/>
                    <a:pt x="5959" y="1143"/>
                    <a:pt x="5462" y="1672"/>
                  </a:cubicBezTo>
                  <a:cubicBezTo>
                    <a:pt x="4966" y="2201"/>
                    <a:pt x="4717" y="2776"/>
                    <a:pt x="4966" y="3381"/>
                  </a:cubicBezTo>
                  <a:cubicBezTo>
                    <a:pt x="5214" y="3986"/>
                    <a:pt x="5959" y="4622"/>
                    <a:pt x="6828" y="5257"/>
                  </a:cubicBezTo>
                  <a:cubicBezTo>
                    <a:pt x="7697" y="5892"/>
                    <a:pt x="8690" y="6527"/>
                    <a:pt x="9807" y="7102"/>
                  </a:cubicBezTo>
                  <a:cubicBezTo>
                    <a:pt x="10924" y="7677"/>
                    <a:pt x="12166" y="8191"/>
                    <a:pt x="13407" y="8728"/>
                  </a:cubicBezTo>
                  <a:cubicBezTo>
                    <a:pt x="14648" y="9265"/>
                    <a:pt x="15890" y="9825"/>
                    <a:pt x="16883" y="10369"/>
                  </a:cubicBezTo>
                  <a:cubicBezTo>
                    <a:pt x="17876" y="10914"/>
                    <a:pt x="18621" y="11443"/>
                    <a:pt x="19366" y="12018"/>
                  </a:cubicBezTo>
                  <a:cubicBezTo>
                    <a:pt x="20110" y="12593"/>
                    <a:pt x="20855" y="13213"/>
                    <a:pt x="21228" y="13818"/>
                  </a:cubicBezTo>
                  <a:cubicBezTo>
                    <a:pt x="21600" y="14423"/>
                    <a:pt x="21600" y="15013"/>
                    <a:pt x="21476" y="15626"/>
                  </a:cubicBezTo>
                  <a:cubicBezTo>
                    <a:pt x="21352" y="16238"/>
                    <a:pt x="21103" y="16874"/>
                    <a:pt x="20607" y="17471"/>
                  </a:cubicBezTo>
                  <a:cubicBezTo>
                    <a:pt x="20110" y="18069"/>
                    <a:pt x="19366" y="18628"/>
                    <a:pt x="18497" y="19158"/>
                  </a:cubicBezTo>
                  <a:cubicBezTo>
                    <a:pt x="17628" y="19687"/>
                    <a:pt x="16634" y="20186"/>
                    <a:pt x="16014" y="20549"/>
                  </a:cubicBezTo>
                  <a:cubicBezTo>
                    <a:pt x="15393" y="20912"/>
                    <a:pt x="15145" y="21139"/>
                    <a:pt x="14897" y="21306"/>
                  </a:cubicBezTo>
                  <a:cubicBezTo>
                    <a:pt x="14648" y="21472"/>
                    <a:pt x="14400" y="21578"/>
                    <a:pt x="14276" y="21585"/>
                  </a:cubicBezTo>
                  <a:cubicBezTo>
                    <a:pt x="14152" y="21593"/>
                    <a:pt x="14152" y="21502"/>
                    <a:pt x="14152" y="214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5" name="Line"/>
            <p:cNvSpPr/>
            <p:nvPr/>
          </p:nvSpPr>
          <p:spPr>
            <a:xfrm>
              <a:off x="7376583" y="2592550"/>
              <a:ext cx="4874379" cy="2891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9" h="21541" fill="norm" stroke="1" extrusionOk="0">
                  <a:moveTo>
                    <a:pt x="234" y="21541"/>
                  </a:moveTo>
                  <a:cubicBezTo>
                    <a:pt x="187" y="21383"/>
                    <a:pt x="141" y="21226"/>
                    <a:pt x="94" y="21068"/>
                  </a:cubicBezTo>
                  <a:cubicBezTo>
                    <a:pt x="47" y="20910"/>
                    <a:pt x="0" y="20753"/>
                    <a:pt x="0" y="20674"/>
                  </a:cubicBezTo>
                  <a:cubicBezTo>
                    <a:pt x="0" y="20595"/>
                    <a:pt x="47" y="20595"/>
                    <a:pt x="239" y="20674"/>
                  </a:cubicBezTo>
                  <a:cubicBezTo>
                    <a:pt x="431" y="20753"/>
                    <a:pt x="769" y="20910"/>
                    <a:pt x="1092" y="20910"/>
                  </a:cubicBezTo>
                  <a:cubicBezTo>
                    <a:pt x="1416" y="20910"/>
                    <a:pt x="1725" y="20753"/>
                    <a:pt x="2034" y="20516"/>
                  </a:cubicBezTo>
                  <a:cubicBezTo>
                    <a:pt x="2344" y="20280"/>
                    <a:pt x="2653" y="19964"/>
                    <a:pt x="2981" y="19570"/>
                  </a:cubicBezTo>
                  <a:cubicBezTo>
                    <a:pt x="3309" y="19176"/>
                    <a:pt x="3656" y="18703"/>
                    <a:pt x="4027" y="18309"/>
                  </a:cubicBezTo>
                  <a:cubicBezTo>
                    <a:pt x="4397" y="17915"/>
                    <a:pt x="4791" y="17599"/>
                    <a:pt x="5128" y="17284"/>
                  </a:cubicBezTo>
                  <a:cubicBezTo>
                    <a:pt x="5466" y="16969"/>
                    <a:pt x="5747" y="16653"/>
                    <a:pt x="6033" y="16338"/>
                  </a:cubicBezTo>
                  <a:cubicBezTo>
                    <a:pt x="6319" y="16023"/>
                    <a:pt x="6609" y="15707"/>
                    <a:pt x="6989" y="15392"/>
                  </a:cubicBezTo>
                  <a:cubicBezTo>
                    <a:pt x="7369" y="15077"/>
                    <a:pt x="7837" y="14761"/>
                    <a:pt x="8255" y="14446"/>
                  </a:cubicBezTo>
                  <a:cubicBezTo>
                    <a:pt x="8672" y="14131"/>
                    <a:pt x="9038" y="13815"/>
                    <a:pt x="9394" y="13579"/>
                  </a:cubicBezTo>
                  <a:cubicBezTo>
                    <a:pt x="9750" y="13342"/>
                    <a:pt x="10097" y="13185"/>
                    <a:pt x="10453" y="13027"/>
                  </a:cubicBezTo>
                  <a:cubicBezTo>
                    <a:pt x="10809" y="12869"/>
                    <a:pt x="11175" y="12712"/>
                    <a:pt x="11536" y="12475"/>
                  </a:cubicBezTo>
                  <a:cubicBezTo>
                    <a:pt x="11897" y="12239"/>
                    <a:pt x="12253" y="11923"/>
                    <a:pt x="12609" y="11687"/>
                  </a:cubicBezTo>
                  <a:cubicBezTo>
                    <a:pt x="12966" y="11450"/>
                    <a:pt x="13322" y="11293"/>
                    <a:pt x="13664" y="11135"/>
                  </a:cubicBezTo>
                  <a:cubicBezTo>
                    <a:pt x="14006" y="10977"/>
                    <a:pt x="14334" y="10820"/>
                    <a:pt x="14662" y="10741"/>
                  </a:cubicBezTo>
                  <a:cubicBezTo>
                    <a:pt x="14991" y="10662"/>
                    <a:pt x="15319" y="10662"/>
                    <a:pt x="15638" y="10583"/>
                  </a:cubicBezTo>
                  <a:cubicBezTo>
                    <a:pt x="15956" y="10505"/>
                    <a:pt x="16266" y="10347"/>
                    <a:pt x="16617" y="10189"/>
                  </a:cubicBezTo>
                  <a:cubicBezTo>
                    <a:pt x="16969" y="10032"/>
                    <a:pt x="17362" y="9874"/>
                    <a:pt x="17723" y="9716"/>
                  </a:cubicBezTo>
                  <a:cubicBezTo>
                    <a:pt x="18084" y="9559"/>
                    <a:pt x="18413" y="9401"/>
                    <a:pt x="18788" y="9322"/>
                  </a:cubicBezTo>
                  <a:cubicBezTo>
                    <a:pt x="19162" y="9243"/>
                    <a:pt x="19584" y="9243"/>
                    <a:pt x="19988" y="9243"/>
                  </a:cubicBezTo>
                  <a:cubicBezTo>
                    <a:pt x="20391" y="9243"/>
                    <a:pt x="20775" y="9243"/>
                    <a:pt x="21019" y="9086"/>
                  </a:cubicBezTo>
                  <a:cubicBezTo>
                    <a:pt x="21262" y="8928"/>
                    <a:pt x="21366" y="8613"/>
                    <a:pt x="21441" y="8297"/>
                  </a:cubicBezTo>
                  <a:cubicBezTo>
                    <a:pt x="21516" y="7982"/>
                    <a:pt x="21563" y="7667"/>
                    <a:pt x="21581" y="7115"/>
                  </a:cubicBezTo>
                  <a:cubicBezTo>
                    <a:pt x="21600" y="6563"/>
                    <a:pt x="21591" y="5775"/>
                    <a:pt x="21502" y="4671"/>
                  </a:cubicBezTo>
                  <a:cubicBezTo>
                    <a:pt x="21412" y="3567"/>
                    <a:pt x="21244" y="2148"/>
                    <a:pt x="21108" y="1281"/>
                  </a:cubicBezTo>
                  <a:cubicBezTo>
                    <a:pt x="20972" y="414"/>
                    <a:pt x="20869" y="99"/>
                    <a:pt x="20794" y="20"/>
                  </a:cubicBezTo>
                  <a:cubicBezTo>
                    <a:pt x="20719" y="-59"/>
                    <a:pt x="20672" y="99"/>
                    <a:pt x="20672" y="493"/>
                  </a:cubicBezTo>
                  <a:cubicBezTo>
                    <a:pt x="20672" y="887"/>
                    <a:pt x="20719" y="1518"/>
                    <a:pt x="20850" y="2542"/>
                  </a:cubicBezTo>
                  <a:cubicBezTo>
                    <a:pt x="20981" y="3567"/>
                    <a:pt x="21197" y="4986"/>
                    <a:pt x="21333" y="6090"/>
                  </a:cubicBezTo>
                  <a:cubicBezTo>
                    <a:pt x="21469" y="7194"/>
                    <a:pt x="21525" y="7982"/>
                    <a:pt x="21548" y="8770"/>
                  </a:cubicBezTo>
                  <a:cubicBezTo>
                    <a:pt x="21572" y="9559"/>
                    <a:pt x="21563" y="10347"/>
                    <a:pt x="21450" y="11845"/>
                  </a:cubicBezTo>
                  <a:cubicBezTo>
                    <a:pt x="21338" y="13342"/>
                    <a:pt x="21122" y="15550"/>
                    <a:pt x="20906" y="177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6" name="Line"/>
            <p:cNvSpPr/>
            <p:nvPr/>
          </p:nvSpPr>
          <p:spPr>
            <a:xfrm>
              <a:off x="7532376" y="90828"/>
              <a:ext cx="265424" cy="1821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7" h="21370" fill="norm" stroke="1" extrusionOk="0">
                  <a:moveTo>
                    <a:pt x="8126" y="4852"/>
                  </a:moveTo>
                  <a:cubicBezTo>
                    <a:pt x="7268" y="4603"/>
                    <a:pt x="6411" y="4355"/>
                    <a:pt x="5640" y="4727"/>
                  </a:cubicBezTo>
                  <a:cubicBezTo>
                    <a:pt x="4868" y="5100"/>
                    <a:pt x="4183" y="6093"/>
                    <a:pt x="3497" y="8576"/>
                  </a:cubicBezTo>
                  <a:cubicBezTo>
                    <a:pt x="2811" y="11058"/>
                    <a:pt x="2126" y="15031"/>
                    <a:pt x="1526" y="17638"/>
                  </a:cubicBezTo>
                  <a:cubicBezTo>
                    <a:pt x="926" y="20245"/>
                    <a:pt x="411" y="21486"/>
                    <a:pt x="154" y="21362"/>
                  </a:cubicBezTo>
                  <a:cubicBezTo>
                    <a:pt x="-103" y="21238"/>
                    <a:pt x="-103" y="19748"/>
                    <a:pt x="668" y="16272"/>
                  </a:cubicBezTo>
                  <a:cubicBezTo>
                    <a:pt x="1440" y="12796"/>
                    <a:pt x="2983" y="7334"/>
                    <a:pt x="4097" y="4107"/>
                  </a:cubicBezTo>
                  <a:cubicBezTo>
                    <a:pt x="5211" y="879"/>
                    <a:pt x="5897" y="-114"/>
                    <a:pt x="7440" y="10"/>
                  </a:cubicBezTo>
                  <a:cubicBezTo>
                    <a:pt x="8983" y="134"/>
                    <a:pt x="11383" y="1376"/>
                    <a:pt x="13868" y="3983"/>
                  </a:cubicBezTo>
                  <a:cubicBezTo>
                    <a:pt x="16354" y="6589"/>
                    <a:pt x="18926" y="10562"/>
                    <a:pt x="21497" y="145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7" name="Line"/>
            <p:cNvSpPr/>
            <p:nvPr/>
          </p:nvSpPr>
          <p:spPr>
            <a:xfrm>
              <a:off x="7670800" y="-1"/>
              <a:ext cx="4260850" cy="28148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82" fill="norm" stroke="1" extrusionOk="0">
                  <a:moveTo>
                    <a:pt x="0" y="21559"/>
                  </a:moveTo>
                  <a:cubicBezTo>
                    <a:pt x="300" y="21575"/>
                    <a:pt x="601" y="21591"/>
                    <a:pt x="950" y="21575"/>
                  </a:cubicBezTo>
                  <a:cubicBezTo>
                    <a:pt x="1298" y="21559"/>
                    <a:pt x="1695" y="21510"/>
                    <a:pt x="2076" y="21469"/>
                  </a:cubicBezTo>
                  <a:cubicBezTo>
                    <a:pt x="2457" y="21429"/>
                    <a:pt x="2822" y="21396"/>
                    <a:pt x="3085" y="21364"/>
                  </a:cubicBezTo>
                  <a:cubicBezTo>
                    <a:pt x="3348" y="21331"/>
                    <a:pt x="3509" y="21299"/>
                    <a:pt x="3589" y="21234"/>
                  </a:cubicBezTo>
                  <a:cubicBezTo>
                    <a:pt x="3670" y="21169"/>
                    <a:pt x="3670" y="21072"/>
                    <a:pt x="3670" y="20739"/>
                  </a:cubicBezTo>
                  <a:cubicBezTo>
                    <a:pt x="3670" y="20406"/>
                    <a:pt x="3670" y="19838"/>
                    <a:pt x="3680" y="19327"/>
                  </a:cubicBezTo>
                  <a:cubicBezTo>
                    <a:pt x="3691" y="18816"/>
                    <a:pt x="3713" y="18362"/>
                    <a:pt x="3723" y="18086"/>
                  </a:cubicBezTo>
                  <a:cubicBezTo>
                    <a:pt x="3734" y="17810"/>
                    <a:pt x="3734" y="17712"/>
                    <a:pt x="3729" y="17615"/>
                  </a:cubicBezTo>
                  <a:cubicBezTo>
                    <a:pt x="3723" y="17518"/>
                    <a:pt x="3713" y="17420"/>
                    <a:pt x="3734" y="17364"/>
                  </a:cubicBezTo>
                  <a:cubicBezTo>
                    <a:pt x="3756" y="17307"/>
                    <a:pt x="3809" y="17290"/>
                    <a:pt x="4024" y="17242"/>
                  </a:cubicBezTo>
                  <a:cubicBezTo>
                    <a:pt x="4238" y="17193"/>
                    <a:pt x="4614" y="17112"/>
                    <a:pt x="4984" y="17047"/>
                  </a:cubicBezTo>
                  <a:cubicBezTo>
                    <a:pt x="5354" y="16982"/>
                    <a:pt x="5719" y="16933"/>
                    <a:pt x="6041" y="16885"/>
                  </a:cubicBezTo>
                  <a:cubicBezTo>
                    <a:pt x="6363" y="16836"/>
                    <a:pt x="6642" y="16787"/>
                    <a:pt x="6808" y="16755"/>
                  </a:cubicBezTo>
                  <a:cubicBezTo>
                    <a:pt x="6975" y="16722"/>
                    <a:pt x="7028" y="16706"/>
                    <a:pt x="7061" y="16658"/>
                  </a:cubicBezTo>
                  <a:cubicBezTo>
                    <a:pt x="7093" y="16609"/>
                    <a:pt x="7103" y="16528"/>
                    <a:pt x="7109" y="16219"/>
                  </a:cubicBezTo>
                  <a:cubicBezTo>
                    <a:pt x="7114" y="15911"/>
                    <a:pt x="7114" y="15376"/>
                    <a:pt x="7103" y="14864"/>
                  </a:cubicBezTo>
                  <a:cubicBezTo>
                    <a:pt x="7093" y="14353"/>
                    <a:pt x="7071" y="13866"/>
                    <a:pt x="7055" y="13534"/>
                  </a:cubicBezTo>
                  <a:cubicBezTo>
                    <a:pt x="7039" y="13201"/>
                    <a:pt x="7028" y="13022"/>
                    <a:pt x="7023" y="12884"/>
                  </a:cubicBezTo>
                  <a:cubicBezTo>
                    <a:pt x="7018" y="12747"/>
                    <a:pt x="7018" y="12649"/>
                    <a:pt x="7044" y="12609"/>
                  </a:cubicBezTo>
                  <a:cubicBezTo>
                    <a:pt x="7071" y="12568"/>
                    <a:pt x="7125" y="12584"/>
                    <a:pt x="7345" y="12576"/>
                  </a:cubicBezTo>
                  <a:cubicBezTo>
                    <a:pt x="7565" y="12568"/>
                    <a:pt x="7951" y="12536"/>
                    <a:pt x="8327" y="12511"/>
                  </a:cubicBezTo>
                  <a:cubicBezTo>
                    <a:pt x="8702" y="12487"/>
                    <a:pt x="9067" y="12471"/>
                    <a:pt x="9308" y="12471"/>
                  </a:cubicBezTo>
                  <a:cubicBezTo>
                    <a:pt x="9550" y="12471"/>
                    <a:pt x="9668" y="12487"/>
                    <a:pt x="9754" y="12495"/>
                  </a:cubicBezTo>
                  <a:cubicBezTo>
                    <a:pt x="9840" y="12503"/>
                    <a:pt x="9893" y="12503"/>
                    <a:pt x="9931" y="12463"/>
                  </a:cubicBezTo>
                  <a:cubicBezTo>
                    <a:pt x="9968" y="12422"/>
                    <a:pt x="9990" y="12341"/>
                    <a:pt x="10006" y="12097"/>
                  </a:cubicBezTo>
                  <a:cubicBezTo>
                    <a:pt x="10022" y="11854"/>
                    <a:pt x="10033" y="11448"/>
                    <a:pt x="10054" y="10970"/>
                  </a:cubicBezTo>
                  <a:cubicBezTo>
                    <a:pt x="10076" y="10491"/>
                    <a:pt x="10108" y="9939"/>
                    <a:pt x="10135" y="9387"/>
                  </a:cubicBezTo>
                  <a:cubicBezTo>
                    <a:pt x="10162" y="8835"/>
                    <a:pt x="10183" y="8284"/>
                    <a:pt x="10172" y="7789"/>
                  </a:cubicBezTo>
                  <a:cubicBezTo>
                    <a:pt x="10162" y="7294"/>
                    <a:pt x="10119" y="6856"/>
                    <a:pt x="10086" y="6490"/>
                  </a:cubicBezTo>
                  <a:cubicBezTo>
                    <a:pt x="10054" y="6125"/>
                    <a:pt x="10033" y="5833"/>
                    <a:pt x="10017" y="5630"/>
                  </a:cubicBezTo>
                  <a:cubicBezTo>
                    <a:pt x="10001" y="5428"/>
                    <a:pt x="9990" y="5314"/>
                    <a:pt x="10017" y="5257"/>
                  </a:cubicBezTo>
                  <a:cubicBezTo>
                    <a:pt x="10044" y="5200"/>
                    <a:pt x="10108" y="5200"/>
                    <a:pt x="10333" y="5160"/>
                  </a:cubicBezTo>
                  <a:cubicBezTo>
                    <a:pt x="10559" y="5119"/>
                    <a:pt x="10945" y="5038"/>
                    <a:pt x="11331" y="4973"/>
                  </a:cubicBezTo>
                  <a:cubicBezTo>
                    <a:pt x="11717" y="4908"/>
                    <a:pt x="12104" y="4860"/>
                    <a:pt x="12506" y="4835"/>
                  </a:cubicBezTo>
                  <a:cubicBezTo>
                    <a:pt x="12908" y="4811"/>
                    <a:pt x="13327" y="4811"/>
                    <a:pt x="13563" y="4811"/>
                  </a:cubicBezTo>
                  <a:cubicBezTo>
                    <a:pt x="13799" y="4811"/>
                    <a:pt x="13853" y="4811"/>
                    <a:pt x="13901" y="4786"/>
                  </a:cubicBezTo>
                  <a:cubicBezTo>
                    <a:pt x="13949" y="4762"/>
                    <a:pt x="13992" y="4713"/>
                    <a:pt x="14019" y="4600"/>
                  </a:cubicBezTo>
                  <a:cubicBezTo>
                    <a:pt x="14046" y="4486"/>
                    <a:pt x="14057" y="4308"/>
                    <a:pt x="14083" y="3967"/>
                  </a:cubicBezTo>
                  <a:cubicBezTo>
                    <a:pt x="14110" y="3626"/>
                    <a:pt x="14153" y="3123"/>
                    <a:pt x="14175" y="2799"/>
                  </a:cubicBezTo>
                  <a:cubicBezTo>
                    <a:pt x="14196" y="2474"/>
                    <a:pt x="14196" y="2328"/>
                    <a:pt x="14207" y="2295"/>
                  </a:cubicBezTo>
                  <a:cubicBezTo>
                    <a:pt x="14218" y="2263"/>
                    <a:pt x="14239" y="2344"/>
                    <a:pt x="14309" y="2401"/>
                  </a:cubicBezTo>
                  <a:cubicBezTo>
                    <a:pt x="14379" y="2458"/>
                    <a:pt x="14497" y="2490"/>
                    <a:pt x="14749" y="2515"/>
                  </a:cubicBezTo>
                  <a:cubicBezTo>
                    <a:pt x="15001" y="2539"/>
                    <a:pt x="15387" y="2555"/>
                    <a:pt x="15634" y="2555"/>
                  </a:cubicBezTo>
                  <a:cubicBezTo>
                    <a:pt x="15881" y="2555"/>
                    <a:pt x="15988" y="2539"/>
                    <a:pt x="16063" y="2506"/>
                  </a:cubicBezTo>
                  <a:cubicBezTo>
                    <a:pt x="16138" y="2474"/>
                    <a:pt x="16181" y="2425"/>
                    <a:pt x="16224" y="2263"/>
                  </a:cubicBezTo>
                  <a:cubicBezTo>
                    <a:pt x="16267" y="2101"/>
                    <a:pt x="16310" y="1825"/>
                    <a:pt x="16337" y="1606"/>
                  </a:cubicBezTo>
                  <a:cubicBezTo>
                    <a:pt x="16364" y="1387"/>
                    <a:pt x="16374" y="1224"/>
                    <a:pt x="16380" y="1103"/>
                  </a:cubicBezTo>
                  <a:cubicBezTo>
                    <a:pt x="16385" y="981"/>
                    <a:pt x="16385" y="900"/>
                    <a:pt x="16390" y="819"/>
                  </a:cubicBezTo>
                  <a:cubicBezTo>
                    <a:pt x="16396" y="738"/>
                    <a:pt x="16407" y="656"/>
                    <a:pt x="16439" y="608"/>
                  </a:cubicBezTo>
                  <a:cubicBezTo>
                    <a:pt x="16471" y="559"/>
                    <a:pt x="16525" y="543"/>
                    <a:pt x="16691" y="527"/>
                  </a:cubicBezTo>
                  <a:cubicBezTo>
                    <a:pt x="16857" y="510"/>
                    <a:pt x="17136" y="494"/>
                    <a:pt x="17485" y="470"/>
                  </a:cubicBezTo>
                  <a:cubicBezTo>
                    <a:pt x="17834" y="445"/>
                    <a:pt x="18252" y="413"/>
                    <a:pt x="18644" y="372"/>
                  </a:cubicBezTo>
                  <a:cubicBezTo>
                    <a:pt x="19035" y="332"/>
                    <a:pt x="19400" y="283"/>
                    <a:pt x="19754" y="243"/>
                  </a:cubicBezTo>
                  <a:cubicBezTo>
                    <a:pt x="20108" y="202"/>
                    <a:pt x="20452" y="170"/>
                    <a:pt x="20720" y="129"/>
                  </a:cubicBezTo>
                  <a:cubicBezTo>
                    <a:pt x="20988" y="88"/>
                    <a:pt x="21182" y="40"/>
                    <a:pt x="21305" y="15"/>
                  </a:cubicBezTo>
                  <a:cubicBezTo>
                    <a:pt x="21428" y="-9"/>
                    <a:pt x="21482" y="-9"/>
                    <a:pt x="21520" y="48"/>
                  </a:cubicBezTo>
                  <a:cubicBezTo>
                    <a:pt x="21557" y="105"/>
                    <a:pt x="21579" y="218"/>
                    <a:pt x="21600" y="33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8" name="Line"/>
            <p:cNvSpPr/>
            <p:nvPr/>
          </p:nvSpPr>
          <p:spPr>
            <a:xfrm>
              <a:off x="7740650" y="106790"/>
              <a:ext cx="4705350" cy="2781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9" y="21436"/>
                    <a:pt x="97" y="21271"/>
                    <a:pt x="262" y="20951"/>
                  </a:cubicBezTo>
                  <a:cubicBezTo>
                    <a:pt x="428" y="20630"/>
                    <a:pt x="709" y="20153"/>
                    <a:pt x="962" y="19742"/>
                  </a:cubicBezTo>
                  <a:cubicBezTo>
                    <a:pt x="1215" y="19332"/>
                    <a:pt x="1438" y="18986"/>
                    <a:pt x="1652" y="18649"/>
                  </a:cubicBezTo>
                  <a:cubicBezTo>
                    <a:pt x="1866" y="18312"/>
                    <a:pt x="2070" y="17984"/>
                    <a:pt x="2259" y="17647"/>
                  </a:cubicBezTo>
                  <a:cubicBezTo>
                    <a:pt x="2449" y="17310"/>
                    <a:pt x="2623" y="16964"/>
                    <a:pt x="2798" y="16611"/>
                  </a:cubicBezTo>
                  <a:cubicBezTo>
                    <a:pt x="2973" y="16258"/>
                    <a:pt x="3148" y="15896"/>
                    <a:pt x="3352" y="15526"/>
                  </a:cubicBezTo>
                  <a:cubicBezTo>
                    <a:pt x="3556" y="15156"/>
                    <a:pt x="3789" y="14778"/>
                    <a:pt x="4062" y="14375"/>
                  </a:cubicBezTo>
                  <a:cubicBezTo>
                    <a:pt x="4334" y="13973"/>
                    <a:pt x="4645" y="13545"/>
                    <a:pt x="4921" y="13159"/>
                  </a:cubicBezTo>
                  <a:cubicBezTo>
                    <a:pt x="5198" y="12773"/>
                    <a:pt x="5441" y="12427"/>
                    <a:pt x="5684" y="12074"/>
                  </a:cubicBezTo>
                  <a:cubicBezTo>
                    <a:pt x="5927" y="11721"/>
                    <a:pt x="6170" y="11359"/>
                    <a:pt x="6432" y="10989"/>
                  </a:cubicBezTo>
                  <a:cubicBezTo>
                    <a:pt x="6695" y="10619"/>
                    <a:pt x="6977" y="10241"/>
                    <a:pt x="7278" y="9863"/>
                  </a:cubicBezTo>
                  <a:cubicBezTo>
                    <a:pt x="7579" y="9485"/>
                    <a:pt x="7900" y="9107"/>
                    <a:pt x="8211" y="8753"/>
                  </a:cubicBezTo>
                  <a:cubicBezTo>
                    <a:pt x="8521" y="8400"/>
                    <a:pt x="8823" y="8071"/>
                    <a:pt x="9090" y="7792"/>
                  </a:cubicBezTo>
                  <a:cubicBezTo>
                    <a:pt x="9357" y="7512"/>
                    <a:pt x="9590" y="7282"/>
                    <a:pt x="9828" y="7019"/>
                  </a:cubicBezTo>
                  <a:cubicBezTo>
                    <a:pt x="10066" y="6756"/>
                    <a:pt x="10309" y="6460"/>
                    <a:pt x="10528" y="6197"/>
                  </a:cubicBezTo>
                  <a:cubicBezTo>
                    <a:pt x="10747" y="5934"/>
                    <a:pt x="10941" y="5704"/>
                    <a:pt x="11179" y="5425"/>
                  </a:cubicBezTo>
                  <a:cubicBezTo>
                    <a:pt x="11417" y="5145"/>
                    <a:pt x="11699" y="4816"/>
                    <a:pt x="11976" y="4537"/>
                  </a:cubicBezTo>
                  <a:cubicBezTo>
                    <a:pt x="12253" y="4258"/>
                    <a:pt x="12525" y="4027"/>
                    <a:pt x="12806" y="3814"/>
                  </a:cubicBezTo>
                  <a:cubicBezTo>
                    <a:pt x="13088" y="3600"/>
                    <a:pt x="13380" y="3403"/>
                    <a:pt x="13700" y="3173"/>
                  </a:cubicBezTo>
                  <a:cubicBezTo>
                    <a:pt x="14021" y="2942"/>
                    <a:pt x="14371" y="2679"/>
                    <a:pt x="14701" y="2449"/>
                  </a:cubicBezTo>
                  <a:cubicBezTo>
                    <a:pt x="15032" y="2219"/>
                    <a:pt x="15343" y="2022"/>
                    <a:pt x="15687" y="1825"/>
                  </a:cubicBezTo>
                  <a:cubicBezTo>
                    <a:pt x="16032" y="1627"/>
                    <a:pt x="16411" y="1430"/>
                    <a:pt x="16732" y="1290"/>
                  </a:cubicBezTo>
                  <a:cubicBezTo>
                    <a:pt x="17053" y="1151"/>
                    <a:pt x="17315" y="1068"/>
                    <a:pt x="17621" y="986"/>
                  </a:cubicBezTo>
                  <a:cubicBezTo>
                    <a:pt x="17927" y="904"/>
                    <a:pt x="18277" y="822"/>
                    <a:pt x="18636" y="723"/>
                  </a:cubicBezTo>
                  <a:cubicBezTo>
                    <a:pt x="18996" y="625"/>
                    <a:pt x="19365" y="510"/>
                    <a:pt x="19686" y="403"/>
                  </a:cubicBezTo>
                  <a:cubicBezTo>
                    <a:pt x="20006" y="296"/>
                    <a:pt x="20279" y="197"/>
                    <a:pt x="20589" y="132"/>
                  </a:cubicBezTo>
                  <a:cubicBezTo>
                    <a:pt x="20900" y="66"/>
                    <a:pt x="21250" y="3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79" name="Line"/>
            <p:cNvSpPr/>
            <p:nvPr/>
          </p:nvSpPr>
          <p:spPr>
            <a:xfrm>
              <a:off x="0" y="2945504"/>
              <a:ext cx="12687300" cy="3553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84" fill="norm" stroke="1" extrusionOk="0">
                  <a:moveTo>
                    <a:pt x="0" y="8084"/>
                  </a:moveTo>
                  <a:cubicBezTo>
                    <a:pt x="79" y="8470"/>
                    <a:pt x="159" y="8855"/>
                    <a:pt x="259" y="9177"/>
                  </a:cubicBezTo>
                  <a:cubicBezTo>
                    <a:pt x="360" y="9498"/>
                    <a:pt x="483" y="9755"/>
                    <a:pt x="611" y="9884"/>
                  </a:cubicBezTo>
                  <a:cubicBezTo>
                    <a:pt x="739" y="10013"/>
                    <a:pt x="872" y="10013"/>
                    <a:pt x="1013" y="9884"/>
                  </a:cubicBezTo>
                  <a:cubicBezTo>
                    <a:pt x="1153" y="9755"/>
                    <a:pt x="1301" y="9498"/>
                    <a:pt x="1441" y="9305"/>
                  </a:cubicBezTo>
                  <a:cubicBezTo>
                    <a:pt x="1582" y="9113"/>
                    <a:pt x="1715" y="8984"/>
                    <a:pt x="1856" y="8855"/>
                  </a:cubicBezTo>
                  <a:cubicBezTo>
                    <a:pt x="1996" y="8727"/>
                    <a:pt x="2144" y="8598"/>
                    <a:pt x="2297" y="8470"/>
                  </a:cubicBezTo>
                  <a:cubicBezTo>
                    <a:pt x="2450" y="8341"/>
                    <a:pt x="2609" y="8213"/>
                    <a:pt x="2746" y="8148"/>
                  </a:cubicBezTo>
                  <a:cubicBezTo>
                    <a:pt x="2883" y="8084"/>
                    <a:pt x="2998" y="8084"/>
                    <a:pt x="3119" y="8020"/>
                  </a:cubicBezTo>
                  <a:cubicBezTo>
                    <a:pt x="3240" y="7955"/>
                    <a:pt x="3366" y="7827"/>
                    <a:pt x="3488" y="7698"/>
                  </a:cubicBezTo>
                  <a:cubicBezTo>
                    <a:pt x="3611" y="7570"/>
                    <a:pt x="3730" y="7441"/>
                    <a:pt x="3859" y="7248"/>
                  </a:cubicBezTo>
                  <a:cubicBezTo>
                    <a:pt x="3989" y="7055"/>
                    <a:pt x="4130" y="6798"/>
                    <a:pt x="4270" y="6541"/>
                  </a:cubicBezTo>
                  <a:cubicBezTo>
                    <a:pt x="4411" y="6284"/>
                    <a:pt x="4551" y="6027"/>
                    <a:pt x="4695" y="5705"/>
                  </a:cubicBezTo>
                  <a:cubicBezTo>
                    <a:pt x="4840" y="5384"/>
                    <a:pt x="4987" y="4998"/>
                    <a:pt x="5139" y="4613"/>
                  </a:cubicBezTo>
                  <a:cubicBezTo>
                    <a:pt x="5290" y="4227"/>
                    <a:pt x="5445" y="3841"/>
                    <a:pt x="5607" y="3455"/>
                  </a:cubicBezTo>
                  <a:cubicBezTo>
                    <a:pt x="5769" y="3070"/>
                    <a:pt x="5939" y="2684"/>
                    <a:pt x="6059" y="2427"/>
                  </a:cubicBezTo>
                  <a:cubicBezTo>
                    <a:pt x="6180" y="2170"/>
                    <a:pt x="6252" y="2041"/>
                    <a:pt x="6375" y="1784"/>
                  </a:cubicBezTo>
                  <a:cubicBezTo>
                    <a:pt x="6497" y="1527"/>
                    <a:pt x="6670" y="1141"/>
                    <a:pt x="6798" y="948"/>
                  </a:cubicBezTo>
                  <a:cubicBezTo>
                    <a:pt x="6926" y="755"/>
                    <a:pt x="7009" y="755"/>
                    <a:pt x="7094" y="691"/>
                  </a:cubicBezTo>
                  <a:cubicBezTo>
                    <a:pt x="7178" y="627"/>
                    <a:pt x="7265" y="498"/>
                    <a:pt x="7360" y="434"/>
                  </a:cubicBezTo>
                  <a:cubicBezTo>
                    <a:pt x="7456" y="370"/>
                    <a:pt x="7560" y="370"/>
                    <a:pt x="7650" y="305"/>
                  </a:cubicBezTo>
                  <a:cubicBezTo>
                    <a:pt x="7741" y="241"/>
                    <a:pt x="7816" y="113"/>
                    <a:pt x="7946" y="48"/>
                  </a:cubicBezTo>
                  <a:cubicBezTo>
                    <a:pt x="8076" y="-16"/>
                    <a:pt x="8259" y="-16"/>
                    <a:pt x="8443" y="48"/>
                  </a:cubicBezTo>
                  <a:cubicBezTo>
                    <a:pt x="8627" y="113"/>
                    <a:pt x="8811" y="241"/>
                    <a:pt x="8957" y="370"/>
                  </a:cubicBezTo>
                  <a:cubicBezTo>
                    <a:pt x="9103" y="498"/>
                    <a:pt x="9211" y="627"/>
                    <a:pt x="9312" y="691"/>
                  </a:cubicBezTo>
                  <a:cubicBezTo>
                    <a:pt x="9413" y="755"/>
                    <a:pt x="9506" y="755"/>
                    <a:pt x="9598" y="820"/>
                  </a:cubicBezTo>
                  <a:cubicBezTo>
                    <a:pt x="9690" y="884"/>
                    <a:pt x="9780" y="1013"/>
                    <a:pt x="9874" y="1077"/>
                  </a:cubicBezTo>
                  <a:cubicBezTo>
                    <a:pt x="9968" y="1141"/>
                    <a:pt x="10065" y="1141"/>
                    <a:pt x="10160" y="1205"/>
                  </a:cubicBezTo>
                  <a:cubicBezTo>
                    <a:pt x="10256" y="1270"/>
                    <a:pt x="10350" y="1398"/>
                    <a:pt x="10499" y="1527"/>
                  </a:cubicBezTo>
                  <a:cubicBezTo>
                    <a:pt x="10649" y="1655"/>
                    <a:pt x="10854" y="1784"/>
                    <a:pt x="10998" y="1848"/>
                  </a:cubicBezTo>
                  <a:cubicBezTo>
                    <a:pt x="11142" y="1913"/>
                    <a:pt x="11225" y="1913"/>
                    <a:pt x="11373" y="1913"/>
                  </a:cubicBezTo>
                  <a:cubicBezTo>
                    <a:pt x="11521" y="1913"/>
                    <a:pt x="11733" y="1913"/>
                    <a:pt x="11933" y="1913"/>
                  </a:cubicBezTo>
                  <a:cubicBezTo>
                    <a:pt x="12133" y="1913"/>
                    <a:pt x="12321" y="1913"/>
                    <a:pt x="12474" y="1913"/>
                  </a:cubicBezTo>
                  <a:cubicBezTo>
                    <a:pt x="12627" y="1913"/>
                    <a:pt x="12746" y="1913"/>
                    <a:pt x="12905" y="1913"/>
                  </a:cubicBezTo>
                  <a:cubicBezTo>
                    <a:pt x="13063" y="1913"/>
                    <a:pt x="13261" y="1913"/>
                    <a:pt x="13413" y="1977"/>
                  </a:cubicBezTo>
                  <a:cubicBezTo>
                    <a:pt x="13564" y="2041"/>
                    <a:pt x="13668" y="2170"/>
                    <a:pt x="13827" y="2298"/>
                  </a:cubicBezTo>
                  <a:cubicBezTo>
                    <a:pt x="13986" y="2427"/>
                    <a:pt x="14198" y="2555"/>
                    <a:pt x="14357" y="2620"/>
                  </a:cubicBezTo>
                  <a:cubicBezTo>
                    <a:pt x="14515" y="2684"/>
                    <a:pt x="14620" y="2684"/>
                    <a:pt x="14721" y="2748"/>
                  </a:cubicBezTo>
                  <a:cubicBezTo>
                    <a:pt x="14822" y="2813"/>
                    <a:pt x="14919" y="2941"/>
                    <a:pt x="15022" y="3070"/>
                  </a:cubicBezTo>
                  <a:cubicBezTo>
                    <a:pt x="15124" y="3198"/>
                    <a:pt x="15232" y="3327"/>
                    <a:pt x="15389" y="3520"/>
                  </a:cubicBezTo>
                  <a:cubicBezTo>
                    <a:pt x="15546" y="3713"/>
                    <a:pt x="15751" y="3970"/>
                    <a:pt x="15897" y="4163"/>
                  </a:cubicBezTo>
                  <a:cubicBezTo>
                    <a:pt x="16043" y="4355"/>
                    <a:pt x="16130" y="4484"/>
                    <a:pt x="16229" y="4677"/>
                  </a:cubicBezTo>
                  <a:cubicBezTo>
                    <a:pt x="16328" y="4870"/>
                    <a:pt x="16440" y="5127"/>
                    <a:pt x="16589" y="5513"/>
                  </a:cubicBezTo>
                  <a:cubicBezTo>
                    <a:pt x="16739" y="5898"/>
                    <a:pt x="16926" y="6413"/>
                    <a:pt x="17070" y="6798"/>
                  </a:cubicBezTo>
                  <a:cubicBezTo>
                    <a:pt x="17214" y="7184"/>
                    <a:pt x="17315" y="7441"/>
                    <a:pt x="17409" y="7763"/>
                  </a:cubicBezTo>
                  <a:cubicBezTo>
                    <a:pt x="17503" y="8084"/>
                    <a:pt x="17589" y="8470"/>
                    <a:pt x="17677" y="8791"/>
                  </a:cubicBezTo>
                  <a:cubicBezTo>
                    <a:pt x="17766" y="9113"/>
                    <a:pt x="17856" y="9370"/>
                    <a:pt x="17951" y="9627"/>
                  </a:cubicBezTo>
                  <a:cubicBezTo>
                    <a:pt x="18047" y="9884"/>
                    <a:pt x="18148" y="10141"/>
                    <a:pt x="18234" y="10398"/>
                  </a:cubicBezTo>
                  <a:cubicBezTo>
                    <a:pt x="18321" y="10655"/>
                    <a:pt x="18393" y="10913"/>
                    <a:pt x="18515" y="11363"/>
                  </a:cubicBezTo>
                  <a:cubicBezTo>
                    <a:pt x="18638" y="11813"/>
                    <a:pt x="18811" y="12455"/>
                    <a:pt x="18977" y="13098"/>
                  </a:cubicBezTo>
                  <a:cubicBezTo>
                    <a:pt x="19142" y="13741"/>
                    <a:pt x="19301" y="14384"/>
                    <a:pt x="19456" y="15027"/>
                  </a:cubicBezTo>
                  <a:cubicBezTo>
                    <a:pt x="19611" y="15670"/>
                    <a:pt x="19762" y="16313"/>
                    <a:pt x="19906" y="16891"/>
                  </a:cubicBezTo>
                  <a:cubicBezTo>
                    <a:pt x="20050" y="17470"/>
                    <a:pt x="20187" y="17984"/>
                    <a:pt x="20344" y="18563"/>
                  </a:cubicBezTo>
                  <a:cubicBezTo>
                    <a:pt x="20501" y="19141"/>
                    <a:pt x="20677" y="19784"/>
                    <a:pt x="20850" y="20298"/>
                  </a:cubicBezTo>
                  <a:cubicBezTo>
                    <a:pt x="21023" y="20813"/>
                    <a:pt x="21193" y="21198"/>
                    <a:pt x="21317" y="21391"/>
                  </a:cubicBezTo>
                  <a:cubicBezTo>
                    <a:pt x="21441" y="21584"/>
                    <a:pt x="21521" y="21584"/>
                    <a:pt x="21600" y="215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0" name="Line"/>
            <p:cNvSpPr/>
            <p:nvPr/>
          </p:nvSpPr>
          <p:spPr>
            <a:xfrm>
              <a:off x="138569" y="3329785"/>
              <a:ext cx="390477" cy="3600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3" h="21115" fill="norm" stroke="1" extrusionOk="0">
                  <a:moveTo>
                    <a:pt x="15043" y="2399"/>
                  </a:moveTo>
                  <a:cubicBezTo>
                    <a:pt x="13649" y="1406"/>
                    <a:pt x="12256" y="413"/>
                    <a:pt x="10920" y="102"/>
                  </a:cubicBezTo>
                  <a:cubicBezTo>
                    <a:pt x="9585" y="-208"/>
                    <a:pt x="8307" y="164"/>
                    <a:pt x="6740" y="1530"/>
                  </a:cubicBezTo>
                  <a:cubicBezTo>
                    <a:pt x="5172" y="2895"/>
                    <a:pt x="3314" y="5254"/>
                    <a:pt x="2036" y="7799"/>
                  </a:cubicBezTo>
                  <a:cubicBezTo>
                    <a:pt x="759" y="10344"/>
                    <a:pt x="62" y="13075"/>
                    <a:pt x="4" y="15247"/>
                  </a:cubicBezTo>
                  <a:cubicBezTo>
                    <a:pt x="-54" y="17420"/>
                    <a:pt x="527" y="19033"/>
                    <a:pt x="1920" y="20026"/>
                  </a:cubicBezTo>
                  <a:cubicBezTo>
                    <a:pt x="3314" y="21020"/>
                    <a:pt x="5520" y="21392"/>
                    <a:pt x="7727" y="20895"/>
                  </a:cubicBezTo>
                  <a:cubicBezTo>
                    <a:pt x="9933" y="20399"/>
                    <a:pt x="12140" y="19033"/>
                    <a:pt x="13301" y="18040"/>
                  </a:cubicBezTo>
                  <a:cubicBezTo>
                    <a:pt x="14462" y="17047"/>
                    <a:pt x="14578" y="16426"/>
                    <a:pt x="14636" y="15744"/>
                  </a:cubicBezTo>
                  <a:cubicBezTo>
                    <a:pt x="14694" y="15061"/>
                    <a:pt x="14694" y="14316"/>
                    <a:pt x="14462" y="13758"/>
                  </a:cubicBezTo>
                  <a:cubicBezTo>
                    <a:pt x="14230" y="13199"/>
                    <a:pt x="13765" y="12826"/>
                    <a:pt x="12952" y="12889"/>
                  </a:cubicBezTo>
                  <a:cubicBezTo>
                    <a:pt x="12140" y="12951"/>
                    <a:pt x="10978" y="13447"/>
                    <a:pt x="10165" y="14130"/>
                  </a:cubicBezTo>
                  <a:cubicBezTo>
                    <a:pt x="9352" y="14813"/>
                    <a:pt x="8888" y="15682"/>
                    <a:pt x="8656" y="16489"/>
                  </a:cubicBezTo>
                  <a:cubicBezTo>
                    <a:pt x="8423" y="17295"/>
                    <a:pt x="8423" y="18040"/>
                    <a:pt x="8772" y="18475"/>
                  </a:cubicBezTo>
                  <a:cubicBezTo>
                    <a:pt x="9120" y="18909"/>
                    <a:pt x="9817" y="19033"/>
                    <a:pt x="10398" y="18909"/>
                  </a:cubicBezTo>
                  <a:cubicBezTo>
                    <a:pt x="10978" y="18785"/>
                    <a:pt x="11443" y="18413"/>
                    <a:pt x="11849" y="17978"/>
                  </a:cubicBezTo>
                  <a:cubicBezTo>
                    <a:pt x="12256" y="17544"/>
                    <a:pt x="12604" y="17047"/>
                    <a:pt x="12952" y="16551"/>
                  </a:cubicBezTo>
                  <a:cubicBezTo>
                    <a:pt x="13301" y="16054"/>
                    <a:pt x="13649" y="15558"/>
                    <a:pt x="13940" y="15744"/>
                  </a:cubicBezTo>
                  <a:cubicBezTo>
                    <a:pt x="14230" y="15930"/>
                    <a:pt x="14462" y="16799"/>
                    <a:pt x="14869" y="17295"/>
                  </a:cubicBezTo>
                  <a:cubicBezTo>
                    <a:pt x="15275" y="17792"/>
                    <a:pt x="15856" y="17916"/>
                    <a:pt x="16727" y="17668"/>
                  </a:cubicBezTo>
                  <a:cubicBezTo>
                    <a:pt x="17598" y="17420"/>
                    <a:pt x="18759" y="16799"/>
                    <a:pt x="19514" y="16178"/>
                  </a:cubicBezTo>
                  <a:cubicBezTo>
                    <a:pt x="20269" y="15558"/>
                    <a:pt x="20617" y="14937"/>
                    <a:pt x="20907" y="14316"/>
                  </a:cubicBezTo>
                  <a:cubicBezTo>
                    <a:pt x="21198" y="13695"/>
                    <a:pt x="21430" y="13075"/>
                    <a:pt x="21314" y="12516"/>
                  </a:cubicBezTo>
                  <a:cubicBezTo>
                    <a:pt x="21198" y="11958"/>
                    <a:pt x="20733" y="11461"/>
                    <a:pt x="20094" y="11151"/>
                  </a:cubicBezTo>
                  <a:cubicBezTo>
                    <a:pt x="19456" y="10840"/>
                    <a:pt x="18643" y="10716"/>
                    <a:pt x="18411" y="10964"/>
                  </a:cubicBezTo>
                  <a:cubicBezTo>
                    <a:pt x="18178" y="11213"/>
                    <a:pt x="18527" y="11833"/>
                    <a:pt x="19165" y="12578"/>
                  </a:cubicBezTo>
                  <a:cubicBezTo>
                    <a:pt x="19804" y="13323"/>
                    <a:pt x="20733" y="14192"/>
                    <a:pt x="21140" y="15185"/>
                  </a:cubicBezTo>
                  <a:cubicBezTo>
                    <a:pt x="21546" y="16178"/>
                    <a:pt x="21430" y="17295"/>
                    <a:pt x="21314" y="184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1" name="Line"/>
            <p:cNvSpPr/>
            <p:nvPr/>
          </p:nvSpPr>
          <p:spPr>
            <a:xfrm>
              <a:off x="558800" y="3480456"/>
              <a:ext cx="177800" cy="1234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02" fill="norm" stroke="1" extrusionOk="0">
                  <a:moveTo>
                    <a:pt x="0" y="14811"/>
                  </a:moveTo>
                  <a:cubicBezTo>
                    <a:pt x="3343" y="13011"/>
                    <a:pt x="6686" y="11211"/>
                    <a:pt x="8871" y="9591"/>
                  </a:cubicBezTo>
                  <a:cubicBezTo>
                    <a:pt x="11057" y="7971"/>
                    <a:pt x="12086" y="6531"/>
                    <a:pt x="12857" y="4911"/>
                  </a:cubicBezTo>
                  <a:cubicBezTo>
                    <a:pt x="13629" y="3291"/>
                    <a:pt x="14143" y="1491"/>
                    <a:pt x="13757" y="591"/>
                  </a:cubicBezTo>
                  <a:cubicBezTo>
                    <a:pt x="13371" y="-309"/>
                    <a:pt x="12086" y="-309"/>
                    <a:pt x="10286" y="1491"/>
                  </a:cubicBezTo>
                  <a:cubicBezTo>
                    <a:pt x="8486" y="3291"/>
                    <a:pt x="6171" y="6891"/>
                    <a:pt x="5014" y="9771"/>
                  </a:cubicBezTo>
                  <a:cubicBezTo>
                    <a:pt x="3857" y="12651"/>
                    <a:pt x="3857" y="14811"/>
                    <a:pt x="5914" y="16791"/>
                  </a:cubicBezTo>
                  <a:cubicBezTo>
                    <a:pt x="7971" y="18771"/>
                    <a:pt x="12086" y="20571"/>
                    <a:pt x="15043" y="20931"/>
                  </a:cubicBezTo>
                  <a:cubicBezTo>
                    <a:pt x="18000" y="21291"/>
                    <a:pt x="19800" y="20211"/>
                    <a:pt x="21600" y="191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2" name="Line"/>
            <p:cNvSpPr/>
            <p:nvPr/>
          </p:nvSpPr>
          <p:spPr>
            <a:xfrm>
              <a:off x="958850" y="3275440"/>
              <a:ext cx="12700" cy="317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0800" y="2448"/>
                    <a:pt x="0" y="4896"/>
                    <a:pt x="0" y="8496"/>
                  </a:cubicBezTo>
                  <a:cubicBezTo>
                    <a:pt x="0" y="12096"/>
                    <a:pt x="10800" y="1684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3" name="Line"/>
            <p:cNvSpPr/>
            <p:nvPr/>
          </p:nvSpPr>
          <p:spPr>
            <a:xfrm>
              <a:off x="266700" y="3688190"/>
              <a:ext cx="615950" cy="594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07" fill="norm" stroke="1" extrusionOk="0">
                  <a:moveTo>
                    <a:pt x="0" y="20110"/>
                  </a:moveTo>
                  <a:cubicBezTo>
                    <a:pt x="2301" y="20855"/>
                    <a:pt x="4602" y="21600"/>
                    <a:pt x="7200" y="19738"/>
                  </a:cubicBezTo>
                  <a:cubicBezTo>
                    <a:pt x="9798" y="17876"/>
                    <a:pt x="12693" y="13407"/>
                    <a:pt x="15142" y="9683"/>
                  </a:cubicBezTo>
                  <a:cubicBezTo>
                    <a:pt x="17592" y="5959"/>
                    <a:pt x="19596" y="297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4" name="Line"/>
            <p:cNvSpPr/>
            <p:nvPr/>
          </p:nvSpPr>
          <p:spPr>
            <a:xfrm>
              <a:off x="582729" y="3681840"/>
              <a:ext cx="318971" cy="746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4" h="21168" fill="norm" stroke="1" extrusionOk="0">
                  <a:moveTo>
                    <a:pt x="3082" y="14400"/>
                  </a:moveTo>
                  <a:cubicBezTo>
                    <a:pt x="1661" y="16800"/>
                    <a:pt x="240" y="19200"/>
                    <a:pt x="27" y="20400"/>
                  </a:cubicBezTo>
                  <a:cubicBezTo>
                    <a:pt x="-186" y="21600"/>
                    <a:pt x="809" y="21600"/>
                    <a:pt x="3864" y="18900"/>
                  </a:cubicBezTo>
                  <a:cubicBezTo>
                    <a:pt x="6919" y="16200"/>
                    <a:pt x="12035" y="10800"/>
                    <a:pt x="15303" y="7200"/>
                  </a:cubicBezTo>
                  <a:cubicBezTo>
                    <a:pt x="18572" y="3600"/>
                    <a:pt x="19993" y="1800"/>
                    <a:pt x="2141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5" name="Line"/>
            <p:cNvSpPr/>
            <p:nvPr/>
          </p:nvSpPr>
          <p:spPr>
            <a:xfrm>
              <a:off x="1155700" y="3406112"/>
              <a:ext cx="57150" cy="217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0" y="2484"/>
                  </a:moveTo>
                  <a:cubicBezTo>
                    <a:pt x="4800" y="521"/>
                    <a:pt x="9600" y="-1443"/>
                    <a:pt x="13200" y="1502"/>
                  </a:cubicBezTo>
                  <a:cubicBezTo>
                    <a:pt x="16800" y="4448"/>
                    <a:pt x="19200" y="12302"/>
                    <a:pt x="21600" y="201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6" name="Line"/>
            <p:cNvSpPr/>
            <p:nvPr/>
          </p:nvSpPr>
          <p:spPr>
            <a:xfrm>
              <a:off x="1200150" y="3561190"/>
              <a:ext cx="571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7" name="Line"/>
            <p:cNvSpPr/>
            <p:nvPr/>
          </p:nvSpPr>
          <p:spPr>
            <a:xfrm>
              <a:off x="4057650" y="2976990"/>
              <a:ext cx="280622" cy="530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1" h="21600" fill="norm" stroke="1" extrusionOk="0">
                  <a:moveTo>
                    <a:pt x="0" y="0"/>
                  </a:moveTo>
                  <a:cubicBezTo>
                    <a:pt x="325" y="233"/>
                    <a:pt x="650" y="466"/>
                    <a:pt x="1218" y="720"/>
                  </a:cubicBezTo>
                  <a:cubicBezTo>
                    <a:pt x="1786" y="974"/>
                    <a:pt x="2598" y="1250"/>
                    <a:pt x="3492" y="1539"/>
                  </a:cubicBezTo>
                  <a:cubicBezTo>
                    <a:pt x="4385" y="1828"/>
                    <a:pt x="5359" y="2130"/>
                    <a:pt x="6009" y="2453"/>
                  </a:cubicBezTo>
                  <a:cubicBezTo>
                    <a:pt x="6659" y="2777"/>
                    <a:pt x="6983" y="3121"/>
                    <a:pt x="7471" y="3445"/>
                  </a:cubicBezTo>
                  <a:cubicBezTo>
                    <a:pt x="7958" y="3768"/>
                    <a:pt x="8608" y="4070"/>
                    <a:pt x="9501" y="4389"/>
                  </a:cubicBezTo>
                  <a:cubicBezTo>
                    <a:pt x="10394" y="4708"/>
                    <a:pt x="11531" y="5044"/>
                    <a:pt x="12586" y="5389"/>
                  </a:cubicBezTo>
                  <a:cubicBezTo>
                    <a:pt x="13642" y="5734"/>
                    <a:pt x="14617" y="6088"/>
                    <a:pt x="15429" y="6441"/>
                  </a:cubicBezTo>
                  <a:cubicBezTo>
                    <a:pt x="16241" y="6795"/>
                    <a:pt x="16890" y="7148"/>
                    <a:pt x="17377" y="7480"/>
                  </a:cubicBezTo>
                  <a:cubicBezTo>
                    <a:pt x="17865" y="7812"/>
                    <a:pt x="18189" y="8123"/>
                    <a:pt x="18433" y="8446"/>
                  </a:cubicBezTo>
                  <a:cubicBezTo>
                    <a:pt x="18677" y="8769"/>
                    <a:pt x="18839" y="9106"/>
                    <a:pt x="18920" y="9446"/>
                  </a:cubicBezTo>
                  <a:cubicBezTo>
                    <a:pt x="19002" y="9787"/>
                    <a:pt x="19002" y="10132"/>
                    <a:pt x="19002" y="10477"/>
                  </a:cubicBezTo>
                  <a:cubicBezTo>
                    <a:pt x="19002" y="10822"/>
                    <a:pt x="19002" y="11166"/>
                    <a:pt x="19002" y="11520"/>
                  </a:cubicBezTo>
                  <a:cubicBezTo>
                    <a:pt x="19002" y="11874"/>
                    <a:pt x="19002" y="12236"/>
                    <a:pt x="18920" y="12589"/>
                  </a:cubicBezTo>
                  <a:cubicBezTo>
                    <a:pt x="18839" y="12943"/>
                    <a:pt x="18677" y="13288"/>
                    <a:pt x="18514" y="13641"/>
                  </a:cubicBezTo>
                  <a:cubicBezTo>
                    <a:pt x="18352" y="13995"/>
                    <a:pt x="18189" y="14357"/>
                    <a:pt x="18108" y="14732"/>
                  </a:cubicBezTo>
                  <a:cubicBezTo>
                    <a:pt x="18027" y="15107"/>
                    <a:pt x="18027" y="15495"/>
                    <a:pt x="18027" y="15874"/>
                  </a:cubicBezTo>
                  <a:cubicBezTo>
                    <a:pt x="18027" y="16254"/>
                    <a:pt x="18027" y="16625"/>
                    <a:pt x="18271" y="16987"/>
                  </a:cubicBezTo>
                  <a:cubicBezTo>
                    <a:pt x="18514" y="17349"/>
                    <a:pt x="19002" y="17703"/>
                    <a:pt x="19489" y="18043"/>
                  </a:cubicBezTo>
                  <a:cubicBezTo>
                    <a:pt x="19976" y="18384"/>
                    <a:pt x="20463" y="18711"/>
                    <a:pt x="20869" y="19069"/>
                  </a:cubicBezTo>
                  <a:cubicBezTo>
                    <a:pt x="21275" y="19427"/>
                    <a:pt x="21600" y="19815"/>
                    <a:pt x="21519" y="20194"/>
                  </a:cubicBezTo>
                  <a:cubicBezTo>
                    <a:pt x="21438" y="20574"/>
                    <a:pt x="20950" y="20945"/>
                    <a:pt x="20626" y="21177"/>
                  </a:cubicBezTo>
                  <a:cubicBezTo>
                    <a:pt x="20301" y="21410"/>
                    <a:pt x="20138" y="21505"/>
                    <a:pt x="19976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8" name="Line"/>
            <p:cNvSpPr/>
            <p:nvPr/>
          </p:nvSpPr>
          <p:spPr>
            <a:xfrm>
              <a:off x="882650" y="4513690"/>
              <a:ext cx="1847850" cy="7195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3" fill="norm" stroke="1" extrusionOk="0">
                  <a:moveTo>
                    <a:pt x="0" y="21473"/>
                  </a:moveTo>
                  <a:cubicBezTo>
                    <a:pt x="544" y="21537"/>
                    <a:pt x="1089" y="21600"/>
                    <a:pt x="1781" y="21378"/>
                  </a:cubicBezTo>
                  <a:cubicBezTo>
                    <a:pt x="2474" y="21157"/>
                    <a:pt x="3315" y="20650"/>
                    <a:pt x="4132" y="20175"/>
                  </a:cubicBezTo>
                  <a:cubicBezTo>
                    <a:pt x="4948" y="19700"/>
                    <a:pt x="5740" y="19256"/>
                    <a:pt x="6470" y="18781"/>
                  </a:cubicBezTo>
                  <a:cubicBezTo>
                    <a:pt x="7200" y="18306"/>
                    <a:pt x="7868" y="17799"/>
                    <a:pt x="8623" y="17103"/>
                  </a:cubicBezTo>
                  <a:cubicBezTo>
                    <a:pt x="9377" y="16406"/>
                    <a:pt x="10219" y="15519"/>
                    <a:pt x="11060" y="14601"/>
                  </a:cubicBezTo>
                  <a:cubicBezTo>
                    <a:pt x="11901" y="13682"/>
                    <a:pt x="12742" y="12732"/>
                    <a:pt x="13584" y="11718"/>
                  </a:cubicBezTo>
                  <a:cubicBezTo>
                    <a:pt x="14425" y="10705"/>
                    <a:pt x="15266" y="9628"/>
                    <a:pt x="16120" y="8393"/>
                  </a:cubicBezTo>
                  <a:cubicBezTo>
                    <a:pt x="16973" y="7158"/>
                    <a:pt x="17839" y="5764"/>
                    <a:pt x="18643" y="4497"/>
                  </a:cubicBezTo>
                  <a:cubicBezTo>
                    <a:pt x="19447" y="3230"/>
                    <a:pt x="20190" y="2090"/>
                    <a:pt x="20672" y="1362"/>
                  </a:cubicBezTo>
                  <a:cubicBezTo>
                    <a:pt x="21155" y="633"/>
                    <a:pt x="21377" y="31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89" name="Line"/>
            <p:cNvSpPr/>
            <p:nvPr/>
          </p:nvSpPr>
          <p:spPr>
            <a:xfrm>
              <a:off x="628650" y="4471357"/>
              <a:ext cx="418250" cy="499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6" h="21600" fill="norm" stroke="1" extrusionOk="0">
                  <a:moveTo>
                    <a:pt x="0" y="21600"/>
                  </a:moveTo>
                  <a:cubicBezTo>
                    <a:pt x="3491" y="20959"/>
                    <a:pt x="6982" y="20319"/>
                    <a:pt x="9982" y="19907"/>
                  </a:cubicBezTo>
                  <a:cubicBezTo>
                    <a:pt x="12982" y="19495"/>
                    <a:pt x="15491" y="19312"/>
                    <a:pt x="17018" y="19220"/>
                  </a:cubicBezTo>
                  <a:cubicBezTo>
                    <a:pt x="18545" y="19129"/>
                    <a:pt x="19091" y="19129"/>
                    <a:pt x="19691" y="19129"/>
                  </a:cubicBezTo>
                  <a:cubicBezTo>
                    <a:pt x="20291" y="19129"/>
                    <a:pt x="20945" y="19129"/>
                    <a:pt x="21273" y="18808"/>
                  </a:cubicBezTo>
                  <a:cubicBezTo>
                    <a:pt x="21600" y="18488"/>
                    <a:pt x="21600" y="17847"/>
                    <a:pt x="21491" y="16200"/>
                  </a:cubicBezTo>
                  <a:cubicBezTo>
                    <a:pt x="21382" y="14553"/>
                    <a:pt x="21164" y="11898"/>
                    <a:pt x="20945" y="9564"/>
                  </a:cubicBezTo>
                  <a:cubicBezTo>
                    <a:pt x="20727" y="7231"/>
                    <a:pt x="20509" y="5217"/>
                    <a:pt x="20400" y="3981"/>
                  </a:cubicBezTo>
                  <a:cubicBezTo>
                    <a:pt x="20291" y="2746"/>
                    <a:pt x="20291" y="2288"/>
                    <a:pt x="20291" y="1831"/>
                  </a:cubicBezTo>
                  <a:cubicBezTo>
                    <a:pt x="20291" y="1373"/>
                    <a:pt x="20291" y="915"/>
                    <a:pt x="20018" y="778"/>
                  </a:cubicBezTo>
                  <a:cubicBezTo>
                    <a:pt x="19745" y="641"/>
                    <a:pt x="19200" y="824"/>
                    <a:pt x="18927" y="1281"/>
                  </a:cubicBezTo>
                  <a:cubicBezTo>
                    <a:pt x="18655" y="1739"/>
                    <a:pt x="18655" y="2471"/>
                    <a:pt x="18927" y="2746"/>
                  </a:cubicBezTo>
                  <a:cubicBezTo>
                    <a:pt x="19200" y="3020"/>
                    <a:pt x="19745" y="2837"/>
                    <a:pt x="20073" y="2517"/>
                  </a:cubicBezTo>
                  <a:cubicBezTo>
                    <a:pt x="20400" y="2197"/>
                    <a:pt x="20509" y="1739"/>
                    <a:pt x="20455" y="1281"/>
                  </a:cubicBezTo>
                  <a:cubicBezTo>
                    <a:pt x="20400" y="824"/>
                    <a:pt x="20182" y="366"/>
                    <a:pt x="19800" y="229"/>
                  </a:cubicBezTo>
                  <a:cubicBezTo>
                    <a:pt x="19418" y="92"/>
                    <a:pt x="18873" y="275"/>
                    <a:pt x="18764" y="549"/>
                  </a:cubicBezTo>
                  <a:cubicBezTo>
                    <a:pt x="18655" y="824"/>
                    <a:pt x="18982" y="1190"/>
                    <a:pt x="19364" y="1236"/>
                  </a:cubicBezTo>
                  <a:cubicBezTo>
                    <a:pt x="19745" y="1281"/>
                    <a:pt x="20182" y="1007"/>
                    <a:pt x="20182" y="686"/>
                  </a:cubicBezTo>
                  <a:cubicBezTo>
                    <a:pt x="20182" y="366"/>
                    <a:pt x="19745" y="0"/>
                    <a:pt x="19800" y="0"/>
                  </a:cubicBezTo>
                  <a:cubicBezTo>
                    <a:pt x="19855" y="0"/>
                    <a:pt x="20400" y="366"/>
                    <a:pt x="20945" y="73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0" name="Line"/>
            <p:cNvSpPr/>
            <p:nvPr/>
          </p:nvSpPr>
          <p:spPr>
            <a:xfrm>
              <a:off x="977899" y="3856183"/>
              <a:ext cx="1981252" cy="6130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7" h="21573" fill="norm" stroke="1" extrusionOk="0">
                  <a:moveTo>
                    <a:pt x="0" y="21573"/>
                  </a:moveTo>
                  <a:cubicBezTo>
                    <a:pt x="830" y="21350"/>
                    <a:pt x="1660" y="21126"/>
                    <a:pt x="2478" y="20828"/>
                  </a:cubicBezTo>
                  <a:cubicBezTo>
                    <a:pt x="3296" y="20530"/>
                    <a:pt x="4103" y="20158"/>
                    <a:pt x="4887" y="19897"/>
                  </a:cubicBezTo>
                  <a:cubicBezTo>
                    <a:pt x="5671" y="19636"/>
                    <a:pt x="6432" y="19487"/>
                    <a:pt x="7285" y="19376"/>
                  </a:cubicBezTo>
                  <a:cubicBezTo>
                    <a:pt x="8137" y="19264"/>
                    <a:pt x="9083" y="19190"/>
                    <a:pt x="9947" y="19152"/>
                  </a:cubicBezTo>
                  <a:cubicBezTo>
                    <a:pt x="10812" y="19115"/>
                    <a:pt x="11595" y="19115"/>
                    <a:pt x="12045" y="19115"/>
                  </a:cubicBezTo>
                  <a:cubicBezTo>
                    <a:pt x="12494" y="19115"/>
                    <a:pt x="12610" y="19115"/>
                    <a:pt x="12725" y="19041"/>
                  </a:cubicBezTo>
                  <a:cubicBezTo>
                    <a:pt x="12840" y="18966"/>
                    <a:pt x="12955" y="18817"/>
                    <a:pt x="12967" y="18631"/>
                  </a:cubicBezTo>
                  <a:cubicBezTo>
                    <a:pt x="12978" y="18445"/>
                    <a:pt x="12886" y="18221"/>
                    <a:pt x="12782" y="18221"/>
                  </a:cubicBezTo>
                  <a:cubicBezTo>
                    <a:pt x="12679" y="18221"/>
                    <a:pt x="12564" y="18445"/>
                    <a:pt x="12483" y="18817"/>
                  </a:cubicBezTo>
                  <a:cubicBezTo>
                    <a:pt x="12402" y="19190"/>
                    <a:pt x="12356" y="19711"/>
                    <a:pt x="12402" y="19972"/>
                  </a:cubicBezTo>
                  <a:cubicBezTo>
                    <a:pt x="12448" y="20232"/>
                    <a:pt x="12587" y="20232"/>
                    <a:pt x="12690" y="20083"/>
                  </a:cubicBezTo>
                  <a:cubicBezTo>
                    <a:pt x="12794" y="19934"/>
                    <a:pt x="12863" y="19636"/>
                    <a:pt x="12921" y="19301"/>
                  </a:cubicBezTo>
                  <a:cubicBezTo>
                    <a:pt x="12978" y="18966"/>
                    <a:pt x="13025" y="18594"/>
                    <a:pt x="12990" y="18333"/>
                  </a:cubicBezTo>
                  <a:cubicBezTo>
                    <a:pt x="12955" y="18072"/>
                    <a:pt x="12840" y="17923"/>
                    <a:pt x="12748" y="17998"/>
                  </a:cubicBezTo>
                  <a:cubicBezTo>
                    <a:pt x="12656" y="18072"/>
                    <a:pt x="12587" y="18370"/>
                    <a:pt x="12610" y="18594"/>
                  </a:cubicBezTo>
                  <a:cubicBezTo>
                    <a:pt x="12633" y="18817"/>
                    <a:pt x="12748" y="18966"/>
                    <a:pt x="12863" y="19003"/>
                  </a:cubicBezTo>
                  <a:cubicBezTo>
                    <a:pt x="12978" y="19041"/>
                    <a:pt x="13094" y="18966"/>
                    <a:pt x="13128" y="18743"/>
                  </a:cubicBezTo>
                  <a:cubicBezTo>
                    <a:pt x="13163" y="18519"/>
                    <a:pt x="13117" y="18147"/>
                    <a:pt x="13071" y="16992"/>
                  </a:cubicBezTo>
                  <a:cubicBezTo>
                    <a:pt x="13025" y="15838"/>
                    <a:pt x="12978" y="13901"/>
                    <a:pt x="12955" y="11853"/>
                  </a:cubicBezTo>
                  <a:cubicBezTo>
                    <a:pt x="12932" y="9805"/>
                    <a:pt x="12932" y="7645"/>
                    <a:pt x="12955" y="6118"/>
                  </a:cubicBezTo>
                  <a:cubicBezTo>
                    <a:pt x="12978" y="4591"/>
                    <a:pt x="13025" y="3697"/>
                    <a:pt x="13025" y="3064"/>
                  </a:cubicBezTo>
                  <a:cubicBezTo>
                    <a:pt x="13025" y="2431"/>
                    <a:pt x="12978" y="2059"/>
                    <a:pt x="13013" y="1798"/>
                  </a:cubicBezTo>
                  <a:cubicBezTo>
                    <a:pt x="13048" y="1537"/>
                    <a:pt x="13163" y="1388"/>
                    <a:pt x="13566" y="1239"/>
                  </a:cubicBezTo>
                  <a:cubicBezTo>
                    <a:pt x="13970" y="1090"/>
                    <a:pt x="14661" y="941"/>
                    <a:pt x="15468" y="867"/>
                  </a:cubicBezTo>
                  <a:cubicBezTo>
                    <a:pt x="16275" y="792"/>
                    <a:pt x="17197" y="792"/>
                    <a:pt x="18061" y="792"/>
                  </a:cubicBezTo>
                  <a:cubicBezTo>
                    <a:pt x="18926" y="792"/>
                    <a:pt x="19733" y="792"/>
                    <a:pt x="20263" y="718"/>
                  </a:cubicBezTo>
                  <a:cubicBezTo>
                    <a:pt x="20793" y="643"/>
                    <a:pt x="21047" y="494"/>
                    <a:pt x="21231" y="345"/>
                  </a:cubicBezTo>
                  <a:cubicBezTo>
                    <a:pt x="21416" y="196"/>
                    <a:pt x="21531" y="47"/>
                    <a:pt x="21565" y="10"/>
                  </a:cubicBezTo>
                  <a:cubicBezTo>
                    <a:pt x="21600" y="-27"/>
                    <a:pt x="21554" y="47"/>
                    <a:pt x="21508" y="12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1" name="Line"/>
            <p:cNvSpPr/>
            <p:nvPr/>
          </p:nvSpPr>
          <p:spPr>
            <a:xfrm>
              <a:off x="999843" y="4037440"/>
              <a:ext cx="111407" cy="1911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0" h="21600" fill="norm" stroke="1" extrusionOk="0">
                  <a:moveTo>
                    <a:pt x="665" y="0"/>
                  </a:moveTo>
                  <a:cubicBezTo>
                    <a:pt x="258" y="622"/>
                    <a:pt x="-150" y="1244"/>
                    <a:pt x="54" y="1914"/>
                  </a:cubicBezTo>
                  <a:cubicBezTo>
                    <a:pt x="258" y="2583"/>
                    <a:pt x="1073" y="3301"/>
                    <a:pt x="1480" y="3983"/>
                  </a:cubicBezTo>
                  <a:cubicBezTo>
                    <a:pt x="1888" y="4664"/>
                    <a:pt x="1888" y="5310"/>
                    <a:pt x="2295" y="5896"/>
                  </a:cubicBezTo>
                  <a:cubicBezTo>
                    <a:pt x="2703" y="6482"/>
                    <a:pt x="3518" y="7009"/>
                    <a:pt x="4333" y="7523"/>
                  </a:cubicBezTo>
                  <a:cubicBezTo>
                    <a:pt x="5148" y="8037"/>
                    <a:pt x="5963" y="8540"/>
                    <a:pt x="6982" y="9102"/>
                  </a:cubicBezTo>
                  <a:cubicBezTo>
                    <a:pt x="8001" y="9664"/>
                    <a:pt x="9224" y="10286"/>
                    <a:pt x="10242" y="10896"/>
                  </a:cubicBezTo>
                  <a:cubicBezTo>
                    <a:pt x="11261" y="11506"/>
                    <a:pt x="12076" y="12104"/>
                    <a:pt x="12688" y="12761"/>
                  </a:cubicBezTo>
                  <a:cubicBezTo>
                    <a:pt x="13299" y="13419"/>
                    <a:pt x="13707" y="14137"/>
                    <a:pt x="13910" y="14986"/>
                  </a:cubicBezTo>
                  <a:cubicBezTo>
                    <a:pt x="14114" y="15835"/>
                    <a:pt x="14114" y="16816"/>
                    <a:pt x="14318" y="17557"/>
                  </a:cubicBezTo>
                  <a:cubicBezTo>
                    <a:pt x="14522" y="18299"/>
                    <a:pt x="14929" y="18801"/>
                    <a:pt x="15541" y="19387"/>
                  </a:cubicBezTo>
                  <a:cubicBezTo>
                    <a:pt x="16152" y="19973"/>
                    <a:pt x="16967" y="20643"/>
                    <a:pt x="17986" y="21026"/>
                  </a:cubicBezTo>
                  <a:cubicBezTo>
                    <a:pt x="19005" y="21409"/>
                    <a:pt x="20227" y="21504"/>
                    <a:pt x="21450" y="21600"/>
                  </a:cubicBezTo>
                </a:path>
              </a:pathLst>
            </a:custGeom>
            <a:noFill/>
            <a:ln w="25400" cap="rnd">
              <a:solidFill>
                <a:srgbClr val="FCD02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2" name="Line"/>
            <p:cNvSpPr/>
            <p:nvPr/>
          </p:nvSpPr>
          <p:spPr>
            <a:xfrm>
              <a:off x="2184400" y="3669140"/>
              <a:ext cx="69850" cy="1809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309" y="606"/>
                    <a:pt x="2618" y="1213"/>
                    <a:pt x="3273" y="2034"/>
                  </a:cubicBezTo>
                  <a:cubicBezTo>
                    <a:pt x="3927" y="2855"/>
                    <a:pt x="3927" y="3891"/>
                    <a:pt x="4255" y="4787"/>
                  </a:cubicBezTo>
                  <a:cubicBezTo>
                    <a:pt x="4582" y="5684"/>
                    <a:pt x="5236" y="6442"/>
                    <a:pt x="6218" y="7074"/>
                  </a:cubicBezTo>
                  <a:cubicBezTo>
                    <a:pt x="7200" y="7705"/>
                    <a:pt x="8509" y="8211"/>
                    <a:pt x="9164" y="8893"/>
                  </a:cubicBezTo>
                  <a:cubicBezTo>
                    <a:pt x="9818" y="9575"/>
                    <a:pt x="9818" y="10434"/>
                    <a:pt x="9818" y="11242"/>
                  </a:cubicBezTo>
                  <a:cubicBezTo>
                    <a:pt x="9818" y="12051"/>
                    <a:pt x="9818" y="12808"/>
                    <a:pt x="10145" y="13541"/>
                  </a:cubicBezTo>
                  <a:cubicBezTo>
                    <a:pt x="10473" y="14274"/>
                    <a:pt x="11127" y="14981"/>
                    <a:pt x="12109" y="15777"/>
                  </a:cubicBezTo>
                  <a:cubicBezTo>
                    <a:pt x="13091" y="16573"/>
                    <a:pt x="14400" y="17457"/>
                    <a:pt x="15055" y="18354"/>
                  </a:cubicBezTo>
                  <a:cubicBezTo>
                    <a:pt x="15709" y="19251"/>
                    <a:pt x="15709" y="20160"/>
                    <a:pt x="16691" y="20703"/>
                  </a:cubicBezTo>
                  <a:cubicBezTo>
                    <a:pt x="17673" y="21246"/>
                    <a:pt x="19636" y="2142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CD02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3" name="Line"/>
            <p:cNvSpPr/>
            <p:nvPr/>
          </p:nvSpPr>
          <p:spPr>
            <a:xfrm>
              <a:off x="985572" y="4502599"/>
              <a:ext cx="151078" cy="1265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2" h="20825" fill="norm" stroke="1" extrusionOk="0">
                  <a:moveTo>
                    <a:pt x="9712" y="781"/>
                  </a:moveTo>
                  <a:cubicBezTo>
                    <a:pt x="7912" y="6006"/>
                    <a:pt x="6112" y="11232"/>
                    <a:pt x="4462" y="14890"/>
                  </a:cubicBezTo>
                  <a:cubicBezTo>
                    <a:pt x="2812" y="18548"/>
                    <a:pt x="1312" y="20639"/>
                    <a:pt x="562" y="20813"/>
                  </a:cubicBezTo>
                  <a:cubicBezTo>
                    <a:pt x="-188" y="20987"/>
                    <a:pt x="-188" y="19245"/>
                    <a:pt x="562" y="16284"/>
                  </a:cubicBezTo>
                  <a:cubicBezTo>
                    <a:pt x="1312" y="13322"/>
                    <a:pt x="2812" y="9142"/>
                    <a:pt x="4012" y="6355"/>
                  </a:cubicBezTo>
                  <a:cubicBezTo>
                    <a:pt x="5212" y="3568"/>
                    <a:pt x="6112" y="2174"/>
                    <a:pt x="7312" y="1129"/>
                  </a:cubicBezTo>
                  <a:cubicBezTo>
                    <a:pt x="8512" y="84"/>
                    <a:pt x="10012" y="-613"/>
                    <a:pt x="12262" y="781"/>
                  </a:cubicBezTo>
                  <a:cubicBezTo>
                    <a:pt x="14512" y="2174"/>
                    <a:pt x="17512" y="5658"/>
                    <a:pt x="19162" y="8271"/>
                  </a:cubicBezTo>
                  <a:cubicBezTo>
                    <a:pt x="20812" y="10884"/>
                    <a:pt x="21112" y="12626"/>
                    <a:pt x="21412" y="143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4" name="Line"/>
            <p:cNvSpPr/>
            <p:nvPr/>
          </p:nvSpPr>
          <p:spPr>
            <a:xfrm>
              <a:off x="1041400" y="4532740"/>
              <a:ext cx="69850" cy="6942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618" y="1185"/>
                    <a:pt x="5236" y="2371"/>
                    <a:pt x="6873" y="3754"/>
                  </a:cubicBezTo>
                  <a:cubicBezTo>
                    <a:pt x="8509" y="5137"/>
                    <a:pt x="9164" y="6717"/>
                    <a:pt x="10145" y="8330"/>
                  </a:cubicBezTo>
                  <a:cubicBezTo>
                    <a:pt x="11127" y="9944"/>
                    <a:pt x="12436" y="11590"/>
                    <a:pt x="13418" y="13368"/>
                  </a:cubicBezTo>
                  <a:cubicBezTo>
                    <a:pt x="14400" y="15146"/>
                    <a:pt x="15055" y="17056"/>
                    <a:pt x="15709" y="18340"/>
                  </a:cubicBezTo>
                  <a:cubicBezTo>
                    <a:pt x="16364" y="19624"/>
                    <a:pt x="17018" y="20283"/>
                    <a:pt x="17673" y="20777"/>
                  </a:cubicBezTo>
                  <a:cubicBezTo>
                    <a:pt x="18327" y="21271"/>
                    <a:pt x="18982" y="21600"/>
                    <a:pt x="19636" y="21600"/>
                  </a:cubicBezTo>
                  <a:cubicBezTo>
                    <a:pt x="20291" y="21600"/>
                    <a:pt x="20945" y="21271"/>
                    <a:pt x="21273" y="21073"/>
                  </a:cubicBezTo>
                  <a:cubicBezTo>
                    <a:pt x="21600" y="20876"/>
                    <a:pt x="21600" y="20810"/>
                    <a:pt x="21600" y="207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5" name="Line"/>
            <p:cNvSpPr/>
            <p:nvPr/>
          </p:nvSpPr>
          <p:spPr>
            <a:xfrm>
              <a:off x="1016000" y="5167740"/>
              <a:ext cx="1079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6" name="Line"/>
            <p:cNvSpPr/>
            <p:nvPr/>
          </p:nvSpPr>
          <p:spPr>
            <a:xfrm>
              <a:off x="1092200" y="5123290"/>
              <a:ext cx="63500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7" name="Line"/>
            <p:cNvSpPr/>
            <p:nvPr/>
          </p:nvSpPr>
          <p:spPr>
            <a:xfrm>
              <a:off x="1129080" y="4721123"/>
              <a:ext cx="96471" cy="3113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1" h="21465" fill="norm" stroke="1" extrusionOk="0">
                  <a:moveTo>
                    <a:pt x="12949" y="14595"/>
                  </a:moveTo>
                  <a:cubicBezTo>
                    <a:pt x="11540" y="14011"/>
                    <a:pt x="10131" y="13427"/>
                    <a:pt x="8253" y="13208"/>
                  </a:cubicBezTo>
                  <a:cubicBezTo>
                    <a:pt x="6375" y="12989"/>
                    <a:pt x="4027" y="13135"/>
                    <a:pt x="2384" y="13719"/>
                  </a:cubicBezTo>
                  <a:cubicBezTo>
                    <a:pt x="740" y="14303"/>
                    <a:pt x="-199" y="15324"/>
                    <a:pt x="36" y="16711"/>
                  </a:cubicBezTo>
                  <a:cubicBezTo>
                    <a:pt x="271" y="18097"/>
                    <a:pt x="1679" y="19849"/>
                    <a:pt x="3558" y="20724"/>
                  </a:cubicBezTo>
                  <a:cubicBezTo>
                    <a:pt x="5436" y="21600"/>
                    <a:pt x="7784" y="21600"/>
                    <a:pt x="9662" y="21235"/>
                  </a:cubicBezTo>
                  <a:cubicBezTo>
                    <a:pt x="11540" y="20870"/>
                    <a:pt x="12949" y="20141"/>
                    <a:pt x="13653" y="16784"/>
                  </a:cubicBezTo>
                  <a:cubicBezTo>
                    <a:pt x="14358" y="13427"/>
                    <a:pt x="14358" y="7443"/>
                    <a:pt x="14358" y="4086"/>
                  </a:cubicBezTo>
                  <a:cubicBezTo>
                    <a:pt x="14358" y="730"/>
                    <a:pt x="14358" y="0"/>
                    <a:pt x="13888" y="0"/>
                  </a:cubicBezTo>
                  <a:cubicBezTo>
                    <a:pt x="13418" y="0"/>
                    <a:pt x="12479" y="730"/>
                    <a:pt x="12479" y="2481"/>
                  </a:cubicBezTo>
                  <a:cubicBezTo>
                    <a:pt x="12479" y="4232"/>
                    <a:pt x="13418" y="7005"/>
                    <a:pt x="15062" y="9851"/>
                  </a:cubicBezTo>
                  <a:cubicBezTo>
                    <a:pt x="16705" y="12697"/>
                    <a:pt x="19053" y="15616"/>
                    <a:pt x="21401" y="185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8" name="Line"/>
            <p:cNvSpPr/>
            <p:nvPr/>
          </p:nvSpPr>
          <p:spPr>
            <a:xfrm>
              <a:off x="1301750" y="4951840"/>
              <a:ext cx="25400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299" name="Line"/>
            <p:cNvSpPr/>
            <p:nvPr/>
          </p:nvSpPr>
          <p:spPr>
            <a:xfrm>
              <a:off x="2069543" y="4474171"/>
              <a:ext cx="83107" cy="1157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2" h="21087" fill="norm" stroke="1" extrusionOk="0">
                  <a:moveTo>
                    <a:pt x="11482" y="258"/>
                  </a:moveTo>
                  <a:cubicBezTo>
                    <a:pt x="9322" y="4116"/>
                    <a:pt x="7162" y="7973"/>
                    <a:pt x="5002" y="11251"/>
                  </a:cubicBezTo>
                  <a:cubicBezTo>
                    <a:pt x="2842" y="14530"/>
                    <a:pt x="682" y="17230"/>
                    <a:pt x="142" y="17423"/>
                  </a:cubicBezTo>
                  <a:cubicBezTo>
                    <a:pt x="-398" y="17616"/>
                    <a:pt x="682" y="15301"/>
                    <a:pt x="2032" y="12987"/>
                  </a:cubicBezTo>
                  <a:cubicBezTo>
                    <a:pt x="3382" y="10673"/>
                    <a:pt x="5002" y="8358"/>
                    <a:pt x="6622" y="6044"/>
                  </a:cubicBezTo>
                  <a:cubicBezTo>
                    <a:pt x="8242" y="3730"/>
                    <a:pt x="9862" y="1416"/>
                    <a:pt x="12022" y="451"/>
                  </a:cubicBezTo>
                  <a:cubicBezTo>
                    <a:pt x="14182" y="-513"/>
                    <a:pt x="16882" y="-127"/>
                    <a:pt x="18502" y="3537"/>
                  </a:cubicBezTo>
                  <a:cubicBezTo>
                    <a:pt x="20122" y="7201"/>
                    <a:pt x="20662" y="14144"/>
                    <a:pt x="21202" y="210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0" name="Line"/>
            <p:cNvSpPr/>
            <p:nvPr/>
          </p:nvSpPr>
          <p:spPr>
            <a:xfrm>
              <a:off x="2133600" y="4513690"/>
              <a:ext cx="4234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0800" y="4933"/>
                    <a:pt x="21600" y="9867"/>
                    <a:pt x="21600" y="13467"/>
                  </a:cubicBezTo>
                  <a:cubicBezTo>
                    <a:pt x="21600" y="17067"/>
                    <a:pt x="10800" y="1933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1" name="Line"/>
            <p:cNvSpPr/>
            <p:nvPr/>
          </p:nvSpPr>
          <p:spPr>
            <a:xfrm>
              <a:off x="2076450" y="4786740"/>
              <a:ext cx="88900" cy="456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85" fill="norm" stroke="1" extrusionOk="0">
                  <a:moveTo>
                    <a:pt x="0" y="0"/>
                  </a:moveTo>
                  <a:cubicBezTo>
                    <a:pt x="0" y="4909"/>
                    <a:pt x="0" y="9818"/>
                    <a:pt x="1029" y="13745"/>
                  </a:cubicBezTo>
                  <a:cubicBezTo>
                    <a:pt x="2057" y="17673"/>
                    <a:pt x="4114" y="20618"/>
                    <a:pt x="7714" y="21109"/>
                  </a:cubicBezTo>
                  <a:cubicBezTo>
                    <a:pt x="11314" y="21600"/>
                    <a:pt x="16457" y="19636"/>
                    <a:pt x="21600" y="176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2" name="Line"/>
            <p:cNvSpPr/>
            <p:nvPr/>
          </p:nvSpPr>
          <p:spPr>
            <a:xfrm>
              <a:off x="2120900" y="4793090"/>
              <a:ext cx="82550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3" name="Line"/>
            <p:cNvSpPr/>
            <p:nvPr/>
          </p:nvSpPr>
          <p:spPr>
            <a:xfrm>
              <a:off x="1867457" y="4523127"/>
              <a:ext cx="101044" cy="2522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2" h="21276" fill="norm" stroke="1" extrusionOk="0">
                  <a:moveTo>
                    <a:pt x="16082" y="12592"/>
                  </a:moveTo>
                  <a:cubicBezTo>
                    <a:pt x="13832" y="12235"/>
                    <a:pt x="11582" y="11878"/>
                    <a:pt x="8882" y="12325"/>
                  </a:cubicBezTo>
                  <a:cubicBezTo>
                    <a:pt x="6182" y="12771"/>
                    <a:pt x="3032" y="14020"/>
                    <a:pt x="1457" y="15181"/>
                  </a:cubicBezTo>
                  <a:cubicBezTo>
                    <a:pt x="-118" y="16341"/>
                    <a:pt x="-118" y="17412"/>
                    <a:pt x="107" y="18483"/>
                  </a:cubicBezTo>
                  <a:cubicBezTo>
                    <a:pt x="332" y="19554"/>
                    <a:pt x="782" y="20625"/>
                    <a:pt x="2357" y="21072"/>
                  </a:cubicBezTo>
                  <a:cubicBezTo>
                    <a:pt x="3932" y="21518"/>
                    <a:pt x="6632" y="21339"/>
                    <a:pt x="9332" y="19465"/>
                  </a:cubicBezTo>
                  <a:cubicBezTo>
                    <a:pt x="12032" y="17591"/>
                    <a:pt x="14732" y="14020"/>
                    <a:pt x="16082" y="10718"/>
                  </a:cubicBezTo>
                  <a:cubicBezTo>
                    <a:pt x="17432" y="7416"/>
                    <a:pt x="17432" y="4381"/>
                    <a:pt x="16532" y="2506"/>
                  </a:cubicBezTo>
                  <a:cubicBezTo>
                    <a:pt x="15632" y="632"/>
                    <a:pt x="13832" y="-82"/>
                    <a:pt x="12482" y="7"/>
                  </a:cubicBezTo>
                  <a:cubicBezTo>
                    <a:pt x="11132" y="97"/>
                    <a:pt x="10232" y="989"/>
                    <a:pt x="10232" y="3310"/>
                  </a:cubicBezTo>
                  <a:cubicBezTo>
                    <a:pt x="10232" y="5630"/>
                    <a:pt x="11132" y="9379"/>
                    <a:pt x="13157" y="12235"/>
                  </a:cubicBezTo>
                  <a:cubicBezTo>
                    <a:pt x="15182" y="15092"/>
                    <a:pt x="18332" y="17055"/>
                    <a:pt x="21482" y="190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4" name="Line"/>
            <p:cNvSpPr/>
            <p:nvPr/>
          </p:nvSpPr>
          <p:spPr>
            <a:xfrm>
              <a:off x="1993900" y="4729590"/>
              <a:ext cx="120650" cy="780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68" fill="norm" stroke="1" extrusionOk="0">
                  <a:moveTo>
                    <a:pt x="0" y="0"/>
                  </a:moveTo>
                  <a:cubicBezTo>
                    <a:pt x="1895" y="1137"/>
                    <a:pt x="3789" y="2274"/>
                    <a:pt x="4547" y="4263"/>
                  </a:cubicBezTo>
                  <a:cubicBezTo>
                    <a:pt x="5305" y="6253"/>
                    <a:pt x="4926" y="9095"/>
                    <a:pt x="3979" y="12221"/>
                  </a:cubicBezTo>
                  <a:cubicBezTo>
                    <a:pt x="3032" y="15347"/>
                    <a:pt x="1516" y="18758"/>
                    <a:pt x="1895" y="20179"/>
                  </a:cubicBezTo>
                  <a:cubicBezTo>
                    <a:pt x="2274" y="21600"/>
                    <a:pt x="4547" y="21032"/>
                    <a:pt x="8147" y="19042"/>
                  </a:cubicBezTo>
                  <a:cubicBezTo>
                    <a:pt x="11747" y="17053"/>
                    <a:pt x="16674" y="13642"/>
                    <a:pt x="21600" y="102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5" name="Line"/>
            <p:cNvSpPr/>
            <p:nvPr/>
          </p:nvSpPr>
          <p:spPr>
            <a:xfrm>
              <a:off x="1481666" y="4465290"/>
              <a:ext cx="105834" cy="18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28" fill="norm" stroke="1" extrusionOk="0">
                  <a:moveTo>
                    <a:pt x="864" y="13408"/>
                  </a:moveTo>
                  <a:cubicBezTo>
                    <a:pt x="432" y="14608"/>
                    <a:pt x="0" y="15808"/>
                    <a:pt x="0" y="15688"/>
                  </a:cubicBezTo>
                  <a:cubicBezTo>
                    <a:pt x="0" y="15568"/>
                    <a:pt x="432" y="14128"/>
                    <a:pt x="1944" y="11488"/>
                  </a:cubicBezTo>
                  <a:cubicBezTo>
                    <a:pt x="3456" y="8848"/>
                    <a:pt x="6048" y="5008"/>
                    <a:pt x="8208" y="2728"/>
                  </a:cubicBezTo>
                  <a:cubicBezTo>
                    <a:pt x="10368" y="448"/>
                    <a:pt x="12096" y="-272"/>
                    <a:pt x="13608" y="88"/>
                  </a:cubicBezTo>
                  <a:cubicBezTo>
                    <a:pt x="15120" y="448"/>
                    <a:pt x="16416" y="1888"/>
                    <a:pt x="17712" y="5608"/>
                  </a:cubicBezTo>
                  <a:cubicBezTo>
                    <a:pt x="19008" y="9328"/>
                    <a:pt x="20304" y="15328"/>
                    <a:pt x="21600" y="213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6" name="Line"/>
            <p:cNvSpPr/>
            <p:nvPr/>
          </p:nvSpPr>
          <p:spPr>
            <a:xfrm>
              <a:off x="1530350" y="4558140"/>
              <a:ext cx="63500" cy="520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2722"/>
                    <a:pt x="7200" y="5444"/>
                    <a:pt x="9720" y="8166"/>
                  </a:cubicBezTo>
                  <a:cubicBezTo>
                    <a:pt x="12240" y="10888"/>
                    <a:pt x="13680" y="13610"/>
                    <a:pt x="15480" y="15849"/>
                  </a:cubicBezTo>
                  <a:cubicBezTo>
                    <a:pt x="17280" y="18088"/>
                    <a:pt x="19440" y="1984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7" name="Line"/>
            <p:cNvSpPr/>
            <p:nvPr/>
          </p:nvSpPr>
          <p:spPr>
            <a:xfrm>
              <a:off x="1498600" y="5034390"/>
              <a:ext cx="1016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8" name="Line"/>
            <p:cNvSpPr/>
            <p:nvPr/>
          </p:nvSpPr>
          <p:spPr>
            <a:xfrm>
              <a:off x="1587500" y="4989940"/>
              <a:ext cx="82550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615" y="2817"/>
                    <a:pt x="11631" y="5635"/>
                    <a:pt x="8031" y="9235"/>
                  </a:cubicBezTo>
                  <a:cubicBezTo>
                    <a:pt x="4431" y="12835"/>
                    <a:pt x="2215" y="1721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09" name="Line"/>
            <p:cNvSpPr/>
            <p:nvPr/>
          </p:nvSpPr>
          <p:spPr>
            <a:xfrm>
              <a:off x="1619720" y="4552292"/>
              <a:ext cx="82081" cy="3550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7" h="21442" fill="norm" stroke="1" extrusionOk="0">
                  <a:moveTo>
                    <a:pt x="9846" y="11856"/>
                  </a:moveTo>
                  <a:cubicBezTo>
                    <a:pt x="7077" y="12112"/>
                    <a:pt x="4308" y="12367"/>
                    <a:pt x="2646" y="13326"/>
                  </a:cubicBezTo>
                  <a:cubicBezTo>
                    <a:pt x="985" y="14285"/>
                    <a:pt x="431" y="15946"/>
                    <a:pt x="154" y="17160"/>
                  </a:cubicBezTo>
                  <a:cubicBezTo>
                    <a:pt x="-123" y="18375"/>
                    <a:pt x="-123" y="19141"/>
                    <a:pt x="985" y="19780"/>
                  </a:cubicBezTo>
                  <a:cubicBezTo>
                    <a:pt x="2092" y="20420"/>
                    <a:pt x="4308" y="20931"/>
                    <a:pt x="6246" y="20931"/>
                  </a:cubicBezTo>
                  <a:cubicBezTo>
                    <a:pt x="8185" y="20931"/>
                    <a:pt x="9846" y="20420"/>
                    <a:pt x="11508" y="17927"/>
                  </a:cubicBezTo>
                  <a:cubicBezTo>
                    <a:pt x="13169" y="15435"/>
                    <a:pt x="14831" y="10962"/>
                    <a:pt x="15662" y="7830"/>
                  </a:cubicBezTo>
                  <a:cubicBezTo>
                    <a:pt x="16492" y="4699"/>
                    <a:pt x="16492" y="2909"/>
                    <a:pt x="15939" y="1695"/>
                  </a:cubicBezTo>
                  <a:cubicBezTo>
                    <a:pt x="15385" y="481"/>
                    <a:pt x="14277" y="-158"/>
                    <a:pt x="12892" y="34"/>
                  </a:cubicBezTo>
                  <a:cubicBezTo>
                    <a:pt x="11508" y="225"/>
                    <a:pt x="9846" y="1248"/>
                    <a:pt x="9015" y="3421"/>
                  </a:cubicBezTo>
                  <a:cubicBezTo>
                    <a:pt x="8185" y="5593"/>
                    <a:pt x="8185" y="8917"/>
                    <a:pt x="10400" y="12112"/>
                  </a:cubicBezTo>
                  <a:cubicBezTo>
                    <a:pt x="12615" y="15307"/>
                    <a:pt x="17046" y="18375"/>
                    <a:pt x="21477" y="214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0" name="Line"/>
            <p:cNvSpPr/>
            <p:nvPr/>
          </p:nvSpPr>
          <p:spPr>
            <a:xfrm>
              <a:off x="1100666" y="6227059"/>
              <a:ext cx="150284" cy="4169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3" fill="norm" stroke="1" extrusionOk="0">
                  <a:moveTo>
                    <a:pt x="11561" y="13666"/>
                  </a:moveTo>
                  <a:cubicBezTo>
                    <a:pt x="10039" y="13018"/>
                    <a:pt x="8518" y="12370"/>
                    <a:pt x="6997" y="12154"/>
                  </a:cubicBezTo>
                  <a:cubicBezTo>
                    <a:pt x="5476" y="11938"/>
                    <a:pt x="3955" y="12154"/>
                    <a:pt x="2586" y="13180"/>
                  </a:cubicBezTo>
                  <a:cubicBezTo>
                    <a:pt x="1217" y="14206"/>
                    <a:pt x="0" y="16042"/>
                    <a:pt x="0" y="17500"/>
                  </a:cubicBezTo>
                  <a:cubicBezTo>
                    <a:pt x="0" y="18958"/>
                    <a:pt x="1217" y="20038"/>
                    <a:pt x="2586" y="20686"/>
                  </a:cubicBezTo>
                  <a:cubicBezTo>
                    <a:pt x="3955" y="21334"/>
                    <a:pt x="5476" y="21550"/>
                    <a:pt x="7454" y="20794"/>
                  </a:cubicBezTo>
                  <a:cubicBezTo>
                    <a:pt x="9431" y="20038"/>
                    <a:pt x="11865" y="18310"/>
                    <a:pt x="14299" y="15502"/>
                  </a:cubicBezTo>
                  <a:cubicBezTo>
                    <a:pt x="16732" y="12694"/>
                    <a:pt x="19166" y="8806"/>
                    <a:pt x="20383" y="6214"/>
                  </a:cubicBezTo>
                  <a:cubicBezTo>
                    <a:pt x="21600" y="3622"/>
                    <a:pt x="21600" y="2326"/>
                    <a:pt x="21448" y="1408"/>
                  </a:cubicBezTo>
                  <a:cubicBezTo>
                    <a:pt x="21296" y="490"/>
                    <a:pt x="20992" y="-50"/>
                    <a:pt x="20535" y="4"/>
                  </a:cubicBezTo>
                  <a:cubicBezTo>
                    <a:pt x="20079" y="58"/>
                    <a:pt x="19470" y="706"/>
                    <a:pt x="18862" y="2704"/>
                  </a:cubicBezTo>
                  <a:cubicBezTo>
                    <a:pt x="18254" y="4702"/>
                    <a:pt x="17645" y="8050"/>
                    <a:pt x="18101" y="10804"/>
                  </a:cubicBezTo>
                  <a:cubicBezTo>
                    <a:pt x="18558" y="13558"/>
                    <a:pt x="20079" y="15718"/>
                    <a:pt x="21600" y="178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1" name="Line"/>
            <p:cNvSpPr/>
            <p:nvPr/>
          </p:nvSpPr>
          <p:spPr>
            <a:xfrm>
              <a:off x="1526907" y="6380590"/>
              <a:ext cx="219343" cy="1392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7" h="21527" fill="norm" stroke="1" extrusionOk="0">
                  <a:moveTo>
                    <a:pt x="16997" y="0"/>
                  </a:moveTo>
                  <a:cubicBezTo>
                    <a:pt x="13088" y="4582"/>
                    <a:pt x="9180" y="9164"/>
                    <a:pt x="6506" y="12109"/>
                  </a:cubicBezTo>
                  <a:cubicBezTo>
                    <a:pt x="3831" y="15055"/>
                    <a:pt x="2391" y="16364"/>
                    <a:pt x="1363" y="17673"/>
                  </a:cubicBezTo>
                  <a:cubicBezTo>
                    <a:pt x="334" y="18982"/>
                    <a:pt x="-283" y="20291"/>
                    <a:pt x="128" y="20945"/>
                  </a:cubicBezTo>
                  <a:cubicBezTo>
                    <a:pt x="540" y="21600"/>
                    <a:pt x="1980" y="21600"/>
                    <a:pt x="5683" y="21436"/>
                  </a:cubicBezTo>
                  <a:cubicBezTo>
                    <a:pt x="9386" y="21273"/>
                    <a:pt x="15351" y="20945"/>
                    <a:pt x="21317" y="206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2" name="Line"/>
            <p:cNvSpPr/>
            <p:nvPr/>
          </p:nvSpPr>
          <p:spPr>
            <a:xfrm>
              <a:off x="1543050" y="6628240"/>
              <a:ext cx="1587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3" name="Line"/>
            <p:cNvSpPr/>
            <p:nvPr/>
          </p:nvSpPr>
          <p:spPr>
            <a:xfrm>
              <a:off x="2032000" y="6399640"/>
              <a:ext cx="254000" cy="1947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900" y="4461"/>
                    <a:pt x="1800" y="8922"/>
                    <a:pt x="2340" y="11974"/>
                  </a:cubicBezTo>
                  <a:cubicBezTo>
                    <a:pt x="2880" y="15026"/>
                    <a:pt x="3060" y="16670"/>
                    <a:pt x="3150" y="18313"/>
                  </a:cubicBezTo>
                  <a:cubicBezTo>
                    <a:pt x="3240" y="19957"/>
                    <a:pt x="3240" y="21600"/>
                    <a:pt x="3150" y="21600"/>
                  </a:cubicBezTo>
                  <a:cubicBezTo>
                    <a:pt x="3060" y="21600"/>
                    <a:pt x="2880" y="19957"/>
                    <a:pt x="2790" y="17374"/>
                  </a:cubicBezTo>
                  <a:cubicBezTo>
                    <a:pt x="2700" y="14791"/>
                    <a:pt x="2700" y="11270"/>
                    <a:pt x="2880" y="8922"/>
                  </a:cubicBezTo>
                  <a:cubicBezTo>
                    <a:pt x="3060" y="6574"/>
                    <a:pt x="3420" y="5400"/>
                    <a:pt x="4140" y="5400"/>
                  </a:cubicBezTo>
                  <a:cubicBezTo>
                    <a:pt x="4860" y="5400"/>
                    <a:pt x="5940" y="6574"/>
                    <a:pt x="6840" y="7865"/>
                  </a:cubicBezTo>
                  <a:cubicBezTo>
                    <a:pt x="7740" y="9157"/>
                    <a:pt x="8460" y="10565"/>
                    <a:pt x="9180" y="10330"/>
                  </a:cubicBezTo>
                  <a:cubicBezTo>
                    <a:pt x="9900" y="10096"/>
                    <a:pt x="10620" y="8217"/>
                    <a:pt x="11250" y="6691"/>
                  </a:cubicBezTo>
                  <a:cubicBezTo>
                    <a:pt x="11880" y="5165"/>
                    <a:pt x="12420" y="3991"/>
                    <a:pt x="13500" y="3170"/>
                  </a:cubicBezTo>
                  <a:cubicBezTo>
                    <a:pt x="14580" y="2348"/>
                    <a:pt x="16200" y="1878"/>
                    <a:pt x="17370" y="2817"/>
                  </a:cubicBezTo>
                  <a:cubicBezTo>
                    <a:pt x="18540" y="3757"/>
                    <a:pt x="19260" y="6104"/>
                    <a:pt x="19890" y="8335"/>
                  </a:cubicBezTo>
                  <a:cubicBezTo>
                    <a:pt x="20520" y="10565"/>
                    <a:pt x="21060" y="12678"/>
                    <a:pt x="21600" y="147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4" name="Line"/>
            <p:cNvSpPr/>
            <p:nvPr/>
          </p:nvSpPr>
          <p:spPr>
            <a:xfrm>
              <a:off x="2286794" y="6413519"/>
              <a:ext cx="138907" cy="1026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7" h="20945" fill="norm" stroke="1" extrusionOk="0">
                  <a:moveTo>
                    <a:pt x="12641" y="6239"/>
                  </a:moveTo>
                  <a:cubicBezTo>
                    <a:pt x="11986" y="4079"/>
                    <a:pt x="11332" y="1919"/>
                    <a:pt x="10186" y="839"/>
                  </a:cubicBezTo>
                  <a:cubicBezTo>
                    <a:pt x="9041" y="-241"/>
                    <a:pt x="7404" y="-241"/>
                    <a:pt x="5932" y="623"/>
                  </a:cubicBezTo>
                  <a:cubicBezTo>
                    <a:pt x="4459" y="1487"/>
                    <a:pt x="3150" y="3215"/>
                    <a:pt x="2168" y="5591"/>
                  </a:cubicBezTo>
                  <a:cubicBezTo>
                    <a:pt x="1186" y="7967"/>
                    <a:pt x="532" y="10991"/>
                    <a:pt x="204" y="13583"/>
                  </a:cubicBezTo>
                  <a:cubicBezTo>
                    <a:pt x="-123" y="16175"/>
                    <a:pt x="-123" y="18335"/>
                    <a:pt x="695" y="19631"/>
                  </a:cubicBezTo>
                  <a:cubicBezTo>
                    <a:pt x="1513" y="20927"/>
                    <a:pt x="3150" y="21359"/>
                    <a:pt x="4622" y="20495"/>
                  </a:cubicBezTo>
                  <a:cubicBezTo>
                    <a:pt x="6095" y="19631"/>
                    <a:pt x="7404" y="17471"/>
                    <a:pt x="8877" y="14663"/>
                  </a:cubicBezTo>
                  <a:cubicBezTo>
                    <a:pt x="10350" y="11855"/>
                    <a:pt x="11986" y="8399"/>
                    <a:pt x="12804" y="7751"/>
                  </a:cubicBezTo>
                  <a:cubicBezTo>
                    <a:pt x="13622" y="7103"/>
                    <a:pt x="13622" y="9263"/>
                    <a:pt x="14441" y="12071"/>
                  </a:cubicBezTo>
                  <a:cubicBezTo>
                    <a:pt x="15259" y="14879"/>
                    <a:pt x="16895" y="18335"/>
                    <a:pt x="18204" y="19199"/>
                  </a:cubicBezTo>
                  <a:cubicBezTo>
                    <a:pt x="19513" y="20063"/>
                    <a:pt x="20495" y="18335"/>
                    <a:pt x="21477" y="166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5" name="Line"/>
            <p:cNvSpPr/>
            <p:nvPr/>
          </p:nvSpPr>
          <p:spPr>
            <a:xfrm>
              <a:off x="2425700" y="6380590"/>
              <a:ext cx="152400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400" y="5760"/>
                    <a:pt x="10800" y="11520"/>
                    <a:pt x="14400" y="15120"/>
                  </a:cubicBezTo>
                  <a:cubicBezTo>
                    <a:pt x="18000" y="18720"/>
                    <a:pt x="19800" y="2016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6" name="Line"/>
            <p:cNvSpPr/>
            <p:nvPr/>
          </p:nvSpPr>
          <p:spPr>
            <a:xfrm>
              <a:off x="2463800" y="6386940"/>
              <a:ext cx="82550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062" y="3388"/>
                    <a:pt x="10523" y="6776"/>
                    <a:pt x="6923" y="10376"/>
                  </a:cubicBezTo>
                  <a:cubicBezTo>
                    <a:pt x="3323" y="13976"/>
                    <a:pt x="1662" y="1778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7" name="Line"/>
            <p:cNvSpPr/>
            <p:nvPr/>
          </p:nvSpPr>
          <p:spPr>
            <a:xfrm>
              <a:off x="2680569" y="6242771"/>
              <a:ext cx="126131" cy="3283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60" h="21477" fill="norm" stroke="1" extrusionOk="0">
                  <a:moveTo>
                    <a:pt x="20760" y="1539"/>
                  </a:moveTo>
                  <a:cubicBezTo>
                    <a:pt x="19715" y="985"/>
                    <a:pt x="18670" y="431"/>
                    <a:pt x="17276" y="154"/>
                  </a:cubicBezTo>
                  <a:cubicBezTo>
                    <a:pt x="15883" y="-123"/>
                    <a:pt x="14141" y="-123"/>
                    <a:pt x="11528" y="985"/>
                  </a:cubicBezTo>
                  <a:cubicBezTo>
                    <a:pt x="8915" y="2092"/>
                    <a:pt x="5431" y="4308"/>
                    <a:pt x="2992" y="6869"/>
                  </a:cubicBezTo>
                  <a:cubicBezTo>
                    <a:pt x="554" y="9431"/>
                    <a:pt x="-840" y="12339"/>
                    <a:pt x="554" y="14831"/>
                  </a:cubicBezTo>
                  <a:cubicBezTo>
                    <a:pt x="1947" y="17323"/>
                    <a:pt x="6128" y="19400"/>
                    <a:pt x="10308" y="214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8" name="Line"/>
            <p:cNvSpPr/>
            <p:nvPr/>
          </p:nvSpPr>
          <p:spPr>
            <a:xfrm>
              <a:off x="2808437" y="6236285"/>
              <a:ext cx="143519" cy="3085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6" h="20988" fill="norm" stroke="1" extrusionOk="0">
                  <a:moveTo>
                    <a:pt x="13830" y="13705"/>
                  </a:moveTo>
                  <a:cubicBezTo>
                    <a:pt x="11952" y="12841"/>
                    <a:pt x="10073" y="11977"/>
                    <a:pt x="8508" y="11833"/>
                  </a:cubicBezTo>
                  <a:cubicBezTo>
                    <a:pt x="6943" y="11689"/>
                    <a:pt x="5691" y="12265"/>
                    <a:pt x="4282" y="13489"/>
                  </a:cubicBezTo>
                  <a:cubicBezTo>
                    <a:pt x="2873" y="14713"/>
                    <a:pt x="1308" y="16585"/>
                    <a:pt x="526" y="17881"/>
                  </a:cubicBezTo>
                  <a:cubicBezTo>
                    <a:pt x="-257" y="19177"/>
                    <a:pt x="-257" y="19897"/>
                    <a:pt x="1152" y="20473"/>
                  </a:cubicBezTo>
                  <a:cubicBezTo>
                    <a:pt x="2560" y="21049"/>
                    <a:pt x="5378" y="21481"/>
                    <a:pt x="8665" y="19825"/>
                  </a:cubicBezTo>
                  <a:cubicBezTo>
                    <a:pt x="11952" y="18169"/>
                    <a:pt x="15708" y="14425"/>
                    <a:pt x="17900" y="11041"/>
                  </a:cubicBezTo>
                  <a:cubicBezTo>
                    <a:pt x="20091" y="7657"/>
                    <a:pt x="20717" y="4633"/>
                    <a:pt x="21030" y="2761"/>
                  </a:cubicBezTo>
                  <a:cubicBezTo>
                    <a:pt x="21343" y="889"/>
                    <a:pt x="21343" y="169"/>
                    <a:pt x="20560" y="25"/>
                  </a:cubicBezTo>
                  <a:cubicBezTo>
                    <a:pt x="19778" y="-119"/>
                    <a:pt x="18213" y="313"/>
                    <a:pt x="17117" y="2329"/>
                  </a:cubicBezTo>
                  <a:cubicBezTo>
                    <a:pt x="16021" y="4345"/>
                    <a:pt x="15395" y="7945"/>
                    <a:pt x="15708" y="10897"/>
                  </a:cubicBezTo>
                  <a:cubicBezTo>
                    <a:pt x="16021" y="13849"/>
                    <a:pt x="17273" y="16153"/>
                    <a:pt x="18526" y="184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19" name="Line"/>
            <p:cNvSpPr/>
            <p:nvPr/>
          </p:nvSpPr>
          <p:spPr>
            <a:xfrm>
              <a:off x="3016250" y="6469490"/>
              <a:ext cx="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0" name="Line"/>
            <p:cNvSpPr/>
            <p:nvPr/>
          </p:nvSpPr>
          <p:spPr>
            <a:xfrm>
              <a:off x="3073400" y="6552040"/>
              <a:ext cx="44450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1" name="Line"/>
            <p:cNvSpPr/>
            <p:nvPr/>
          </p:nvSpPr>
          <p:spPr>
            <a:xfrm>
              <a:off x="3272266" y="6223777"/>
              <a:ext cx="196951" cy="3420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1" h="21027" fill="norm" stroke="1" extrusionOk="0">
                  <a:moveTo>
                    <a:pt x="17704" y="13154"/>
                  </a:moveTo>
                  <a:cubicBezTo>
                    <a:pt x="17015" y="12503"/>
                    <a:pt x="16326" y="11852"/>
                    <a:pt x="14487" y="11722"/>
                  </a:cubicBezTo>
                  <a:cubicBezTo>
                    <a:pt x="12649" y="11592"/>
                    <a:pt x="9662" y="11982"/>
                    <a:pt x="7019" y="13219"/>
                  </a:cubicBezTo>
                  <a:cubicBezTo>
                    <a:pt x="4377" y="14455"/>
                    <a:pt x="2079" y="16537"/>
                    <a:pt x="930" y="17968"/>
                  </a:cubicBezTo>
                  <a:cubicBezTo>
                    <a:pt x="-219" y="19399"/>
                    <a:pt x="-219" y="20180"/>
                    <a:pt x="470" y="20635"/>
                  </a:cubicBezTo>
                  <a:cubicBezTo>
                    <a:pt x="1160" y="21091"/>
                    <a:pt x="2538" y="21221"/>
                    <a:pt x="4607" y="20635"/>
                  </a:cubicBezTo>
                  <a:cubicBezTo>
                    <a:pt x="6675" y="20050"/>
                    <a:pt x="9432" y="18749"/>
                    <a:pt x="12190" y="15951"/>
                  </a:cubicBezTo>
                  <a:cubicBezTo>
                    <a:pt x="14947" y="13154"/>
                    <a:pt x="17704" y="8860"/>
                    <a:pt x="19313" y="5737"/>
                  </a:cubicBezTo>
                  <a:cubicBezTo>
                    <a:pt x="20921" y="2614"/>
                    <a:pt x="21381" y="662"/>
                    <a:pt x="21381" y="141"/>
                  </a:cubicBezTo>
                  <a:cubicBezTo>
                    <a:pt x="21381" y="-379"/>
                    <a:pt x="20921" y="532"/>
                    <a:pt x="20462" y="3004"/>
                  </a:cubicBezTo>
                  <a:cubicBezTo>
                    <a:pt x="20002" y="5476"/>
                    <a:pt x="19543" y="9510"/>
                    <a:pt x="19428" y="12308"/>
                  </a:cubicBezTo>
                  <a:cubicBezTo>
                    <a:pt x="19313" y="15105"/>
                    <a:pt x="19543" y="16667"/>
                    <a:pt x="19772" y="182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2" name="Line"/>
            <p:cNvSpPr/>
            <p:nvPr/>
          </p:nvSpPr>
          <p:spPr>
            <a:xfrm>
              <a:off x="3506913" y="6494890"/>
              <a:ext cx="106237" cy="1131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7" h="21377" fill="norm" stroke="1" extrusionOk="0">
                  <a:moveTo>
                    <a:pt x="928" y="2400"/>
                  </a:moveTo>
                  <a:cubicBezTo>
                    <a:pt x="2622" y="1200"/>
                    <a:pt x="4316" y="0"/>
                    <a:pt x="6010" y="0"/>
                  </a:cubicBezTo>
                  <a:cubicBezTo>
                    <a:pt x="7704" y="0"/>
                    <a:pt x="9398" y="1200"/>
                    <a:pt x="10457" y="2800"/>
                  </a:cubicBezTo>
                  <a:cubicBezTo>
                    <a:pt x="11516" y="4400"/>
                    <a:pt x="11939" y="6400"/>
                    <a:pt x="10457" y="8800"/>
                  </a:cubicBezTo>
                  <a:cubicBezTo>
                    <a:pt x="8975" y="11200"/>
                    <a:pt x="5586" y="14000"/>
                    <a:pt x="3257" y="16200"/>
                  </a:cubicBezTo>
                  <a:cubicBezTo>
                    <a:pt x="928" y="18400"/>
                    <a:pt x="-343" y="20000"/>
                    <a:pt x="81" y="20800"/>
                  </a:cubicBezTo>
                  <a:cubicBezTo>
                    <a:pt x="504" y="21600"/>
                    <a:pt x="2622" y="21600"/>
                    <a:pt x="6433" y="20600"/>
                  </a:cubicBezTo>
                  <a:cubicBezTo>
                    <a:pt x="10245" y="19600"/>
                    <a:pt x="15751" y="17600"/>
                    <a:pt x="21257" y="15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3" name="Line"/>
            <p:cNvSpPr/>
            <p:nvPr/>
          </p:nvSpPr>
          <p:spPr>
            <a:xfrm>
              <a:off x="3714750" y="6209140"/>
              <a:ext cx="84367" cy="431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22" h="21600" fill="norm" stroke="1" extrusionOk="0">
                  <a:moveTo>
                    <a:pt x="4521" y="0"/>
                  </a:moveTo>
                  <a:cubicBezTo>
                    <a:pt x="8540" y="1588"/>
                    <a:pt x="12558" y="3176"/>
                    <a:pt x="15823" y="5771"/>
                  </a:cubicBezTo>
                  <a:cubicBezTo>
                    <a:pt x="19088" y="8365"/>
                    <a:pt x="21600" y="11965"/>
                    <a:pt x="18837" y="14771"/>
                  </a:cubicBezTo>
                  <a:cubicBezTo>
                    <a:pt x="16074" y="17576"/>
                    <a:pt x="8037" y="1958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4" name="Line"/>
            <p:cNvSpPr/>
            <p:nvPr/>
          </p:nvSpPr>
          <p:spPr>
            <a:xfrm>
              <a:off x="4387584" y="3218321"/>
              <a:ext cx="222517" cy="3734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2" h="21292" fill="norm" stroke="1" extrusionOk="0">
                  <a:moveTo>
                    <a:pt x="17143" y="4342"/>
                  </a:moveTo>
                  <a:cubicBezTo>
                    <a:pt x="17347" y="3739"/>
                    <a:pt x="17550" y="3136"/>
                    <a:pt x="17652" y="2412"/>
                  </a:cubicBezTo>
                  <a:cubicBezTo>
                    <a:pt x="17754" y="1688"/>
                    <a:pt x="17754" y="843"/>
                    <a:pt x="16633" y="360"/>
                  </a:cubicBezTo>
                  <a:cubicBezTo>
                    <a:pt x="15513" y="-122"/>
                    <a:pt x="13271" y="-243"/>
                    <a:pt x="10622" y="783"/>
                  </a:cubicBezTo>
                  <a:cubicBezTo>
                    <a:pt x="7973" y="1808"/>
                    <a:pt x="4916" y="3980"/>
                    <a:pt x="2879" y="6696"/>
                  </a:cubicBezTo>
                  <a:cubicBezTo>
                    <a:pt x="841" y="9411"/>
                    <a:pt x="-178" y="12669"/>
                    <a:pt x="26" y="15203"/>
                  </a:cubicBezTo>
                  <a:cubicBezTo>
                    <a:pt x="230" y="17737"/>
                    <a:pt x="1656" y="19547"/>
                    <a:pt x="4814" y="20452"/>
                  </a:cubicBezTo>
                  <a:cubicBezTo>
                    <a:pt x="7973" y="21357"/>
                    <a:pt x="12864" y="21357"/>
                    <a:pt x="15920" y="21236"/>
                  </a:cubicBezTo>
                  <a:cubicBezTo>
                    <a:pt x="18977" y="21116"/>
                    <a:pt x="20199" y="20874"/>
                    <a:pt x="21422" y="206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5" name="Line"/>
            <p:cNvSpPr/>
            <p:nvPr/>
          </p:nvSpPr>
          <p:spPr>
            <a:xfrm>
              <a:off x="4566444" y="3470087"/>
              <a:ext cx="164307" cy="806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6" h="20579" fill="norm" stroke="1" extrusionOk="0">
                  <a:moveTo>
                    <a:pt x="14019" y="15142"/>
                  </a:moveTo>
                  <a:cubicBezTo>
                    <a:pt x="13742" y="12442"/>
                    <a:pt x="13465" y="9742"/>
                    <a:pt x="12219" y="7042"/>
                  </a:cubicBezTo>
                  <a:cubicBezTo>
                    <a:pt x="10973" y="4342"/>
                    <a:pt x="8758" y="1642"/>
                    <a:pt x="6819" y="562"/>
                  </a:cubicBezTo>
                  <a:cubicBezTo>
                    <a:pt x="4881" y="-518"/>
                    <a:pt x="3219" y="22"/>
                    <a:pt x="2111" y="1642"/>
                  </a:cubicBezTo>
                  <a:cubicBezTo>
                    <a:pt x="1004" y="3262"/>
                    <a:pt x="450" y="5962"/>
                    <a:pt x="173" y="8662"/>
                  </a:cubicBezTo>
                  <a:cubicBezTo>
                    <a:pt x="-104" y="11362"/>
                    <a:pt x="-104" y="14062"/>
                    <a:pt x="588" y="15412"/>
                  </a:cubicBezTo>
                  <a:cubicBezTo>
                    <a:pt x="1281" y="16762"/>
                    <a:pt x="2665" y="16762"/>
                    <a:pt x="4327" y="15952"/>
                  </a:cubicBezTo>
                  <a:cubicBezTo>
                    <a:pt x="5988" y="15142"/>
                    <a:pt x="7927" y="13522"/>
                    <a:pt x="9034" y="14332"/>
                  </a:cubicBezTo>
                  <a:cubicBezTo>
                    <a:pt x="10142" y="15142"/>
                    <a:pt x="10419" y="18382"/>
                    <a:pt x="12358" y="19732"/>
                  </a:cubicBezTo>
                  <a:cubicBezTo>
                    <a:pt x="14296" y="21082"/>
                    <a:pt x="17896" y="20542"/>
                    <a:pt x="21496" y="200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6" name="Line"/>
            <p:cNvSpPr/>
            <p:nvPr/>
          </p:nvSpPr>
          <p:spPr>
            <a:xfrm>
              <a:off x="4755615" y="3467641"/>
              <a:ext cx="49963" cy="1222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94" h="21138" fill="norm" stroke="1" extrusionOk="0">
                  <a:moveTo>
                    <a:pt x="7994" y="1903"/>
                  </a:moveTo>
                  <a:cubicBezTo>
                    <a:pt x="4538" y="804"/>
                    <a:pt x="1082" y="-294"/>
                    <a:pt x="218" y="72"/>
                  </a:cubicBezTo>
                  <a:cubicBezTo>
                    <a:pt x="-646" y="438"/>
                    <a:pt x="1082" y="2269"/>
                    <a:pt x="4970" y="4648"/>
                  </a:cubicBezTo>
                  <a:cubicBezTo>
                    <a:pt x="8858" y="7028"/>
                    <a:pt x="14906" y="9957"/>
                    <a:pt x="17930" y="12337"/>
                  </a:cubicBezTo>
                  <a:cubicBezTo>
                    <a:pt x="20954" y="14716"/>
                    <a:pt x="20954" y="16547"/>
                    <a:pt x="19226" y="18194"/>
                  </a:cubicBezTo>
                  <a:cubicBezTo>
                    <a:pt x="17498" y="19842"/>
                    <a:pt x="14042" y="21306"/>
                    <a:pt x="10586" y="21123"/>
                  </a:cubicBezTo>
                  <a:cubicBezTo>
                    <a:pt x="7130" y="20940"/>
                    <a:pt x="3674" y="19109"/>
                    <a:pt x="218" y="172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7" name="Line"/>
            <p:cNvSpPr/>
            <p:nvPr/>
          </p:nvSpPr>
          <p:spPr>
            <a:xfrm>
              <a:off x="4806950" y="3444403"/>
              <a:ext cx="146050" cy="1167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82" fill="norm" stroke="1" extrusionOk="0">
                  <a:moveTo>
                    <a:pt x="0" y="14339"/>
                  </a:moveTo>
                  <a:cubicBezTo>
                    <a:pt x="4383" y="13568"/>
                    <a:pt x="8765" y="12796"/>
                    <a:pt x="11583" y="11639"/>
                  </a:cubicBezTo>
                  <a:cubicBezTo>
                    <a:pt x="14400" y="10482"/>
                    <a:pt x="15652" y="8939"/>
                    <a:pt x="16435" y="7011"/>
                  </a:cubicBezTo>
                  <a:cubicBezTo>
                    <a:pt x="17217" y="5082"/>
                    <a:pt x="17530" y="2768"/>
                    <a:pt x="16904" y="1418"/>
                  </a:cubicBezTo>
                  <a:cubicBezTo>
                    <a:pt x="16278" y="68"/>
                    <a:pt x="14713" y="-318"/>
                    <a:pt x="13304" y="261"/>
                  </a:cubicBezTo>
                  <a:cubicBezTo>
                    <a:pt x="11896" y="839"/>
                    <a:pt x="10643" y="2382"/>
                    <a:pt x="9548" y="5082"/>
                  </a:cubicBezTo>
                  <a:cubicBezTo>
                    <a:pt x="8452" y="7782"/>
                    <a:pt x="7513" y="11639"/>
                    <a:pt x="7513" y="14339"/>
                  </a:cubicBezTo>
                  <a:cubicBezTo>
                    <a:pt x="7513" y="17039"/>
                    <a:pt x="8452" y="18582"/>
                    <a:pt x="10957" y="19546"/>
                  </a:cubicBezTo>
                  <a:cubicBezTo>
                    <a:pt x="13461" y="20511"/>
                    <a:pt x="17530" y="20896"/>
                    <a:pt x="21600" y="212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8" name="Line"/>
            <p:cNvSpPr/>
            <p:nvPr/>
          </p:nvSpPr>
          <p:spPr>
            <a:xfrm>
              <a:off x="5206999" y="3267349"/>
              <a:ext cx="266701" cy="2483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0" fill="norm" stroke="1" extrusionOk="0">
                  <a:moveTo>
                    <a:pt x="0" y="1238"/>
                  </a:moveTo>
                  <a:cubicBezTo>
                    <a:pt x="686" y="512"/>
                    <a:pt x="1371" y="-214"/>
                    <a:pt x="3257" y="58"/>
                  </a:cubicBezTo>
                  <a:cubicBezTo>
                    <a:pt x="5143" y="331"/>
                    <a:pt x="8229" y="1601"/>
                    <a:pt x="9343" y="3416"/>
                  </a:cubicBezTo>
                  <a:cubicBezTo>
                    <a:pt x="10457" y="5231"/>
                    <a:pt x="9600" y="7591"/>
                    <a:pt x="7886" y="10223"/>
                  </a:cubicBezTo>
                  <a:cubicBezTo>
                    <a:pt x="6171" y="12855"/>
                    <a:pt x="3600" y="15759"/>
                    <a:pt x="2314" y="17665"/>
                  </a:cubicBezTo>
                  <a:cubicBezTo>
                    <a:pt x="1029" y="19571"/>
                    <a:pt x="1029" y="20478"/>
                    <a:pt x="1543" y="20932"/>
                  </a:cubicBezTo>
                  <a:cubicBezTo>
                    <a:pt x="2057" y="21386"/>
                    <a:pt x="3086" y="21386"/>
                    <a:pt x="6514" y="21114"/>
                  </a:cubicBezTo>
                  <a:cubicBezTo>
                    <a:pt x="9943" y="20841"/>
                    <a:pt x="15771" y="20297"/>
                    <a:pt x="21600" y="197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29" name="Line"/>
            <p:cNvSpPr/>
            <p:nvPr/>
          </p:nvSpPr>
          <p:spPr>
            <a:xfrm>
              <a:off x="4451350" y="3669404"/>
              <a:ext cx="781050" cy="18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0" fill="norm" stroke="1" extrusionOk="0">
                  <a:moveTo>
                    <a:pt x="0" y="21300"/>
                  </a:moveTo>
                  <a:cubicBezTo>
                    <a:pt x="2107" y="16500"/>
                    <a:pt x="4215" y="11700"/>
                    <a:pt x="6439" y="8100"/>
                  </a:cubicBezTo>
                  <a:cubicBezTo>
                    <a:pt x="8663" y="4500"/>
                    <a:pt x="11005" y="2100"/>
                    <a:pt x="13405" y="900"/>
                  </a:cubicBezTo>
                  <a:cubicBezTo>
                    <a:pt x="15805" y="-300"/>
                    <a:pt x="18263" y="-300"/>
                    <a:pt x="19639" y="900"/>
                  </a:cubicBezTo>
                  <a:cubicBezTo>
                    <a:pt x="21015" y="2100"/>
                    <a:pt x="21307" y="4500"/>
                    <a:pt x="21600" y="69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0" name="Line"/>
            <p:cNvSpPr/>
            <p:nvPr/>
          </p:nvSpPr>
          <p:spPr>
            <a:xfrm>
              <a:off x="4724400" y="3650090"/>
              <a:ext cx="552450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731" y="19800"/>
                    <a:pt x="5462" y="18000"/>
                    <a:pt x="8483" y="15600"/>
                  </a:cubicBezTo>
                  <a:cubicBezTo>
                    <a:pt x="11503" y="13200"/>
                    <a:pt x="14814" y="10200"/>
                    <a:pt x="17048" y="7500"/>
                  </a:cubicBezTo>
                  <a:cubicBezTo>
                    <a:pt x="19283" y="4800"/>
                    <a:pt x="20441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1" name="Line"/>
            <p:cNvSpPr/>
            <p:nvPr/>
          </p:nvSpPr>
          <p:spPr>
            <a:xfrm>
              <a:off x="5638800" y="3357990"/>
              <a:ext cx="127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2" name="Line"/>
            <p:cNvSpPr/>
            <p:nvPr/>
          </p:nvSpPr>
          <p:spPr>
            <a:xfrm>
              <a:off x="5594350" y="3472290"/>
              <a:ext cx="1905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3" name="Line"/>
            <p:cNvSpPr/>
            <p:nvPr/>
          </p:nvSpPr>
          <p:spPr>
            <a:xfrm>
              <a:off x="4584700" y="4207679"/>
              <a:ext cx="1727200" cy="5732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6" fill="norm" stroke="1" extrusionOk="0">
                  <a:moveTo>
                    <a:pt x="0" y="20772"/>
                  </a:moveTo>
                  <a:cubicBezTo>
                    <a:pt x="609" y="21090"/>
                    <a:pt x="1218" y="21407"/>
                    <a:pt x="1999" y="21487"/>
                  </a:cubicBezTo>
                  <a:cubicBezTo>
                    <a:pt x="2779" y="21566"/>
                    <a:pt x="3732" y="21407"/>
                    <a:pt x="4553" y="21010"/>
                  </a:cubicBezTo>
                  <a:cubicBezTo>
                    <a:pt x="5374" y="20613"/>
                    <a:pt x="6062" y="19978"/>
                    <a:pt x="6856" y="19223"/>
                  </a:cubicBezTo>
                  <a:cubicBezTo>
                    <a:pt x="7650" y="18469"/>
                    <a:pt x="8550" y="17595"/>
                    <a:pt x="9410" y="16762"/>
                  </a:cubicBezTo>
                  <a:cubicBezTo>
                    <a:pt x="10271" y="15928"/>
                    <a:pt x="11091" y="15134"/>
                    <a:pt x="11832" y="14379"/>
                  </a:cubicBezTo>
                  <a:cubicBezTo>
                    <a:pt x="12574" y="13625"/>
                    <a:pt x="13235" y="12910"/>
                    <a:pt x="14069" y="11917"/>
                  </a:cubicBezTo>
                  <a:cubicBezTo>
                    <a:pt x="14903" y="10925"/>
                    <a:pt x="15909" y="9654"/>
                    <a:pt x="16796" y="8225"/>
                  </a:cubicBezTo>
                  <a:cubicBezTo>
                    <a:pt x="17682" y="6795"/>
                    <a:pt x="18450" y="5207"/>
                    <a:pt x="19112" y="3857"/>
                  </a:cubicBezTo>
                  <a:cubicBezTo>
                    <a:pt x="19774" y="2507"/>
                    <a:pt x="20329" y="1395"/>
                    <a:pt x="20674" y="760"/>
                  </a:cubicBezTo>
                  <a:cubicBezTo>
                    <a:pt x="21018" y="125"/>
                    <a:pt x="21150" y="-34"/>
                    <a:pt x="21269" y="6"/>
                  </a:cubicBezTo>
                  <a:cubicBezTo>
                    <a:pt x="21388" y="45"/>
                    <a:pt x="21494" y="284"/>
                    <a:pt x="21600" y="52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4" name="Line"/>
            <p:cNvSpPr/>
            <p:nvPr/>
          </p:nvSpPr>
          <p:spPr>
            <a:xfrm>
              <a:off x="4603186" y="5135990"/>
              <a:ext cx="15942" cy="35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074" h="21600" fill="norm" stroke="1" extrusionOk="0">
                  <a:moveTo>
                    <a:pt x="7838" y="0"/>
                  </a:moveTo>
                  <a:cubicBezTo>
                    <a:pt x="3038" y="2829"/>
                    <a:pt x="-1762" y="5657"/>
                    <a:pt x="638" y="8871"/>
                  </a:cubicBezTo>
                  <a:cubicBezTo>
                    <a:pt x="3038" y="12086"/>
                    <a:pt x="12638" y="15686"/>
                    <a:pt x="16238" y="17871"/>
                  </a:cubicBezTo>
                  <a:cubicBezTo>
                    <a:pt x="19838" y="20057"/>
                    <a:pt x="17438" y="20829"/>
                    <a:pt x="15038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5" name="Line"/>
            <p:cNvSpPr/>
            <p:nvPr/>
          </p:nvSpPr>
          <p:spPr>
            <a:xfrm>
              <a:off x="4610100" y="4719769"/>
              <a:ext cx="1898650" cy="4352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62" fill="norm" stroke="1" extrusionOk="0">
                  <a:moveTo>
                    <a:pt x="0" y="21562"/>
                  </a:moveTo>
                  <a:cubicBezTo>
                    <a:pt x="458" y="20723"/>
                    <a:pt x="915" y="19884"/>
                    <a:pt x="1469" y="19465"/>
                  </a:cubicBezTo>
                  <a:cubicBezTo>
                    <a:pt x="2023" y="19045"/>
                    <a:pt x="2673" y="19045"/>
                    <a:pt x="3443" y="18993"/>
                  </a:cubicBezTo>
                  <a:cubicBezTo>
                    <a:pt x="4214" y="18941"/>
                    <a:pt x="5105" y="18836"/>
                    <a:pt x="6044" y="18731"/>
                  </a:cubicBezTo>
                  <a:cubicBezTo>
                    <a:pt x="6983" y="18626"/>
                    <a:pt x="7971" y="18521"/>
                    <a:pt x="8813" y="18364"/>
                  </a:cubicBezTo>
                  <a:cubicBezTo>
                    <a:pt x="9656" y="18207"/>
                    <a:pt x="10355" y="17997"/>
                    <a:pt x="10764" y="17840"/>
                  </a:cubicBezTo>
                  <a:cubicBezTo>
                    <a:pt x="11173" y="17682"/>
                    <a:pt x="11294" y="17578"/>
                    <a:pt x="11354" y="17263"/>
                  </a:cubicBezTo>
                  <a:cubicBezTo>
                    <a:pt x="11414" y="16948"/>
                    <a:pt x="11414" y="16424"/>
                    <a:pt x="11354" y="16214"/>
                  </a:cubicBezTo>
                  <a:cubicBezTo>
                    <a:pt x="11294" y="16005"/>
                    <a:pt x="11173" y="16110"/>
                    <a:pt x="11089" y="16424"/>
                  </a:cubicBezTo>
                  <a:cubicBezTo>
                    <a:pt x="11005" y="16739"/>
                    <a:pt x="10957" y="17263"/>
                    <a:pt x="10981" y="17368"/>
                  </a:cubicBezTo>
                  <a:cubicBezTo>
                    <a:pt x="11005" y="17473"/>
                    <a:pt x="11101" y="17158"/>
                    <a:pt x="11089" y="17001"/>
                  </a:cubicBezTo>
                  <a:cubicBezTo>
                    <a:pt x="11077" y="16844"/>
                    <a:pt x="10957" y="16844"/>
                    <a:pt x="10969" y="16896"/>
                  </a:cubicBezTo>
                  <a:cubicBezTo>
                    <a:pt x="10981" y="16948"/>
                    <a:pt x="11125" y="17053"/>
                    <a:pt x="11197" y="16791"/>
                  </a:cubicBezTo>
                  <a:cubicBezTo>
                    <a:pt x="11270" y="16529"/>
                    <a:pt x="11270" y="15900"/>
                    <a:pt x="11294" y="14170"/>
                  </a:cubicBezTo>
                  <a:cubicBezTo>
                    <a:pt x="11318" y="12440"/>
                    <a:pt x="11366" y="9609"/>
                    <a:pt x="11426" y="7302"/>
                  </a:cubicBezTo>
                  <a:cubicBezTo>
                    <a:pt x="11486" y="4995"/>
                    <a:pt x="11559" y="3212"/>
                    <a:pt x="11607" y="2059"/>
                  </a:cubicBezTo>
                  <a:cubicBezTo>
                    <a:pt x="11655" y="906"/>
                    <a:pt x="11679" y="381"/>
                    <a:pt x="11703" y="381"/>
                  </a:cubicBezTo>
                  <a:cubicBezTo>
                    <a:pt x="11727" y="381"/>
                    <a:pt x="11751" y="906"/>
                    <a:pt x="11799" y="906"/>
                  </a:cubicBezTo>
                  <a:cubicBezTo>
                    <a:pt x="11847" y="906"/>
                    <a:pt x="11920" y="381"/>
                    <a:pt x="12016" y="172"/>
                  </a:cubicBezTo>
                  <a:cubicBezTo>
                    <a:pt x="12112" y="-38"/>
                    <a:pt x="12233" y="67"/>
                    <a:pt x="12751" y="67"/>
                  </a:cubicBezTo>
                  <a:cubicBezTo>
                    <a:pt x="13268" y="67"/>
                    <a:pt x="14183" y="-38"/>
                    <a:pt x="15074" y="14"/>
                  </a:cubicBezTo>
                  <a:cubicBezTo>
                    <a:pt x="15965" y="67"/>
                    <a:pt x="16832" y="277"/>
                    <a:pt x="17615" y="486"/>
                  </a:cubicBezTo>
                  <a:cubicBezTo>
                    <a:pt x="18397" y="696"/>
                    <a:pt x="19096" y="906"/>
                    <a:pt x="19710" y="1011"/>
                  </a:cubicBezTo>
                  <a:cubicBezTo>
                    <a:pt x="20324" y="1115"/>
                    <a:pt x="20854" y="1115"/>
                    <a:pt x="21155" y="1273"/>
                  </a:cubicBezTo>
                  <a:cubicBezTo>
                    <a:pt x="21456" y="1430"/>
                    <a:pt x="21528" y="1745"/>
                    <a:pt x="21600" y="205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6" name="Line"/>
            <p:cNvSpPr/>
            <p:nvPr/>
          </p:nvSpPr>
          <p:spPr>
            <a:xfrm>
              <a:off x="4610099" y="5142340"/>
              <a:ext cx="3810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7" name="Line"/>
            <p:cNvSpPr/>
            <p:nvPr/>
          </p:nvSpPr>
          <p:spPr>
            <a:xfrm>
              <a:off x="4603750" y="4431140"/>
              <a:ext cx="19050" cy="857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400" y="1493"/>
                    <a:pt x="4800" y="2987"/>
                    <a:pt x="7200" y="4693"/>
                  </a:cubicBezTo>
                  <a:cubicBezTo>
                    <a:pt x="9600" y="6400"/>
                    <a:pt x="12000" y="8320"/>
                    <a:pt x="13200" y="9973"/>
                  </a:cubicBezTo>
                  <a:cubicBezTo>
                    <a:pt x="14400" y="11627"/>
                    <a:pt x="14400" y="13013"/>
                    <a:pt x="12000" y="14507"/>
                  </a:cubicBezTo>
                  <a:cubicBezTo>
                    <a:pt x="9600" y="16000"/>
                    <a:pt x="4800" y="17600"/>
                    <a:pt x="6000" y="18800"/>
                  </a:cubicBezTo>
                  <a:cubicBezTo>
                    <a:pt x="7200" y="20000"/>
                    <a:pt x="14400" y="2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CD02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8" name="Line"/>
            <p:cNvSpPr/>
            <p:nvPr/>
          </p:nvSpPr>
          <p:spPr>
            <a:xfrm>
              <a:off x="5624873" y="4278740"/>
              <a:ext cx="13927" cy="939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03" h="21600" fill="norm" stroke="1" extrusionOk="0">
                  <a:moveTo>
                    <a:pt x="20303" y="0"/>
                  </a:moveTo>
                  <a:cubicBezTo>
                    <a:pt x="17217" y="2092"/>
                    <a:pt x="14132" y="4184"/>
                    <a:pt x="12589" y="6227"/>
                  </a:cubicBezTo>
                  <a:cubicBezTo>
                    <a:pt x="11046" y="8270"/>
                    <a:pt x="11046" y="10265"/>
                    <a:pt x="9503" y="12114"/>
                  </a:cubicBezTo>
                  <a:cubicBezTo>
                    <a:pt x="7960" y="13962"/>
                    <a:pt x="4874" y="15665"/>
                    <a:pt x="4874" y="17003"/>
                  </a:cubicBezTo>
                  <a:cubicBezTo>
                    <a:pt x="4874" y="18341"/>
                    <a:pt x="7960" y="19314"/>
                    <a:pt x="6417" y="19922"/>
                  </a:cubicBezTo>
                  <a:cubicBezTo>
                    <a:pt x="4874" y="20530"/>
                    <a:pt x="-1297" y="20773"/>
                    <a:pt x="246" y="20992"/>
                  </a:cubicBezTo>
                  <a:cubicBezTo>
                    <a:pt x="1789" y="21211"/>
                    <a:pt x="11046" y="21405"/>
                    <a:pt x="20303" y="21600"/>
                  </a:cubicBezTo>
                </a:path>
              </a:pathLst>
            </a:custGeom>
            <a:noFill/>
            <a:ln w="25400" cap="rnd">
              <a:solidFill>
                <a:srgbClr val="FCD02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39" name="Line"/>
            <p:cNvSpPr/>
            <p:nvPr/>
          </p:nvSpPr>
          <p:spPr>
            <a:xfrm>
              <a:off x="4614443" y="4778138"/>
              <a:ext cx="120956" cy="2308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21" h="21416" fill="norm" stroke="1" extrusionOk="0">
                  <a:moveTo>
                    <a:pt x="6937" y="6100"/>
                  </a:moveTo>
                  <a:cubicBezTo>
                    <a:pt x="6205" y="8063"/>
                    <a:pt x="5473" y="10027"/>
                    <a:pt x="4374" y="11401"/>
                  </a:cubicBezTo>
                  <a:cubicBezTo>
                    <a:pt x="3276" y="12776"/>
                    <a:pt x="1812" y="13561"/>
                    <a:pt x="896" y="13463"/>
                  </a:cubicBezTo>
                  <a:cubicBezTo>
                    <a:pt x="-19" y="13365"/>
                    <a:pt x="-385" y="12383"/>
                    <a:pt x="530" y="10420"/>
                  </a:cubicBezTo>
                  <a:cubicBezTo>
                    <a:pt x="1446" y="8456"/>
                    <a:pt x="3642" y="5511"/>
                    <a:pt x="5473" y="3645"/>
                  </a:cubicBezTo>
                  <a:cubicBezTo>
                    <a:pt x="7303" y="1780"/>
                    <a:pt x="8768" y="994"/>
                    <a:pt x="10415" y="503"/>
                  </a:cubicBezTo>
                  <a:cubicBezTo>
                    <a:pt x="12062" y="12"/>
                    <a:pt x="13893" y="-184"/>
                    <a:pt x="14991" y="209"/>
                  </a:cubicBezTo>
                  <a:cubicBezTo>
                    <a:pt x="16090" y="601"/>
                    <a:pt x="16456" y="1583"/>
                    <a:pt x="17554" y="4529"/>
                  </a:cubicBezTo>
                  <a:cubicBezTo>
                    <a:pt x="18652" y="7474"/>
                    <a:pt x="20483" y="12383"/>
                    <a:pt x="20849" y="15525"/>
                  </a:cubicBezTo>
                  <a:cubicBezTo>
                    <a:pt x="21215" y="18667"/>
                    <a:pt x="20117" y="20041"/>
                    <a:pt x="19018" y="214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0" name="Line"/>
            <p:cNvSpPr/>
            <p:nvPr/>
          </p:nvSpPr>
          <p:spPr>
            <a:xfrm>
              <a:off x="4648200" y="4958190"/>
              <a:ext cx="63500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5472"/>
                    <a:pt x="7200" y="10944"/>
                    <a:pt x="10800" y="14544"/>
                  </a:cubicBezTo>
                  <a:cubicBezTo>
                    <a:pt x="14400" y="18144"/>
                    <a:pt x="18000" y="1987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1" name="Line"/>
            <p:cNvSpPr/>
            <p:nvPr/>
          </p:nvSpPr>
          <p:spPr>
            <a:xfrm>
              <a:off x="4641850" y="4839497"/>
              <a:ext cx="43291" cy="3113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6" h="21465" fill="norm" stroke="1" extrusionOk="0">
                  <a:moveTo>
                    <a:pt x="6171" y="3368"/>
                  </a:moveTo>
                  <a:cubicBezTo>
                    <a:pt x="4114" y="1762"/>
                    <a:pt x="2057" y="157"/>
                    <a:pt x="1029" y="11"/>
                  </a:cubicBezTo>
                  <a:cubicBezTo>
                    <a:pt x="0" y="-135"/>
                    <a:pt x="0" y="1179"/>
                    <a:pt x="2057" y="3733"/>
                  </a:cubicBezTo>
                  <a:cubicBezTo>
                    <a:pt x="4114" y="6287"/>
                    <a:pt x="8229" y="10081"/>
                    <a:pt x="11829" y="13000"/>
                  </a:cubicBezTo>
                  <a:cubicBezTo>
                    <a:pt x="15429" y="15919"/>
                    <a:pt x="18514" y="17962"/>
                    <a:pt x="20057" y="19349"/>
                  </a:cubicBezTo>
                  <a:cubicBezTo>
                    <a:pt x="21600" y="20735"/>
                    <a:pt x="21600" y="21465"/>
                    <a:pt x="18000" y="21465"/>
                  </a:cubicBezTo>
                  <a:cubicBezTo>
                    <a:pt x="14400" y="21465"/>
                    <a:pt x="7200" y="20735"/>
                    <a:pt x="0" y="200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2" name="Line"/>
            <p:cNvSpPr/>
            <p:nvPr/>
          </p:nvSpPr>
          <p:spPr>
            <a:xfrm>
              <a:off x="4610100" y="5097890"/>
              <a:ext cx="1079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3" name="Line"/>
            <p:cNvSpPr/>
            <p:nvPr/>
          </p:nvSpPr>
          <p:spPr>
            <a:xfrm>
              <a:off x="4654550" y="5072490"/>
              <a:ext cx="8890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4" name="Line"/>
            <p:cNvSpPr/>
            <p:nvPr/>
          </p:nvSpPr>
          <p:spPr>
            <a:xfrm>
              <a:off x="4280370" y="4742023"/>
              <a:ext cx="101131" cy="2939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0" h="21278" fill="norm" stroke="1" extrusionOk="0">
                  <a:moveTo>
                    <a:pt x="5300" y="16104"/>
                  </a:moveTo>
                  <a:cubicBezTo>
                    <a:pt x="3500" y="15645"/>
                    <a:pt x="1700" y="15185"/>
                    <a:pt x="800" y="15338"/>
                  </a:cubicBezTo>
                  <a:cubicBezTo>
                    <a:pt x="-100" y="15492"/>
                    <a:pt x="-100" y="16257"/>
                    <a:pt x="125" y="17023"/>
                  </a:cubicBezTo>
                  <a:cubicBezTo>
                    <a:pt x="350" y="17789"/>
                    <a:pt x="800" y="18555"/>
                    <a:pt x="1700" y="19321"/>
                  </a:cubicBezTo>
                  <a:cubicBezTo>
                    <a:pt x="2600" y="20087"/>
                    <a:pt x="3950" y="20853"/>
                    <a:pt x="5750" y="21160"/>
                  </a:cubicBezTo>
                  <a:cubicBezTo>
                    <a:pt x="7550" y="21466"/>
                    <a:pt x="9800" y="21313"/>
                    <a:pt x="11600" y="19015"/>
                  </a:cubicBezTo>
                  <a:cubicBezTo>
                    <a:pt x="13400" y="16717"/>
                    <a:pt x="14750" y="12275"/>
                    <a:pt x="14975" y="8981"/>
                  </a:cubicBezTo>
                  <a:cubicBezTo>
                    <a:pt x="15200" y="5687"/>
                    <a:pt x="14300" y="3543"/>
                    <a:pt x="13175" y="2087"/>
                  </a:cubicBezTo>
                  <a:cubicBezTo>
                    <a:pt x="12050" y="632"/>
                    <a:pt x="10700" y="-134"/>
                    <a:pt x="10025" y="19"/>
                  </a:cubicBezTo>
                  <a:cubicBezTo>
                    <a:pt x="9350" y="172"/>
                    <a:pt x="9350" y="1245"/>
                    <a:pt x="10025" y="4155"/>
                  </a:cubicBezTo>
                  <a:cubicBezTo>
                    <a:pt x="10700" y="7066"/>
                    <a:pt x="12050" y="11815"/>
                    <a:pt x="14075" y="14955"/>
                  </a:cubicBezTo>
                  <a:cubicBezTo>
                    <a:pt x="16100" y="18096"/>
                    <a:pt x="18800" y="19628"/>
                    <a:pt x="21500" y="211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5" name="Line"/>
            <p:cNvSpPr/>
            <p:nvPr/>
          </p:nvSpPr>
          <p:spPr>
            <a:xfrm>
              <a:off x="4445000" y="4977240"/>
              <a:ext cx="38100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400" y="5322"/>
                    <a:pt x="4800" y="10643"/>
                    <a:pt x="8400" y="14243"/>
                  </a:cubicBezTo>
                  <a:cubicBezTo>
                    <a:pt x="12000" y="17843"/>
                    <a:pt x="16800" y="1972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6" name="Line"/>
            <p:cNvSpPr/>
            <p:nvPr/>
          </p:nvSpPr>
          <p:spPr>
            <a:xfrm>
              <a:off x="5496152" y="4662083"/>
              <a:ext cx="57212" cy="4040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1" h="21475" fill="norm" stroke="1" extrusionOk="0">
                  <a:moveTo>
                    <a:pt x="5702" y="2912"/>
                  </a:moveTo>
                  <a:cubicBezTo>
                    <a:pt x="3388" y="3362"/>
                    <a:pt x="1074" y="3812"/>
                    <a:pt x="302" y="3700"/>
                  </a:cubicBezTo>
                  <a:cubicBezTo>
                    <a:pt x="-469" y="3587"/>
                    <a:pt x="302" y="2912"/>
                    <a:pt x="1845" y="2294"/>
                  </a:cubicBezTo>
                  <a:cubicBezTo>
                    <a:pt x="3388" y="1675"/>
                    <a:pt x="5702" y="1112"/>
                    <a:pt x="8402" y="662"/>
                  </a:cubicBezTo>
                  <a:cubicBezTo>
                    <a:pt x="11102" y="212"/>
                    <a:pt x="14188" y="-125"/>
                    <a:pt x="16117" y="44"/>
                  </a:cubicBezTo>
                  <a:cubicBezTo>
                    <a:pt x="18045" y="212"/>
                    <a:pt x="18817" y="887"/>
                    <a:pt x="19202" y="1506"/>
                  </a:cubicBezTo>
                  <a:cubicBezTo>
                    <a:pt x="19588" y="2125"/>
                    <a:pt x="19588" y="2687"/>
                    <a:pt x="19974" y="2575"/>
                  </a:cubicBezTo>
                  <a:cubicBezTo>
                    <a:pt x="20360" y="2462"/>
                    <a:pt x="21131" y="1675"/>
                    <a:pt x="20745" y="1562"/>
                  </a:cubicBezTo>
                  <a:cubicBezTo>
                    <a:pt x="20360" y="1450"/>
                    <a:pt x="18817" y="2012"/>
                    <a:pt x="17660" y="3700"/>
                  </a:cubicBezTo>
                  <a:cubicBezTo>
                    <a:pt x="16502" y="5387"/>
                    <a:pt x="15731" y="8200"/>
                    <a:pt x="14960" y="11069"/>
                  </a:cubicBezTo>
                  <a:cubicBezTo>
                    <a:pt x="14188" y="13937"/>
                    <a:pt x="13417" y="16862"/>
                    <a:pt x="11488" y="18606"/>
                  </a:cubicBezTo>
                  <a:cubicBezTo>
                    <a:pt x="9560" y="20350"/>
                    <a:pt x="6474" y="20912"/>
                    <a:pt x="3388" y="214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7" name="Line"/>
            <p:cNvSpPr/>
            <p:nvPr/>
          </p:nvSpPr>
          <p:spPr>
            <a:xfrm>
              <a:off x="5480050" y="5002640"/>
              <a:ext cx="825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8" name="Line"/>
            <p:cNvSpPr/>
            <p:nvPr/>
          </p:nvSpPr>
          <p:spPr>
            <a:xfrm>
              <a:off x="5511799" y="5008990"/>
              <a:ext cx="8255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062" y="3600"/>
                    <a:pt x="10523" y="7200"/>
                    <a:pt x="6923" y="10800"/>
                  </a:cubicBezTo>
                  <a:cubicBezTo>
                    <a:pt x="3323" y="14400"/>
                    <a:pt x="1662" y="180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49" name="Line"/>
            <p:cNvSpPr/>
            <p:nvPr/>
          </p:nvSpPr>
          <p:spPr>
            <a:xfrm>
              <a:off x="5711565" y="4784490"/>
              <a:ext cx="104124" cy="262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1" h="21268" fill="norm" stroke="1" extrusionOk="0">
                  <a:moveTo>
                    <a:pt x="13661" y="13039"/>
                  </a:moveTo>
                  <a:cubicBezTo>
                    <a:pt x="11501" y="12868"/>
                    <a:pt x="9341" y="12697"/>
                    <a:pt x="7397" y="12868"/>
                  </a:cubicBezTo>
                  <a:cubicBezTo>
                    <a:pt x="5453" y="13039"/>
                    <a:pt x="3725" y="13554"/>
                    <a:pt x="2429" y="14411"/>
                  </a:cubicBezTo>
                  <a:cubicBezTo>
                    <a:pt x="1133" y="15268"/>
                    <a:pt x="269" y="16468"/>
                    <a:pt x="53" y="17497"/>
                  </a:cubicBezTo>
                  <a:cubicBezTo>
                    <a:pt x="-163" y="18525"/>
                    <a:pt x="269" y="19382"/>
                    <a:pt x="1565" y="19725"/>
                  </a:cubicBezTo>
                  <a:cubicBezTo>
                    <a:pt x="2861" y="20068"/>
                    <a:pt x="5021" y="19897"/>
                    <a:pt x="7829" y="18439"/>
                  </a:cubicBezTo>
                  <a:cubicBezTo>
                    <a:pt x="10637" y="16982"/>
                    <a:pt x="14093" y="14239"/>
                    <a:pt x="16469" y="11582"/>
                  </a:cubicBezTo>
                  <a:cubicBezTo>
                    <a:pt x="18845" y="8925"/>
                    <a:pt x="20141" y="6354"/>
                    <a:pt x="20789" y="4297"/>
                  </a:cubicBezTo>
                  <a:cubicBezTo>
                    <a:pt x="21437" y="2239"/>
                    <a:pt x="21437" y="697"/>
                    <a:pt x="20573" y="182"/>
                  </a:cubicBezTo>
                  <a:cubicBezTo>
                    <a:pt x="19709" y="-332"/>
                    <a:pt x="17981" y="182"/>
                    <a:pt x="16469" y="2497"/>
                  </a:cubicBezTo>
                  <a:cubicBezTo>
                    <a:pt x="14957" y="4811"/>
                    <a:pt x="13661" y="8925"/>
                    <a:pt x="13445" y="12354"/>
                  </a:cubicBezTo>
                  <a:cubicBezTo>
                    <a:pt x="13229" y="15782"/>
                    <a:pt x="14093" y="18525"/>
                    <a:pt x="14957" y="212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0" name="Line"/>
            <p:cNvSpPr/>
            <p:nvPr/>
          </p:nvSpPr>
          <p:spPr>
            <a:xfrm>
              <a:off x="5848350" y="4996290"/>
              <a:ext cx="114300" cy="883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5" fill="norm" stroke="1" extrusionOk="0">
                  <a:moveTo>
                    <a:pt x="0" y="0"/>
                  </a:moveTo>
                  <a:cubicBezTo>
                    <a:pt x="800" y="2571"/>
                    <a:pt x="1600" y="5143"/>
                    <a:pt x="1800" y="8743"/>
                  </a:cubicBezTo>
                  <a:cubicBezTo>
                    <a:pt x="2000" y="12343"/>
                    <a:pt x="1600" y="16971"/>
                    <a:pt x="3800" y="19286"/>
                  </a:cubicBezTo>
                  <a:cubicBezTo>
                    <a:pt x="6000" y="21600"/>
                    <a:pt x="10800" y="21600"/>
                    <a:pt x="14200" y="21343"/>
                  </a:cubicBezTo>
                  <a:cubicBezTo>
                    <a:pt x="17600" y="21086"/>
                    <a:pt x="19600" y="20571"/>
                    <a:pt x="21600" y="200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1" name="Line"/>
            <p:cNvSpPr/>
            <p:nvPr/>
          </p:nvSpPr>
          <p:spPr>
            <a:xfrm>
              <a:off x="5048250" y="4711755"/>
              <a:ext cx="133350" cy="360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2" fill="norm" stroke="1" extrusionOk="0">
                  <a:moveTo>
                    <a:pt x="0" y="8969"/>
                  </a:moveTo>
                  <a:cubicBezTo>
                    <a:pt x="4114" y="6332"/>
                    <a:pt x="8229" y="3695"/>
                    <a:pt x="10457" y="2062"/>
                  </a:cubicBezTo>
                  <a:cubicBezTo>
                    <a:pt x="12686" y="430"/>
                    <a:pt x="13029" y="-198"/>
                    <a:pt x="13200" y="53"/>
                  </a:cubicBezTo>
                  <a:cubicBezTo>
                    <a:pt x="13371" y="304"/>
                    <a:pt x="13371" y="1435"/>
                    <a:pt x="14057" y="3507"/>
                  </a:cubicBezTo>
                  <a:cubicBezTo>
                    <a:pt x="14743" y="5579"/>
                    <a:pt x="16114" y="8593"/>
                    <a:pt x="17486" y="11732"/>
                  </a:cubicBezTo>
                  <a:cubicBezTo>
                    <a:pt x="18857" y="14872"/>
                    <a:pt x="20229" y="18137"/>
                    <a:pt x="21600" y="214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2" name="Line"/>
            <p:cNvSpPr/>
            <p:nvPr/>
          </p:nvSpPr>
          <p:spPr>
            <a:xfrm>
              <a:off x="5086349" y="5002640"/>
              <a:ext cx="11430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3" name="Line"/>
            <p:cNvSpPr/>
            <p:nvPr/>
          </p:nvSpPr>
          <p:spPr>
            <a:xfrm>
              <a:off x="5168899" y="5015340"/>
              <a:ext cx="7620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4" name="Line"/>
            <p:cNvSpPr/>
            <p:nvPr/>
          </p:nvSpPr>
          <p:spPr>
            <a:xfrm>
              <a:off x="5111750" y="4786740"/>
              <a:ext cx="6985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5" name="Line"/>
            <p:cNvSpPr/>
            <p:nvPr/>
          </p:nvSpPr>
          <p:spPr>
            <a:xfrm>
              <a:off x="5252244" y="4600473"/>
              <a:ext cx="119857" cy="3323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8" h="21600" fill="norm" stroke="1" extrusionOk="0">
                  <a:moveTo>
                    <a:pt x="7816" y="16234"/>
                  </a:moveTo>
                  <a:cubicBezTo>
                    <a:pt x="5921" y="16097"/>
                    <a:pt x="4026" y="15959"/>
                    <a:pt x="2700" y="16234"/>
                  </a:cubicBezTo>
                  <a:cubicBezTo>
                    <a:pt x="1374" y="16510"/>
                    <a:pt x="616" y="17197"/>
                    <a:pt x="237" y="18023"/>
                  </a:cubicBezTo>
                  <a:cubicBezTo>
                    <a:pt x="-142" y="18848"/>
                    <a:pt x="-142" y="19811"/>
                    <a:pt x="805" y="20293"/>
                  </a:cubicBezTo>
                  <a:cubicBezTo>
                    <a:pt x="1753" y="20775"/>
                    <a:pt x="3647" y="20775"/>
                    <a:pt x="5163" y="20499"/>
                  </a:cubicBezTo>
                  <a:cubicBezTo>
                    <a:pt x="6679" y="20224"/>
                    <a:pt x="7816" y="19674"/>
                    <a:pt x="9521" y="17335"/>
                  </a:cubicBezTo>
                  <a:cubicBezTo>
                    <a:pt x="11226" y="14996"/>
                    <a:pt x="13500" y="10869"/>
                    <a:pt x="14637" y="7911"/>
                  </a:cubicBezTo>
                  <a:cubicBezTo>
                    <a:pt x="15774" y="4953"/>
                    <a:pt x="15774" y="3164"/>
                    <a:pt x="15395" y="1926"/>
                  </a:cubicBezTo>
                  <a:cubicBezTo>
                    <a:pt x="15016" y="688"/>
                    <a:pt x="14258" y="0"/>
                    <a:pt x="13311" y="0"/>
                  </a:cubicBezTo>
                  <a:cubicBezTo>
                    <a:pt x="12363" y="0"/>
                    <a:pt x="11226" y="688"/>
                    <a:pt x="10469" y="2958"/>
                  </a:cubicBezTo>
                  <a:cubicBezTo>
                    <a:pt x="9711" y="5228"/>
                    <a:pt x="9332" y="9080"/>
                    <a:pt x="11226" y="12451"/>
                  </a:cubicBezTo>
                  <a:cubicBezTo>
                    <a:pt x="13121" y="15822"/>
                    <a:pt x="17290" y="18711"/>
                    <a:pt x="2145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6" name="Line"/>
            <p:cNvSpPr/>
            <p:nvPr/>
          </p:nvSpPr>
          <p:spPr>
            <a:xfrm>
              <a:off x="5172438" y="5562763"/>
              <a:ext cx="199662" cy="4858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7" h="21465" fill="norm" stroke="1" extrusionOk="0">
                  <a:moveTo>
                    <a:pt x="11898" y="13407"/>
                  </a:moveTo>
                  <a:cubicBezTo>
                    <a:pt x="10988" y="13126"/>
                    <a:pt x="10079" y="12846"/>
                    <a:pt x="8146" y="13126"/>
                  </a:cubicBezTo>
                  <a:cubicBezTo>
                    <a:pt x="6213" y="13407"/>
                    <a:pt x="3258" y="14248"/>
                    <a:pt x="1666" y="15511"/>
                  </a:cubicBezTo>
                  <a:cubicBezTo>
                    <a:pt x="74" y="16773"/>
                    <a:pt x="-153" y="18456"/>
                    <a:pt x="74" y="19532"/>
                  </a:cubicBezTo>
                  <a:cubicBezTo>
                    <a:pt x="302" y="20607"/>
                    <a:pt x="984" y="21074"/>
                    <a:pt x="2234" y="21308"/>
                  </a:cubicBezTo>
                  <a:cubicBezTo>
                    <a:pt x="3485" y="21542"/>
                    <a:pt x="5304" y="21542"/>
                    <a:pt x="7123" y="21121"/>
                  </a:cubicBezTo>
                  <a:cubicBezTo>
                    <a:pt x="8942" y="20700"/>
                    <a:pt x="10761" y="19859"/>
                    <a:pt x="12466" y="17848"/>
                  </a:cubicBezTo>
                  <a:cubicBezTo>
                    <a:pt x="14171" y="15838"/>
                    <a:pt x="15763" y="12659"/>
                    <a:pt x="16672" y="9713"/>
                  </a:cubicBezTo>
                  <a:cubicBezTo>
                    <a:pt x="17582" y="6768"/>
                    <a:pt x="17809" y="4056"/>
                    <a:pt x="17923" y="2467"/>
                  </a:cubicBezTo>
                  <a:cubicBezTo>
                    <a:pt x="18036" y="877"/>
                    <a:pt x="18036" y="410"/>
                    <a:pt x="17468" y="176"/>
                  </a:cubicBezTo>
                  <a:cubicBezTo>
                    <a:pt x="16900" y="-58"/>
                    <a:pt x="15763" y="-58"/>
                    <a:pt x="14967" y="176"/>
                  </a:cubicBezTo>
                  <a:cubicBezTo>
                    <a:pt x="14171" y="410"/>
                    <a:pt x="13716" y="877"/>
                    <a:pt x="13262" y="2607"/>
                  </a:cubicBezTo>
                  <a:cubicBezTo>
                    <a:pt x="12807" y="4337"/>
                    <a:pt x="12352" y="7329"/>
                    <a:pt x="13148" y="9854"/>
                  </a:cubicBezTo>
                  <a:cubicBezTo>
                    <a:pt x="13944" y="12378"/>
                    <a:pt x="15990" y="14436"/>
                    <a:pt x="17582" y="15698"/>
                  </a:cubicBezTo>
                  <a:cubicBezTo>
                    <a:pt x="19173" y="16960"/>
                    <a:pt x="20310" y="17428"/>
                    <a:pt x="21447" y="178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7" name="Line"/>
            <p:cNvSpPr/>
            <p:nvPr/>
          </p:nvSpPr>
          <p:spPr>
            <a:xfrm>
              <a:off x="5591088" y="5770990"/>
              <a:ext cx="187412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9" h="21600" fill="norm" stroke="1" extrusionOk="0">
                  <a:moveTo>
                    <a:pt x="17849" y="0"/>
                  </a:moveTo>
                  <a:cubicBezTo>
                    <a:pt x="12509" y="4371"/>
                    <a:pt x="7170" y="8743"/>
                    <a:pt x="4015" y="11700"/>
                  </a:cubicBezTo>
                  <a:cubicBezTo>
                    <a:pt x="860" y="14657"/>
                    <a:pt x="-111" y="16200"/>
                    <a:pt x="10" y="17100"/>
                  </a:cubicBezTo>
                  <a:cubicBezTo>
                    <a:pt x="132" y="18000"/>
                    <a:pt x="1345" y="18257"/>
                    <a:pt x="5107" y="18900"/>
                  </a:cubicBezTo>
                  <a:cubicBezTo>
                    <a:pt x="8869" y="19543"/>
                    <a:pt x="15179" y="20571"/>
                    <a:pt x="2148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8" name="Line"/>
            <p:cNvSpPr/>
            <p:nvPr/>
          </p:nvSpPr>
          <p:spPr>
            <a:xfrm>
              <a:off x="5632450" y="6018640"/>
              <a:ext cx="1651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59" name="Line"/>
            <p:cNvSpPr/>
            <p:nvPr/>
          </p:nvSpPr>
          <p:spPr>
            <a:xfrm>
              <a:off x="5994399" y="5762699"/>
              <a:ext cx="222251" cy="1924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6" fill="norm" stroke="1" extrusionOk="0">
                  <a:moveTo>
                    <a:pt x="0" y="920"/>
                  </a:moveTo>
                  <a:cubicBezTo>
                    <a:pt x="823" y="5146"/>
                    <a:pt x="1646" y="9372"/>
                    <a:pt x="2057" y="12307"/>
                  </a:cubicBezTo>
                  <a:cubicBezTo>
                    <a:pt x="2469" y="15242"/>
                    <a:pt x="2469" y="16885"/>
                    <a:pt x="2263" y="18411"/>
                  </a:cubicBezTo>
                  <a:cubicBezTo>
                    <a:pt x="2057" y="19937"/>
                    <a:pt x="1646" y="21346"/>
                    <a:pt x="1440" y="21346"/>
                  </a:cubicBezTo>
                  <a:cubicBezTo>
                    <a:pt x="1234" y="21346"/>
                    <a:pt x="1234" y="19937"/>
                    <a:pt x="1543" y="17237"/>
                  </a:cubicBezTo>
                  <a:cubicBezTo>
                    <a:pt x="1851" y="14537"/>
                    <a:pt x="2469" y="10546"/>
                    <a:pt x="3394" y="7846"/>
                  </a:cubicBezTo>
                  <a:cubicBezTo>
                    <a:pt x="4320" y="5146"/>
                    <a:pt x="5554" y="3737"/>
                    <a:pt x="6377" y="3620"/>
                  </a:cubicBezTo>
                  <a:cubicBezTo>
                    <a:pt x="7200" y="3503"/>
                    <a:pt x="7611" y="4676"/>
                    <a:pt x="8023" y="6203"/>
                  </a:cubicBezTo>
                  <a:cubicBezTo>
                    <a:pt x="8434" y="7729"/>
                    <a:pt x="8846" y="9607"/>
                    <a:pt x="9154" y="11133"/>
                  </a:cubicBezTo>
                  <a:cubicBezTo>
                    <a:pt x="9463" y="12659"/>
                    <a:pt x="9669" y="13833"/>
                    <a:pt x="9771" y="13833"/>
                  </a:cubicBezTo>
                  <a:cubicBezTo>
                    <a:pt x="9874" y="13833"/>
                    <a:pt x="9874" y="12659"/>
                    <a:pt x="10286" y="10781"/>
                  </a:cubicBezTo>
                  <a:cubicBezTo>
                    <a:pt x="10697" y="8903"/>
                    <a:pt x="11520" y="6320"/>
                    <a:pt x="12446" y="4442"/>
                  </a:cubicBezTo>
                  <a:cubicBezTo>
                    <a:pt x="13371" y="2563"/>
                    <a:pt x="14400" y="1389"/>
                    <a:pt x="15429" y="685"/>
                  </a:cubicBezTo>
                  <a:cubicBezTo>
                    <a:pt x="16457" y="-19"/>
                    <a:pt x="17486" y="-254"/>
                    <a:pt x="18206" y="333"/>
                  </a:cubicBezTo>
                  <a:cubicBezTo>
                    <a:pt x="18926" y="920"/>
                    <a:pt x="19337" y="2329"/>
                    <a:pt x="19543" y="4794"/>
                  </a:cubicBezTo>
                  <a:cubicBezTo>
                    <a:pt x="19749" y="7259"/>
                    <a:pt x="19749" y="10781"/>
                    <a:pt x="20057" y="13011"/>
                  </a:cubicBezTo>
                  <a:cubicBezTo>
                    <a:pt x="20366" y="15242"/>
                    <a:pt x="20983" y="16181"/>
                    <a:pt x="21600" y="171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0" name="Line"/>
            <p:cNvSpPr/>
            <p:nvPr/>
          </p:nvSpPr>
          <p:spPr>
            <a:xfrm>
              <a:off x="6271547" y="5781532"/>
              <a:ext cx="103854" cy="974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6" h="21149" fill="norm" stroke="1" extrusionOk="0">
                  <a:moveTo>
                    <a:pt x="9532" y="12877"/>
                  </a:moveTo>
                  <a:cubicBezTo>
                    <a:pt x="9964" y="10579"/>
                    <a:pt x="10396" y="8281"/>
                    <a:pt x="10828" y="5983"/>
                  </a:cubicBezTo>
                  <a:cubicBezTo>
                    <a:pt x="11260" y="3685"/>
                    <a:pt x="11692" y="1387"/>
                    <a:pt x="10828" y="468"/>
                  </a:cubicBezTo>
                  <a:cubicBezTo>
                    <a:pt x="9964" y="-451"/>
                    <a:pt x="7804" y="9"/>
                    <a:pt x="5860" y="1617"/>
                  </a:cubicBezTo>
                  <a:cubicBezTo>
                    <a:pt x="3916" y="3226"/>
                    <a:pt x="2188" y="5983"/>
                    <a:pt x="1108" y="9200"/>
                  </a:cubicBezTo>
                  <a:cubicBezTo>
                    <a:pt x="28" y="12417"/>
                    <a:pt x="-404" y="16094"/>
                    <a:pt x="460" y="17702"/>
                  </a:cubicBezTo>
                  <a:cubicBezTo>
                    <a:pt x="1324" y="19311"/>
                    <a:pt x="3484" y="18851"/>
                    <a:pt x="5644" y="16323"/>
                  </a:cubicBezTo>
                  <a:cubicBezTo>
                    <a:pt x="7804" y="13796"/>
                    <a:pt x="9964" y="9200"/>
                    <a:pt x="11908" y="5983"/>
                  </a:cubicBezTo>
                  <a:cubicBezTo>
                    <a:pt x="13852" y="2766"/>
                    <a:pt x="15580" y="928"/>
                    <a:pt x="16444" y="1158"/>
                  </a:cubicBezTo>
                  <a:cubicBezTo>
                    <a:pt x="17308" y="1387"/>
                    <a:pt x="17308" y="3685"/>
                    <a:pt x="17956" y="7362"/>
                  </a:cubicBezTo>
                  <a:cubicBezTo>
                    <a:pt x="18604" y="11038"/>
                    <a:pt x="19900" y="16094"/>
                    <a:pt x="21196" y="211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1" name="Line"/>
            <p:cNvSpPr/>
            <p:nvPr/>
          </p:nvSpPr>
          <p:spPr>
            <a:xfrm>
              <a:off x="6407150" y="5751940"/>
              <a:ext cx="165100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1636"/>
                    <a:pt x="7200" y="3273"/>
                    <a:pt x="10800" y="6873"/>
                  </a:cubicBezTo>
                  <a:cubicBezTo>
                    <a:pt x="14400" y="10473"/>
                    <a:pt x="18000" y="1603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2" name="Line"/>
            <p:cNvSpPr/>
            <p:nvPr/>
          </p:nvSpPr>
          <p:spPr>
            <a:xfrm>
              <a:off x="6438900" y="5751940"/>
              <a:ext cx="107950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671" y="4877"/>
                    <a:pt x="9741" y="9755"/>
                    <a:pt x="6141" y="13355"/>
                  </a:cubicBezTo>
                  <a:cubicBezTo>
                    <a:pt x="2541" y="16955"/>
                    <a:pt x="1271" y="1927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3" name="Line"/>
            <p:cNvSpPr/>
            <p:nvPr/>
          </p:nvSpPr>
          <p:spPr>
            <a:xfrm>
              <a:off x="6674845" y="5609796"/>
              <a:ext cx="100606" cy="3326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2" h="21484" fill="norm" stroke="1" extrusionOk="0">
                  <a:moveTo>
                    <a:pt x="20952" y="157"/>
                  </a:moveTo>
                  <a:cubicBezTo>
                    <a:pt x="18748" y="21"/>
                    <a:pt x="16544" y="-116"/>
                    <a:pt x="14560" y="157"/>
                  </a:cubicBezTo>
                  <a:cubicBezTo>
                    <a:pt x="12576" y="431"/>
                    <a:pt x="10813" y="1114"/>
                    <a:pt x="8168" y="3165"/>
                  </a:cubicBezTo>
                  <a:cubicBezTo>
                    <a:pt x="5523" y="5216"/>
                    <a:pt x="1997" y="8633"/>
                    <a:pt x="674" y="11914"/>
                  </a:cubicBezTo>
                  <a:cubicBezTo>
                    <a:pt x="-648" y="15195"/>
                    <a:pt x="234" y="18340"/>
                    <a:pt x="1115" y="21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4" name="Line"/>
            <p:cNvSpPr/>
            <p:nvPr/>
          </p:nvSpPr>
          <p:spPr>
            <a:xfrm>
              <a:off x="6804333" y="5519695"/>
              <a:ext cx="122960" cy="4175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7" h="21411" fill="norm" stroke="1" extrusionOk="0">
                  <a:moveTo>
                    <a:pt x="16971" y="14840"/>
                  </a:moveTo>
                  <a:cubicBezTo>
                    <a:pt x="16239" y="14189"/>
                    <a:pt x="15506" y="13537"/>
                    <a:pt x="14225" y="13266"/>
                  </a:cubicBezTo>
                  <a:cubicBezTo>
                    <a:pt x="12944" y="12995"/>
                    <a:pt x="11113" y="13103"/>
                    <a:pt x="8733" y="13700"/>
                  </a:cubicBezTo>
                  <a:cubicBezTo>
                    <a:pt x="6354" y="14297"/>
                    <a:pt x="3425" y="15383"/>
                    <a:pt x="1778" y="16577"/>
                  </a:cubicBezTo>
                  <a:cubicBezTo>
                    <a:pt x="130" y="17771"/>
                    <a:pt x="-236" y="19073"/>
                    <a:pt x="130" y="19996"/>
                  </a:cubicBezTo>
                  <a:cubicBezTo>
                    <a:pt x="496" y="20918"/>
                    <a:pt x="1595" y="21461"/>
                    <a:pt x="3974" y="21407"/>
                  </a:cubicBezTo>
                  <a:cubicBezTo>
                    <a:pt x="6354" y="21352"/>
                    <a:pt x="10015" y="20701"/>
                    <a:pt x="13127" y="18693"/>
                  </a:cubicBezTo>
                  <a:cubicBezTo>
                    <a:pt x="16239" y="16685"/>
                    <a:pt x="18801" y="13320"/>
                    <a:pt x="20083" y="10173"/>
                  </a:cubicBezTo>
                  <a:cubicBezTo>
                    <a:pt x="21364" y="7025"/>
                    <a:pt x="21364" y="4094"/>
                    <a:pt x="21181" y="2303"/>
                  </a:cubicBezTo>
                  <a:cubicBezTo>
                    <a:pt x="20998" y="512"/>
                    <a:pt x="20632" y="-139"/>
                    <a:pt x="20083" y="24"/>
                  </a:cubicBezTo>
                  <a:cubicBezTo>
                    <a:pt x="19533" y="187"/>
                    <a:pt x="18801" y="1164"/>
                    <a:pt x="17886" y="3443"/>
                  </a:cubicBezTo>
                  <a:cubicBezTo>
                    <a:pt x="16971" y="5722"/>
                    <a:pt x="15872" y="9304"/>
                    <a:pt x="15689" y="12235"/>
                  </a:cubicBezTo>
                  <a:cubicBezTo>
                    <a:pt x="15506" y="15166"/>
                    <a:pt x="16239" y="17445"/>
                    <a:pt x="16971" y="197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5" name="Line"/>
            <p:cNvSpPr/>
            <p:nvPr/>
          </p:nvSpPr>
          <p:spPr>
            <a:xfrm>
              <a:off x="6985000" y="5866240"/>
              <a:ext cx="6350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6" name="Line"/>
            <p:cNvSpPr/>
            <p:nvPr/>
          </p:nvSpPr>
          <p:spPr>
            <a:xfrm>
              <a:off x="7048500" y="5961490"/>
              <a:ext cx="5715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7" name="Line"/>
            <p:cNvSpPr/>
            <p:nvPr/>
          </p:nvSpPr>
          <p:spPr>
            <a:xfrm>
              <a:off x="7208620" y="5515861"/>
              <a:ext cx="176067" cy="4689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9" h="21461" fill="norm" stroke="1" extrusionOk="0">
                  <a:moveTo>
                    <a:pt x="15263" y="15162"/>
                  </a:moveTo>
                  <a:cubicBezTo>
                    <a:pt x="14491" y="14387"/>
                    <a:pt x="13720" y="13612"/>
                    <a:pt x="12563" y="13273"/>
                  </a:cubicBezTo>
                  <a:cubicBezTo>
                    <a:pt x="11405" y="12934"/>
                    <a:pt x="9863" y="13031"/>
                    <a:pt x="7677" y="13855"/>
                  </a:cubicBezTo>
                  <a:cubicBezTo>
                    <a:pt x="5491" y="14678"/>
                    <a:pt x="2663" y="16228"/>
                    <a:pt x="1248" y="17438"/>
                  </a:cubicBezTo>
                  <a:cubicBezTo>
                    <a:pt x="-166" y="18649"/>
                    <a:pt x="-166" y="19521"/>
                    <a:pt x="220" y="20151"/>
                  </a:cubicBezTo>
                  <a:cubicBezTo>
                    <a:pt x="605" y="20780"/>
                    <a:pt x="1377" y="21168"/>
                    <a:pt x="2534" y="21361"/>
                  </a:cubicBezTo>
                  <a:cubicBezTo>
                    <a:pt x="3691" y="21555"/>
                    <a:pt x="5234" y="21555"/>
                    <a:pt x="7548" y="20538"/>
                  </a:cubicBezTo>
                  <a:cubicBezTo>
                    <a:pt x="9863" y="19521"/>
                    <a:pt x="12948" y="17487"/>
                    <a:pt x="15134" y="14678"/>
                  </a:cubicBezTo>
                  <a:cubicBezTo>
                    <a:pt x="17320" y="11869"/>
                    <a:pt x="18605" y="8285"/>
                    <a:pt x="19505" y="5912"/>
                  </a:cubicBezTo>
                  <a:cubicBezTo>
                    <a:pt x="20405" y="3539"/>
                    <a:pt x="20920" y="2377"/>
                    <a:pt x="21177" y="1505"/>
                  </a:cubicBezTo>
                  <a:cubicBezTo>
                    <a:pt x="21434" y="633"/>
                    <a:pt x="21434" y="52"/>
                    <a:pt x="21305" y="3"/>
                  </a:cubicBezTo>
                  <a:cubicBezTo>
                    <a:pt x="21177" y="-45"/>
                    <a:pt x="20920" y="439"/>
                    <a:pt x="20148" y="2377"/>
                  </a:cubicBezTo>
                  <a:cubicBezTo>
                    <a:pt x="19377" y="4314"/>
                    <a:pt x="18091" y="7704"/>
                    <a:pt x="17191" y="10416"/>
                  </a:cubicBezTo>
                  <a:cubicBezTo>
                    <a:pt x="16291" y="13128"/>
                    <a:pt x="15777" y="15162"/>
                    <a:pt x="15263" y="171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8" name="Line"/>
            <p:cNvSpPr/>
            <p:nvPr/>
          </p:nvSpPr>
          <p:spPr>
            <a:xfrm>
              <a:off x="7395487" y="5873866"/>
              <a:ext cx="148313" cy="1461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7" h="21002" fill="norm" stroke="1" extrusionOk="0">
                  <a:moveTo>
                    <a:pt x="325" y="7118"/>
                  </a:moveTo>
                  <a:cubicBezTo>
                    <a:pt x="21" y="5597"/>
                    <a:pt x="-283" y="4076"/>
                    <a:pt x="478" y="2859"/>
                  </a:cubicBezTo>
                  <a:cubicBezTo>
                    <a:pt x="1238" y="1642"/>
                    <a:pt x="3063" y="730"/>
                    <a:pt x="4737" y="273"/>
                  </a:cubicBezTo>
                  <a:cubicBezTo>
                    <a:pt x="6410" y="-183"/>
                    <a:pt x="7931" y="-183"/>
                    <a:pt x="9604" y="1186"/>
                  </a:cubicBezTo>
                  <a:cubicBezTo>
                    <a:pt x="11278" y="2555"/>
                    <a:pt x="13103" y="5293"/>
                    <a:pt x="13711" y="7575"/>
                  </a:cubicBezTo>
                  <a:cubicBezTo>
                    <a:pt x="14320" y="9856"/>
                    <a:pt x="13711" y="11682"/>
                    <a:pt x="11734" y="13963"/>
                  </a:cubicBezTo>
                  <a:cubicBezTo>
                    <a:pt x="9756" y="16245"/>
                    <a:pt x="6410" y="18983"/>
                    <a:pt x="6106" y="20200"/>
                  </a:cubicBezTo>
                  <a:cubicBezTo>
                    <a:pt x="5802" y="21417"/>
                    <a:pt x="8540" y="21113"/>
                    <a:pt x="11582" y="20200"/>
                  </a:cubicBezTo>
                  <a:cubicBezTo>
                    <a:pt x="14624" y="19287"/>
                    <a:pt x="17971" y="17766"/>
                    <a:pt x="21317" y="162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69" name="Line"/>
            <p:cNvSpPr/>
            <p:nvPr/>
          </p:nvSpPr>
          <p:spPr>
            <a:xfrm>
              <a:off x="7581900" y="5567790"/>
              <a:ext cx="114192" cy="520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7" h="21600" fill="norm" stroke="1" extrusionOk="0">
                  <a:moveTo>
                    <a:pt x="16495" y="0"/>
                  </a:moveTo>
                  <a:cubicBezTo>
                    <a:pt x="18458" y="2546"/>
                    <a:pt x="20422" y="5093"/>
                    <a:pt x="21011" y="7946"/>
                  </a:cubicBezTo>
                  <a:cubicBezTo>
                    <a:pt x="21600" y="10800"/>
                    <a:pt x="20815" y="13961"/>
                    <a:pt x="17084" y="16288"/>
                  </a:cubicBezTo>
                  <a:cubicBezTo>
                    <a:pt x="13353" y="18615"/>
                    <a:pt x="6676" y="2010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0" name="Line"/>
            <p:cNvSpPr/>
            <p:nvPr/>
          </p:nvSpPr>
          <p:spPr>
            <a:xfrm>
              <a:off x="7893049" y="3017805"/>
              <a:ext cx="479146" cy="50836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0" h="21588" fill="norm" stroke="1" extrusionOk="0">
                  <a:moveTo>
                    <a:pt x="17984" y="312"/>
                  </a:moveTo>
                  <a:cubicBezTo>
                    <a:pt x="17984" y="267"/>
                    <a:pt x="17984" y="222"/>
                    <a:pt x="18127" y="159"/>
                  </a:cubicBezTo>
                  <a:cubicBezTo>
                    <a:pt x="18270" y="96"/>
                    <a:pt x="18555" y="15"/>
                    <a:pt x="18841" y="1"/>
                  </a:cubicBezTo>
                  <a:cubicBezTo>
                    <a:pt x="19126" y="-12"/>
                    <a:pt x="19411" y="42"/>
                    <a:pt x="19840" y="240"/>
                  </a:cubicBezTo>
                  <a:cubicBezTo>
                    <a:pt x="20268" y="437"/>
                    <a:pt x="20839" y="779"/>
                    <a:pt x="21172" y="1098"/>
                  </a:cubicBezTo>
                  <a:cubicBezTo>
                    <a:pt x="21505" y="1417"/>
                    <a:pt x="21600" y="1714"/>
                    <a:pt x="21505" y="2051"/>
                  </a:cubicBezTo>
                  <a:cubicBezTo>
                    <a:pt x="21410" y="2388"/>
                    <a:pt x="21124" y="2766"/>
                    <a:pt x="20744" y="3112"/>
                  </a:cubicBezTo>
                  <a:cubicBezTo>
                    <a:pt x="20363" y="3458"/>
                    <a:pt x="19887" y="3772"/>
                    <a:pt x="19364" y="4100"/>
                  </a:cubicBezTo>
                  <a:cubicBezTo>
                    <a:pt x="18841" y="4428"/>
                    <a:pt x="18270" y="4770"/>
                    <a:pt x="17699" y="5121"/>
                  </a:cubicBezTo>
                  <a:cubicBezTo>
                    <a:pt x="17128" y="5471"/>
                    <a:pt x="16557" y="5831"/>
                    <a:pt x="16081" y="6190"/>
                  </a:cubicBezTo>
                  <a:cubicBezTo>
                    <a:pt x="15605" y="6550"/>
                    <a:pt x="15225" y="6909"/>
                    <a:pt x="14939" y="7282"/>
                  </a:cubicBezTo>
                  <a:cubicBezTo>
                    <a:pt x="14654" y="7655"/>
                    <a:pt x="14463" y="8042"/>
                    <a:pt x="14368" y="8424"/>
                  </a:cubicBezTo>
                  <a:cubicBezTo>
                    <a:pt x="14273" y="8806"/>
                    <a:pt x="14273" y="9184"/>
                    <a:pt x="14273" y="9507"/>
                  </a:cubicBezTo>
                  <a:cubicBezTo>
                    <a:pt x="14273" y="9831"/>
                    <a:pt x="14273" y="10100"/>
                    <a:pt x="14321" y="10370"/>
                  </a:cubicBezTo>
                  <a:cubicBezTo>
                    <a:pt x="14368" y="10640"/>
                    <a:pt x="14463" y="10909"/>
                    <a:pt x="14559" y="11179"/>
                  </a:cubicBezTo>
                  <a:cubicBezTo>
                    <a:pt x="14654" y="11449"/>
                    <a:pt x="14749" y="11718"/>
                    <a:pt x="14796" y="11988"/>
                  </a:cubicBezTo>
                  <a:cubicBezTo>
                    <a:pt x="14844" y="12258"/>
                    <a:pt x="14844" y="12527"/>
                    <a:pt x="14796" y="12806"/>
                  </a:cubicBezTo>
                  <a:cubicBezTo>
                    <a:pt x="14749" y="13085"/>
                    <a:pt x="14654" y="13372"/>
                    <a:pt x="14463" y="13646"/>
                  </a:cubicBezTo>
                  <a:cubicBezTo>
                    <a:pt x="14273" y="13921"/>
                    <a:pt x="13988" y="14181"/>
                    <a:pt x="13655" y="14442"/>
                  </a:cubicBezTo>
                  <a:cubicBezTo>
                    <a:pt x="13322" y="14703"/>
                    <a:pt x="12941" y="14963"/>
                    <a:pt x="12370" y="15291"/>
                  </a:cubicBezTo>
                  <a:cubicBezTo>
                    <a:pt x="11799" y="15619"/>
                    <a:pt x="11038" y="16015"/>
                    <a:pt x="10324" y="16384"/>
                  </a:cubicBezTo>
                  <a:cubicBezTo>
                    <a:pt x="9611" y="16752"/>
                    <a:pt x="8944" y="17094"/>
                    <a:pt x="8326" y="17426"/>
                  </a:cubicBezTo>
                  <a:cubicBezTo>
                    <a:pt x="7707" y="17759"/>
                    <a:pt x="7137" y="18082"/>
                    <a:pt x="6518" y="18424"/>
                  </a:cubicBezTo>
                  <a:cubicBezTo>
                    <a:pt x="5900" y="18766"/>
                    <a:pt x="5233" y="19125"/>
                    <a:pt x="4615" y="19480"/>
                  </a:cubicBezTo>
                  <a:cubicBezTo>
                    <a:pt x="3996" y="19835"/>
                    <a:pt x="3426" y="20186"/>
                    <a:pt x="2664" y="20514"/>
                  </a:cubicBezTo>
                  <a:cubicBezTo>
                    <a:pt x="1903" y="20842"/>
                    <a:pt x="952" y="21148"/>
                    <a:pt x="476" y="21323"/>
                  </a:cubicBezTo>
                  <a:cubicBezTo>
                    <a:pt x="0" y="21498"/>
                    <a:pt x="0" y="21543"/>
                    <a:pt x="0" y="215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1" name="Line"/>
            <p:cNvSpPr/>
            <p:nvPr/>
          </p:nvSpPr>
          <p:spPr>
            <a:xfrm>
              <a:off x="8861267" y="3162787"/>
              <a:ext cx="184127" cy="3911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7" h="21458" fill="norm" stroke="1" extrusionOk="0">
                  <a:moveTo>
                    <a:pt x="20538" y="3394"/>
                  </a:moveTo>
                  <a:cubicBezTo>
                    <a:pt x="20778" y="2697"/>
                    <a:pt x="21018" y="2000"/>
                    <a:pt x="20778" y="1420"/>
                  </a:cubicBezTo>
                  <a:cubicBezTo>
                    <a:pt x="20538" y="839"/>
                    <a:pt x="19818" y="375"/>
                    <a:pt x="18738" y="142"/>
                  </a:cubicBezTo>
                  <a:cubicBezTo>
                    <a:pt x="17658" y="-90"/>
                    <a:pt x="16218" y="-90"/>
                    <a:pt x="14298" y="549"/>
                  </a:cubicBezTo>
                  <a:cubicBezTo>
                    <a:pt x="12378" y="1187"/>
                    <a:pt x="9978" y="2465"/>
                    <a:pt x="7338" y="4904"/>
                  </a:cubicBezTo>
                  <a:cubicBezTo>
                    <a:pt x="4698" y="7342"/>
                    <a:pt x="1818" y="10942"/>
                    <a:pt x="618" y="13787"/>
                  </a:cubicBezTo>
                  <a:cubicBezTo>
                    <a:pt x="-582" y="16633"/>
                    <a:pt x="-102" y="18723"/>
                    <a:pt x="2658" y="19942"/>
                  </a:cubicBezTo>
                  <a:cubicBezTo>
                    <a:pt x="5418" y="21162"/>
                    <a:pt x="10458" y="21510"/>
                    <a:pt x="13818" y="21452"/>
                  </a:cubicBezTo>
                  <a:cubicBezTo>
                    <a:pt x="17178" y="21394"/>
                    <a:pt x="18858" y="20929"/>
                    <a:pt x="20538" y="204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2" name="Line"/>
            <p:cNvSpPr/>
            <p:nvPr/>
          </p:nvSpPr>
          <p:spPr>
            <a:xfrm>
              <a:off x="9034833" y="3401308"/>
              <a:ext cx="172667" cy="799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8" h="20911" fill="norm" stroke="1" extrusionOk="0">
                  <a:moveTo>
                    <a:pt x="15956" y="5280"/>
                  </a:moveTo>
                  <a:cubicBezTo>
                    <a:pt x="13059" y="2511"/>
                    <a:pt x="10161" y="-258"/>
                    <a:pt x="7659" y="19"/>
                  </a:cubicBezTo>
                  <a:cubicBezTo>
                    <a:pt x="5156" y="296"/>
                    <a:pt x="3049" y="3619"/>
                    <a:pt x="1732" y="6665"/>
                  </a:cubicBezTo>
                  <a:cubicBezTo>
                    <a:pt x="415" y="9711"/>
                    <a:pt x="-112" y="12480"/>
                    <a:pt x="20" y="14973"/>
                  </a:cubicBezTo>
                  <a:cubicBezTo>
                    <a:pt x="151" y="17465"/>
                    <a:pt x="942" y="19680"/>
                    <a:pt x="1995" y="20511"/>
                  </a:cubicBezTo>
                  <a:cubicBezTo>
                    <a:pt x="3049" y="21342"/>
                    <a:pt x="4366" y="20788"/>
                    <a:pt x="5551" y="19680"/>
                  </a:cubicBezTo>
                  <a:cubicBezTo>
                    <a:pt x="6737" y="18573"/>
                    <a:pt x="7790" y="16911"/>
                    <a:pt x="9108" y="14419"/>
                  </a:cubicBezTo>
                  <a:cubicBezTo>
                    <a:pt x="10425" y="11927"/>
                    <a:pt x="12005" y="8604"/>
                    <a:pt x="14112" y="8604"/>
                  </a:cubicBezTo>
                  <a:cubicBezTo>
                    <a:pt x="16220" y="8604"/>
                    <a:pt x="18854" y="11927"/>
                    <a:pt x="21488" y="152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3" name="Line"/>
            <p:cNvSpPr/>
            <p:nvPr/>
          </p:nvSpPr>
          <p:spPr>
            <a:xfrm>
              <a:off x="9244165" y="3311649"/>
              <a:ext cx="71321" cy="1631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17" h="21068" fill="norm" stroke="1" extrusionOk="0">
                  <a:moveTo>
                    <a:pt x="18407" y="2705"/>
                  </a:moveTo>
                  <a:cubicBezTo>
                    <a:pt x="16007" y="1884"/>
                    <a:pt x="13607" y="1064"/>
                    <a:pt x="10607" y="517"/>
                  </a:cubicBezTo>
                  <a:cubicBezTo>
                    <a:pt x="7607" y="-30"/>
                    <a:pt x="4007" y="-303"/>
                    <a:pt x="1907" y="517"/>
                  </a:cubicBezTo>
                  <a:cubicBezTo>
                    <a:pt x="-193" y="1338"/>
                    <a:pt x="-793" y="3251"/>
                    <a:pt x="1307" y="5302"/>
                  </a:cubicBezTo>
                  <a:cubicBezTo>
                    <a:pt x="3407" y="7353"/>
                    <a:pt x="8207" y="9540"/>
                    <a:pt x="11507" y="11181"/>
                  </a:cubicBezTo>
                  <a:cubicBezTo>
                    <a:pt x="14807" y="12821"/>
                    <a:pt x="16607" y="13915"/>
                    <a:pt x="18107" y="15419"/>
                  </a:cubicBezTo>
                  <a:cubicBezTo>
                    <a:pt x="19607" y="16922"/>
                    <a:pt x="20807" y="18836"/>
                    <a:pt x="19907" y="19930"/>
                  </a:cubicBezTo>
                  <a:cubicBezTo>
                    <a:pt x="19007" y="21024"/>
                    <a:pt x="16007" y="21297"/>
                    <a:pt x="13607" y="20887"/>
                  </a:cubicBezTo>
                  <a:cubicBezTo>
                    <a:pt x="11207" y="20477"/>
                    <a:pt x="9407" y="19383"/>
                    <a:pt x="7607" y="182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4" name="Line"/>
            <p:cNvSpPr/>
            <p:nvPr/>
          </p:nvSpPr>
          <p:spPr>
            <a:xfrm>
              <a:off x="9309100" y="3331239"/>
              <a:ext cx="127000" cy="1549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86" fill="norm" stroke="1" extrusionOk="0">
                  <a:moveTo>
                    <a:pt x="0" y="9688"/>
                  </a:moveTo>
                  <a:cubicBezTo>
                    <a:pt x="3960" y="9400"/>
                    <a:pt x="7920" y="9112"/>
                    <a:pt x="10980" y="8248"/>
                  </a:cubicBezTo>
                  <a:cubicBezTo>
                    <a:pt x="14040" y="7384"/>
                    <a:pt x="16200" y="5944"/>
                    <a:pt x="17640" y="4504"/>
                  </a:cubicBezTo>
                  <a:cubicBezTo>
                    <a:pt x="19080" y="3064"/>
                    <a:pt x="19800" y="1624"/>
                    <a:pt x="19260" y="760"/>
                  </a:cubicBezTo>
                  <a:cubicBezTo>
                    <a:pt x="18720" y="-104"/>
                    <a:pt x="16920" y="-392"/>
                    <a:pt x="13860" y="760"/>
                  </a:cubicBezTo>
                  <a:cubicBezTo>
                    <a:pt x="10800" y="1912"/>
                    <a:pt x="6480" y="4504"/>
                    <a:pt x="4140" y="7816"/>
                  </a:cubicBezTo>
                  <a:cubicBezTo>
                    <a:pt x="1800" y="11128"/>
                    <a:pt x="1440" y="15160"/>
                    <a:pt x="3600" y="17608"/>
                  </a:cubicBezTo>
                  <a:cubicBezTo>
                    <a:pt x="5760" y="20056"/>
                    <a:pt x="10440" y="20920"/>
                    <a:pt x="13860" y="21064"/>
                  </a:cubicBezTo>
                  <a:cubicBezTo>
                    <a:pt x="17280" y="21208"/>
                    <a:pt x="19440" y="20632"/>
                    <a:pt x="21600" y="200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5" name="Line"/>
            <p:cNvSpPr/>
            <p:nvPr/>
          </p:nvSpPr>
          <p:spPr>
            <a:xfrm>
              <a:off x="9753599" y="3214057"/>
              <a:ext cx="170627" cy="3471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8" h="21600" fill="norm" stroke="1" extrusionOk="0">
                  <a:moveTo>
                    <a:pt x="3123" y="2239"/>
                  </a:moveTo>
                  <a:cubicBezTo>
                    <a:pt x="3123" y="1580"/>
                    <a:pt x="3123" y="922"/>
                    <a:pt x="3904" y="527"/>
                  </a:cubicBezTo>
                  <a:cubicBezTo>
                    <a:pt x="4684" y="132"/>
                    <a:pt x="6246" y="0"/>
                    <a:pt x="8458" y="0"/>
                  </a:cubicBezTo>
                  <a:cubicBezTo>
                    <a:pt x="10670" y="0"/>
                    <a:pt x="13533" y="132"/>
                    <a:pt x="15614" y="856"/>
                  </a:cubicBezTo>
                  <a:cubicBezTo>
                    <a:pt x="17696" y="1580"/>
                    <a:pt x="18998" y="2898"/>
                    <a:pt x="18477" y="4083"/>
                  </a:cubicBezTo>
                  <a:cubicBezTo>
                    <a:pt x="17957" y="5268"/>
                    <a:pt x="15614" y="6322"/>
                    <a:pt x="13923" y="7112"/>
                  </a:cubicBezTo>
                  <a:cubicBezTo>
                    <a:pt x="12231" y="7902"/>
                    <a:pt x="11190" y="8429"/>
                    <a:pt x="10280" y="8956"/>
                  </a:cubicBezTo>
                  <a:cubicBezTo>
                    <a:pt x="9369" y="9483"/>
                    <a:pt x="8588" y="10010"/>
                    <a:pt x="8718" y="10537"/>
                  </a:cubicBezTo>
                  <a:cubicBezTo>
                    <a:pt x="8848" y="11063"/>
                    <a:pt x="9889" y="11590"/>
                    <a:pt x="12231" y="12512"/>
                  </a:cubicBezTo>
                  <a:cubicBezTo>
                    <a:pt x="14573" y="13434"/>
                    <a:pt x="18217" y="14751"/>
                    <a:pt x="19908" y="15805"/>
                  </a:cubicBezTo>
                  <a:cubicBezTo>
                    <a:pt x="21600" y="16859"/>
                    <a:pt x="21340" y="17649"/>
                    <a:pt x="18737" y="18439"/>
                  </a:cubicBezTo>
                  <a:cubicBezTo>
                    <a:pt x="16135" y="19229"/>
                    <a:pt x="11190" y="20020"/>
                    <a:pt x="7677" y="20546"/>
                  </a:cubicBezTo>
                  <a:cubicBezTo>
                    <a:pt x="4164" y="21073"/>
                    <a:pt x="2082" y="2133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6" name="Line"/>
            <p:cNvSpPr/>
            <p:nvPr/>
          </p:nvSpPr>
          <p:spPr>
            <a:xfrm>
              <a:off x="8806318" y="3616032"/>
              <a:ext cx="1404482" cy="1034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5" h="21111" fill="norm" stroke="1" extrusionOk="0">
                  <a:moveTo>
                    <a:pt x="310" y="19911"/>
                  </a:moveTo>
                  <a:cubicBezTo>
                    <a:pt x="148" y="20343"/>
                    <a:pt x="-15" y="20775"/>
                    <a:pt x="1" y="20991"/>
                  </a:cubicBezTo>
                  <a:cubicBezTo>
                    <a:pt x="18" y="21207"/>
                    <a:pt x="213" y="21207"/>
                    <a:pt x="912" y="20343"/>
                  </a:cubicBezTo>
                  <a:cubicBezTo>
                    <a:pt x="1612" y="19479"/>
                    <a:pt x="2815" y="17751"/>
                    <a:pt x="4019" y="15807"/>
                  </a:cubicBezTo>
                  <a:cubicBezTo>
                    <a:pt x="5222" y="13863"/>
                    <a:pt x="6426" y="11703"/>
                    <a:pt x="7532" y="9759"/>
                  </a:cubicBezTo>
                  <a:cubicBezTo>
                    <a:pt x="8638" y="7815"/>
                    <a:pt x="9646" y="6087"/>
                    <a:pt x="10720" y="4575"/>
                  </a:cubicBezTo>
                  <a:cubicBezTo>
                    <a:pt x="11793" y="3063"/>
                    <a:pt x="12932" y="1767"/>
                    <a:pt x="14103" y="903"/>
                  </a:cubicBezTo>
                  <a:cubicBezTo>
                    <a:pt x="15274" y="39"/>
                    <a:pt x="16478" y="-393"/>
                    <a:pt x="17698" y="471"/>
                  </a:cubicBezTo>
                  <a:cubicBezTo>
                    <a:pt x="18918" y="1335"/>
                    <a:pt x="20154" y="3495"/>
                    <a:pt x="20804" y="4791"/>
                  </a:cubicBezTo>
                  <a:cubicBezTo>
                    <a:pt x="21455" y="6087"/>
                    <a:pt x="21520" y="6519"/>
                    <a:pt x="21585" y="69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7" name="Line"/>
            <p:cNvSpPr/>
            <p:nvPr/>
          </p:nvSpPr>
          <p:spPr>
            <a:xfrm>
              <a:off x="10267950" y="3300840"/>
              <a:ext cx="635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8" name="Line"/>
            <p:cNvSpPr/>
            <p:nvPr/>
          </p:nvSpPr>
          <p:spPr>
            <a:xfrm>
              <a:off x="10229850" y="3504040"/>
              <a:ext cx="254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79" name="Line"/>
            <p:cNvSpPr/>
            <p:nvPr/>
          </p:nvSpPr>
          <p:spPr>
            <a:xfrm>
              <a:off x="8807449" y="4234290"/>
              <a:ext cx="3175001" cy="1250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02" y="21527"/>
                    <a:pt x="605" y="21454"/>
                    <a:pt x="965" y="21326"/>
                  </a:cubicBezTo>
                  <a:cubicBezTo>
                    <a:pt x="1325" y="21198"/>
                    <a:pt x="1742" y="21015"/>
                    <a:pt x="2218" y="20796"/>
                  </a:cubicBezTo>
                  <a:cubicBezTo>
                    <a:pt x="2693" y="20577"/>
                    <a:pt x="3226" y="20321"/>
                    <a:pt x="3766" y="20028"/>
                  </a:cubicBezTo>
                  <a:cubicBezTo>
                    <a:pt x="4306" y="19736"/>
                    <a:pt x="4853" y="19407"/>
                    <a:pt x="5378" y="19115"/>
                  </a:cubicBezTo>
                  <a:cubicBezTo>
                    <a:pt x="5904" y="18822"/>
                    <a:pt x="6408" y="18566"/>
                    <a:pt x="6926" y="18292"/>
                  </a:cubicBezTo>
                  <a:cubicBezTo>
                    <a:pt x="7445" y="18018"/>
                    <a:pt x="7978" y="17726"/>
                    <a:pt x="8518" y="17397"/>
                  </a:cubicBezTo>
                  <a:cubicBezTo>
                    <a:pt x="9058" y="17068"/>
                    <a:pt x="9605" y="16703"/>
                    <a:pt x="10159" y="16301"/>
                  </a:cubicBezTo>
                  <a:cubicBezTo>
                    <a:pt x="10714" y="15898"/>
                    <a:pt x="11275" y="15460"/>
                    <a:pt x="11830" y="15003"/>
                  </a:cubicBezTo>
                  <a:cubicBezTo>
                    <a:pt x="12384" y="14546"/>
                    <a:pt x="12931" y="14071"/>
                    <a:pt x="13457" y="13596"/>
                  </a:cubicBezTo>
                  <a:cubicBezTo>
                    <a:pt x="13982" y="13121"/>
                    <a:pt x="14486" y="12646"/>
                    <a:pt x="14969" y="12152"/>
                  </a:cubicBezTo>
                  <a:cubicBezTo>
                    <a:pt x="15451" y="11659"/>
                    <a:pt x="15912" y="11147"/>
                    <a:pt x="16344" y="10599"/>
                  </a:cubicBezTo>
                  <a:cubicBezTo>
                    <a:pt x="16776" y="10051"/>
                    <a:pt x="17179" y="9466"/>
                    <a:pt x="17597" y="8790"/>
                  </a:cubicBezTo>
                  <a:cubicBezTo>
                    <a:pt x="18014" y="8114"/>
                    <a:pt x="18446" y="7346"/>
                    <a:pt x="18842" y="6615"/>
                  </a:cubicBezTo>
                  <a:cubicBezTo>
                    <a:pt x="19238" y="5884"/>
                    <a:pt x="19598" y="5190"/>
                    <a:pt x="19944" y="4441"/>
                  </a:cubicBezTo>
                  <a:cubicBezTo>
                    <a:pt x="20290" y="3691"/>
                    <a:pt x="20621" y="2887"/>
                    <a:pt x="20894" y="2138"/>
                  </a:cubicBezTo>
                  <a:cubicBezTo>
                    <a:pt x="21168" y="1389"/>
                    <a:pt x="21384" y="69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0" name="Line"/>
            <p:cNvSpPr/>
            <p:nvPr/>
          </p:nvSpPr>
          <p:spPr>
            <a:xfrm>
              <a:off x="9038943" y="5688440"/>
              <a:ext cx="16158" cy="419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09" h="21600" fill="norm" stroke="1" extrusionOk="0">
                  <a:moveTo>
                    <a:pt x="20609" y="0"/>
                  </a:moveTo>
                  <a:cubicBezTo>
                    <a:pt x="17909" y="3491"/>
                    <a:pt x="15209" y="6982"/>
                    <a:pt x="11159" y="10309"/>
                  </a:cubicBezTo>
                  <a:cubicBezTo>
                    <a:pt x="7109" y="13636"/>
                    <a:pt x="1709" y="16800"/>
                    <a:pt x="359" y="18655"/>
                  </a:cubicBezTo>
                  <a:cubicBezTo>
                    <a:pt x="-991" y="20509"/>
                    <a:pt x="1709" y="21055"/>
                    <a:pt x="4409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1" name="Line"/>
            <p:cNvSpPr/>
            <p:nvPr/>
          </p:nvSpPr>
          <p:spPr>
            <a:xfrm>
              <a:off x="8998507" y="5672305"/>
              <a:ext cx="86642" cy="944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1" h="20962" fill="norm" stroke="1" extrusionOk="0">
                  <a:moveTo>
                    <a:pt x="9122" y="3580"/>
                  </a:moveTo>
                  <a:cubicBezTo>
                    <a:pt x="6551" y="4049"/>
                    <a:pt x="3979" y="4519"/>
                    <a:pt x="2436" y="5927"/>
                  </a:cubicBezTo>
                  <a:cubicBezTo>
                    <a:pt x="894" y="7336"/>
                    <a:pt x="379" y="9684"/>
                    <a:pt x="122" y="12266"/>
                  </a:cubicBezTo>
                  <a:cubicBezTo>
                    <a:pt x="-135" y="14849"/>
                    <a:pt x="-135" y="17666"/>
                    <a:pt x="1665" y="19310"/>
                  </a:cubicBezTo>
                  <a:cubicBezTo>
                    <a:pt x="3465" y="20953"/>
                    <a:pt x="7065" y="21423"/>
                    <a:pt x="9894" y="20484"/>
                  </a:cubicBezTo>
                  <a:cubicBezTo>
                    <a:pt x="12722" y="19545"/>
                    <a:pt x="14779" y="17197"/>
                    <a:pt x="16065" y="14849"/>
                  </a:cubicBezTo>
                  <a:cubicBezTo>
                    <a:pt x="17351" y="12501"/>
                    <a:pt x="17865" y="10153"/>
                    <a:pt x="18379" y="7806"/>
                  </a:cubicBezTo>
                  <a:cubicBezTo>
                    <a:pt x="18894" y="5458"/>
                    <a:pt x="19408" y="3110"/>
                    <a:pt x="18379" y="1701"/>
                  </a:cubicBezTo>
                  <a:cubicBezTo>
                    <a:pt x="17351" y="293"/>
                    <a:pt x="14779" y="-177"/>
                    <a:pt x="12208" y="58"/>
                  </a:cubicBezTo>
                  <a:cubicBezTo>
                    <a:pt x="9636" y="293"/>
                    <a:pt x="7065" y="1232"/>
                    <a:pt x="5265" y="2875"/>
                  </a:cubicBezTo>
                  <a:cubicBezTo>
                    <a:pt x="3465" y="4519"/>
                    <a:pt x="2436" y="6866"/>
                    <a:pt x="2694" y="8980"/>
                  </a:cubicBezTo>
                  <a:cubicBezTo>
                    <a:pt x="2951" y="11093"/>
                    <a:pt x="4494" y="12971"/>
                    <a:pt x="6808" y="13910"/>
                  </a:cubicBezTo>
                  <a:cubicBezTo>
                    <a:pt x="9122" y="14849"/>
                    <a:pt x="12208" y="14849"/>
                    <a:pt x="15036" y="14380"/>
                  </a:cubicBezTo>
                  <a:cubicBezTo>
                    <a:pt x="17865" y="13910"/>
                    <a:pt x="20436" y="12971"/>
                    <a:pt x="20951" y="11093"/>
                  </a:cubicBezTo>
                  <a:cubicBezTo>
                    <a:pt x="21465" y="9214"/>
                    <a:pt x="19922" y="6397"/>
                    <a:pt x="18379" y="358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2" name="Line"/>
            <p:cNvSpPr/>
            <p:nvPr/>
          </p:nvSpPr>
          <p:spPr>
            <a:xfrm>
              <a:off x="9010650" y="5694790"/>
              <a:ext cx="508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3" name="Line"/>
            <p:cNvSpPr/>
            <p:nvPr/>
          </p:nvSpPr>
          <p:spPr>
            <a:xfrm>
              <a:off x="9061450" y="4691902"/>
              <a:ext cx="774700" cy="1024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2" fill="norm" stroke="1" extrusionOk="0">
                  <a:moveTo>
                    <a:pt x="0" y="21058"/>
                  </a:moveTo>
                  <a:cubicBezTo>
                    <a:pt x="2007" y="21147"/>
                    <a:pt x="4013" y="21236"/>
                    <a:pt x="6167" y="21280"/>
                  </a:cubicBezTo>
                  <a:cubicBezTo>
                    <a:pt x="8321" y="21325"/>
                    <a:pt x="10623" y="21325"/>
                    <a:pt x="12246" y="21325"/>
                  </a:cubicBezTo>
                  <a:cubicBezTo>
                    <a:pt x="13869" y="21325"/>
                    <a:pt x="14813" y="21325"/>
                    <a:pt x="15433" y="21325"/>
                  </a:cubicBezTo>
                  <a:cubicBezTo>
                    <a:pt x="16052" y="21325"/>
                    <a:pt x="16348" y="21325"/>
                    <a:pt x="16584" y="21236"/>
                  </a:cubicBezTo>
                  <a:cubicBezTo>
                    <a:pt x="16820" y="21147"/>
                    <a:pt x="16997" y="20969"/>
                    <a:pt x="16967" y="20791"/>
                  </a:cubicBezTo>
                  <a:cubicBezTo>
                    <a:pt x="16938" y="20614"/>
                    <a:pt x="16702" y="20436"/>
                    <a:pt x="16289" y="20325"/>
                  </a:cubicBezTo>
                  <a:cubicBezTo>
                    <a:pt x="15875" y="20214"/>
                    <a:pt x="15285" y="20169"/>
                    <a:pt x="14813" y="20214"/>
                  </a:cubicBezTo>
                  <a:cubicBezTo>
                    <a:pt x="14341" y="20258"/>
                    <a:pt x="13987" y="20391"/>
                    <a:pt x="13721" y="20547"/>
                  </a:cubicBezTo>
                  <a:cubicBezTo>
                    <a:pt x="13456" y="20703"/>
                    <a:pt x="13279" y="20880"/>
                    <a:pt x="13279" y="21058"/>
                  </a:cubicBezTo>
                  <a:cubicBezTo>
                    <a:pt x="13279" y="21236"/>
                    <a:pt x="13456" y="21414"/>
                    <a:pt x="13692" y="21480"/>
                  </a:cubicBezTo>
                  <a:cubicBezTo>
                    <a:pt x="13928" y="21547"/>
                    <a:pt x="14223" y="21503"/>
                    <a:pt x="14489" y="21391"/>
                  </a:cubicBezTo>
                  <a:cubicBezTo>
                    <a:pt x="14754" y="21280"/>
                    <a:pt x="14990" y="21103"/>
                    <a:pt x="15020" y="20925"/>
                  </a:cubicBezTo>
                  <a:cubicBezTo>
                    <a:pt x="15049" y="20747"/>
                    <a:pt x="14872" y="20569"/>
                    <a:pt x="14725" y="20591"/>
                  </a:cubicBezTo>
                  <a:cubicBezTo>
                    <a:pt x="14577" y="20614"/>
                    <a:pt x="14459" y="20836"/>
                    <a:pt x="14577" y="20925"/>
                  </a:cubicBezTo>
                  <a:cubicBezTo>
                    <a:pt x="14695" y="21014"/>
                    <a:pt x="15049" y="20969"/>
                    <a:pt x="15079" y="20969"/>
                  </a:cubicBezTo>
                  <a:cubicBezTo>
                    <a:pt x="15108" y="20969"/>
                    <a:pt x="14813" y="21014"/>
                    <a:pt x="14813" y="21014"/>
                  </a:cubicBezTo>
                  <a:cubicBezTo>
                    <a:pt x="14813" y="21014"/>
                    <a:pt x="15108" y="20969"/>
                    <a:pt x="15108" y="20947"/>
                  </a:cubicBezTo>
                  <a:cubicBezTo>
                    <a:pt x="15108" y="20925"/>
                    <a:pt x="14813" y="20925"/>
                    <a:pt x="14813" y="20969"/>
                  </a:cubicBezTo>
                  <a:cubicBezTo>
                    <a:pt x="14813" y="21014"/>
                    <a:pt x="15108" y="21103"/>
                    <a:pt x="15138" y="21080"/>
                  </a:cubicBezTo>
                  <a:cubicBezTo>
                    <a:pt x="15167" y="21058"/>
                    <a:pt x="14931" y="20925"/>
                    <a:pt x="14636" y="20903"/>
                  </a:cubicBezTo>
                  <a:cubicBezTo>
                    <a:pt x="14341" y="20880"/>
                    <a:pt x="13987" y="20969"/>
                    <a:pt x="13957" y="21036"/>
                  </a:cubicBezTo>
                  <a:cubicBezTo>
                    <a:pt x="13928" y="21103"/>
                    <a:pt x="14223" y="21147"/>
                    <a:pt x="14518" y="21147"/>
                  </a:cubicBezTo>
                  <a:cubicBezTo>
                    <a:pt x="14813" y="21147"/>
                    <a:pt x="15108" y="21103"/>
                    <a:pt x="15256" y="21191"/>
                  </a:cubicBezTo>
                  <a:cubicBezTo>
                    <a:pt x="15403" y="21280"/>
                    <a:pt x="15403" y="21503"/>
                    <a:pt x="15462" y="21503"/>
                  </a:cubicBezTo>
                  <a:cubicBezTo>
                    <a:pt x="15521" y="21503"/>
                    <a:pt x="15639" y="21280"/>
                    <a:pt x="15787" y="20814"/>
                  </a:cubicBezTo>
                  <a:cubicBezTo>
                    <a:pt x="15934" y="20347"/>
                    <a:pt x="16111" y="19636"/>
                    <a:pt x="16377" y="18525"/>
                  </a:cubicBezTo>
                  <a:cubicBezTo>
                    <a:pt x="16643" y="17414"/>
                    <a:pt x="16997" y="15903"/>
                    <a:pt x="17439" y="14391"/>
                  </a:cubicBezTo>
                  <a:cubicBezTo>
                    <a:pt x="17882" y="12880"/>
                    <a:pt x="18413" y="11369"/>
                    <a:pt x="18915" y="9814"/>
                  </a:cubicBezTo>
                  <a:cubicBezTo>
                    <a:pt x="19416" y="8258"/>
                    <a:pt x="19889" y="6658"/>
                    <a:pt x="20184" y="5236"/>
                  </a:cubicBezTo>
                  <a:cubicBezTo>
                    <a:pt x="20479" y="3814"/>
                    <a:pt x="20597" y="2569"/>
                    <a:pt x="20656" y="1836"/>
                  </a:cubicBezTo>
                  <a:cubicBezTo>
                    <a:pt x="20715" y="1103"/>
                    <a:pt x="20715" y="880"/>
                    <a:pt x="20597" y="858"/>
                  </a:cubicBezTo>
                  <a:cubicBezTo>
                    <a:pt x="20479" y="836"/>
                    <a:pt x="20243" y="1014"/>
                    <a:pt x="20125" y="1214"/>
                  </a:cubicBezTo>
                  <a:cubicBezTo>
                    <a:pt x="20007" y="1414"/>
                    <a:pt x="20007" y="1636"/>
                    <a:pt x="20125" y="1836"/>
                  </a:cubicBezTo>
                  <a:cubicBezTo>
                    <a:pt x="20243" y="2036"/>
                    <a:pt x="20479" y="2214"/>
                    <a:pt x="20744" y="2258"/>
                  </a:cubicBezTo>
                  <a:cubicBezTo>
                    <a:pt x="21010" y="2303"/>
                    <a:pt x="21305" y="2214"/>
                    <a:pt x="21452" y="2036"/>
                  </a:cubicBezTo>
                  <a:cubicBezTo>
                    <a:pt x="21600" y="1858"/>
                    <a:pt x="21600" y="1591"/>
                    <a:pt x="21600" y="1347"/>
                  </a:cubicBezTo>
                  <a:cubicBezTo>
                    <a:pt x="21600" y="1103"/>
                    <a:pt x="21600" y="880"/>
                    <a:pt x="21511" y="680"/>
                  </a:cubicBezTo>
                  <a:cubicBezTo>
                    <a:pt x="21423" y="480"/>
                    <a:pt x="21246" y="303"/>
                    <a:pt x="21010" y="169"/>
                  </a:cubicBezTo>
                  <a:cubicBezTo>
                    <a:pt x="20774" y="36"/>
                    <a:pt x="20479" y="-53"/>
                    <a:pt x="20272" y="36"/>
                  </a:cubicBezTo>
                  <a:cubicBezTo>
                    <a:pt x="20066" y="125"/>
                    <a:pt x="19948" y="391"/>
                    <a:pt x="19977" y="614"/>
                  </a:cubicBezTo>
                  <a:cubicBezTo>
                    <a:pt x="20007" y="836"/>
                    <a:pt x="20184" y="1014"/>
                    <a:pt x="20390" y="1169"/>
                  </a:cubicBezTo>
                  <a:cubicBezTo>
                    <a:pt x="20597" y="1325"/>
                    <a:pt x="20833" y="1458"/>
                    <a:pt x="21039" y="1436"/>
                  </a:cubicBezTo>
                  <a:cubicBezTo>
                    <a:pt x="21246" y="1414"/>
                    <a:pt x="21423" y="1236"/>
                    <a:pt x="21600" y="105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4" name="Line"/>
            <p:cNvSpPr/>
            <p:nvPr/>
          </p:nvSpPr>
          <p:spPr>
            <a:xfrm>
              <a:off x="9779000" y="4161529"/>
              <a:ext cx="2819400" cy="7798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8" fill="norm" stroke="1" extrusionOk="0">
                  <a:moveTo>
                    <a:pt x="0" y="16368"/>
                  </a:moveTo>
                  <a:cubicBezTo>
                    <a:pt x="503" y="16427"/>
                    <a:pt x="1005" y="16485"/>
                    <a:pt x="1524" y="16631"/>
                  </a:cubicBezTo>
                  <a:cubicBezTo>
                    <a:pt x="2043" y="16777"/>
                    <a:pt x="2578" y="17010"/>
                    <a:pt x="3162" y="17186"/>
                  </a:cubicBezTo>
                  <a:cubicBezTo>
                    <a:pt x="3746" y="17361"/>
                    <a:pt x="4378" y="17478"/>
                    <a:pt x="4995" y="17565"/>
                  </a:cubicBezTo>
                  <a:cubicBezTo>
                    <a:pt x="5611" y="17653"/>
                    <a:pt x="6211" y="17711"/>
                    <a:pt x="6811" y="17828"/>
                  </a:cubicBezTo>
                  <a:cubicBezTo>
                    <a:pt x="7411" y="17945"/>
                    <a:pt x="8011" y="18120"/>
                    <a:pt x="8586" y="18295"/>
                  </a:cubicBezTo>
                  <a:cubicBezTo>
                    <a:pt x="9162" y="18470"/>
                    <a:pt x="9714" y="18645"/>
                    <a:pt x="10305" y="18908"/>
                  </a:cubicBezTo>
                  <a:cubicBezTo>
                    <a:pt x="10897" y="19170"/>
                    <a:pt x="11530" y="19521"/>
                    <a:pt x="12122" y="19813"/>
                  </a:cubicBezTo>
                  <a:cubicBezTo>
                    <a:pt x="12714" y="20105"/>
                    <a:pt x="13265" y="20338"/>
                    <a:pt x="13768" y="20572"/>
                  </a:cubicBezTo>
                  <a:cubicBezTo>
                    <a:pt x="14270" y="20805"/>
                    <a:pt x="14724" y="21039"/>
                    <a:pt x="14992" y="21185"/>
                  </a:cubicBezTo>
                  <a:cubicBezTo>
                    <a:pt x="15259" y="21330"/>
                    <a:pt x="15341" y="21389"/>
                    <a:pt x="15405" y="21301"/>
                  </a:cubicBezTo>
                  <a:cubicBezTo>
                    <a:pt x="15470" y="21214"/>
                    <a:pt x="15519" y="20980"/>
                    <a:pt x="15519" y="20747"/>
                  </a:cubicBezTo>
                  <a:cubicBezTo>
                    <a:pt x="15519" y="20513"/>
                    <a:pt x="15470" y="20280"/>
                    <a:pt x="15405" y="20163"/>
                  </a:cubicBezTo>
                  <a:cubicBezTo>
                    <a:pt x="15341" y="20046"/>
                    <a:pt x="15259" y="20046"/>
                    <a:pt x="15186" y="20134"/>
                  </a:cubicBezTo>
                  <a:cubicBezTo>
                    <a:pt x="15114" y="20221"/>
                    <a:pt x="15049" y="20396"/>
                    <a:pt x="15008" y="20630"/>
                  </a:cubicBezTo>
                  <a:cubicBezTo>
                    <a:pt x="14968" y="20863"/>
                    <a:pt x="14951" y="21155"/>
                    <a:pt x="14984" y="21330"/>
                  </a:cubicBezTo>
                  <a:cubicBezTo>
                    <a:pt x="15016" y="21506"/>
                    <a:pt x="15097" y="21564"/>
                    <a:pt x="15154" y="21447"/>
                  </a:cubicBezTo>
                  <a:cubicBezTo>
                    <a:pt x="15211" y="21330"/>
                    <a:pt x="15243" y="21039"/>
                    <a:pt x="15284" y="20776"/>
                  </a:cubicBezTo>
                  <a:cubicBezTo>
                    <a:pt x="15324" y="20513"/>
                    <a:pt x="15373" y="20280"/>
                    <a:pt x="15381" y="20309"/>
                  </a:cubicBezTo>
                  <a:cubicBezTo>
                    <a:pt x="15389" y="20338"/>
                    <a:pt x="15357" y="20630"/>
                    <a:pt x="15341" y="20630"/>
                  </a:cubicBezTo>
                  <a:cubicBezTo>
                    <a:pt x="15324" y="20630"/>
                    <a:pt x="15324" y="20338"/>
                    <a:pt x="15349" y="19287"/>
                  </a:cubicBezTo>
                  <a:cubicBezTo>
                    <a:pt x="15373" y="18236"/>
                    <a:pt x="15422" y="16427"/>
                    <a:pt x="15470" y="14646"/>
                  </a:cubicBezTo>
                  <a:cubicBezTo>
                    <a:pt x="15519" y="12866"/>
                    <a:pt x="15568" y="11114"/>
                    <a:pt x="15616" y="9275"/>
                  </a:cubicBezTo>
                  <a:cubicBezTo>
                    <a:pt x="15665" y="7436"/>
                    <a:pt x="15714" y="5510"/>
                    <a:pt x="15746" y="4196"/>
                  </a:cubicBezTo>
                  <a:cubicBezTo>
                    <a:pt x="15778" y="2883"/>
                    <a:pt x="15795" y="2182"/>
                    <a:pt x="15803" y="1686"/>
                  </a:cubicBezTo>
                  <a:cubicBezTo>
                    <a:pt x="15811" y="1190"/>
                    <a:pt x="15811" y="898"/>
                    <a:pt x="15843" y="665"/>
                  </a:cubicBezTo>
                  <a:cubicBezTo>
                    <a:pt x="15876" y="431"/>
                    <a:pt x="15941" y="256"/>
                    <a:pt x="15973" y="314"/>
                  </a:cubicBezTo>
                  <a:cubicBezTo>
                    <a:pt x="16005" y="373"/>
                    <a:pt x="16005" y="665"/>
                    <a:pt x="15997" y="1015"/>
                  </a:cubicBezTo>
                  <a:cubicBezTo>
                    <a:pt x="15989" y="1365"/>
                    <a:pt x="15973" y="1774"/>
                    <a:pt x="15965" y="1832"/>
                  </a:cubicBezTo>
                  <a:cubicBezTo>
                    <a:pt x="15957" y="1890"/>
                    <a:pt x="15957" y="1599"/>
                    <a:pt x="15932" y="1307"/>
                  </a:cubicBezTo>
                  <a:cubicBezTo>
                    <a:pt x="15908" y="1015"/>
                    <a:pt x="15859" y="723"/>
                    <a:pt x="15803" y="489"/>
                  </a:cubicBezTo>
                  <a:cubicBezTo>
                    <a:pt x="15746" y="256"/>
                    <a:pt x="15681" y="81"/>
                    <a:pt x="15608" y="22"/>
                  </a:cubicBezTo>
                  <a:cubicBezTo>
                    <a:pt x="15535" y="-36"/>
                    <a:pt x="15454" y="22"/>
                    <a:pt x="15422" y="198"/>
                  </a:cubicBezTo>
                  <a:cubicBezTo>
                    <a:pt x="15389" y="373"/>
                    <a:pt x="15405" y="665"/>
                    <a:pt x="15462" y="869"/>
                  </a:cubicBezTo>
                  <a:cubicBezTo>
                    <a:pt x="15519" y="1073"/>
                    <a:pt x="15616" y="1190"/>
                    <a:pt x="15705" y="1278"/>
                  </a:cubicBezTo>
                  <a:cubicBezTo>
                    <a:pt x="15795" y="1365"/>
                    <a:pt x="15876" y="1423"/>
                    <a:pt x="15859" y="1336"/>
                  </a:cubicBezTo>
                  <a:cubicBezTo>
                    <a:pt x="15843" y="1248"/>
                    <a:pt x="15730" y="1015"/>
                    <a:pt x="15746" y="898"/>
                  </a:cubicBezTo>
                  <a:cubicBezTo>
                    <a:pt x="15762" y="781"/>
                    <a:pt x="15908" y="781"/>
                    <a:pt x="16257" y="840"/>
                  </a:cubicBezTo>
                  <a:cubicBezTo>
                    <a:pt x="16605" y="898"/>
                    <a:pt x="17157" y="1015"/>
                    <a:pt x="17741" y="1161"/>
                  </a:cubicBezTo>
                  <a:cubicBezTo>
                    <a:pt x="18324" y="1307"/>
                    <a:pt x="18941" y="1482"/>
                    <a:pt x="19516" y="1628"/>
                  </a:cubicBezTo>
                  <a:cubicBezTo>
                    <a:pt x="20092" y="1774"/>
                    <a:pt x="20627" y="1890"/>
                    <a:pt x="20968" y="2066"/>
                  </a:cubicBezTo>
                  <a:cubicBezTo>
                    <a:pt x="21308" y="2241"/>
                    <a:pt x="21454" y="2474"/>
                    <a:pt x="21600" y="2708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5" name="Line"/>
            <p:cNvSpPr/>
            <p:nvPr/>
          </p:nvSpPr>
          <p:spPr>
            <a:xfrm>
              <a:off x="9541056" y="4062840"/>
              <a:ext cx="409395" cy="2203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5" h="21600" fill="norm" stroke="1" extrusionOk="0">
                  <a:moveTo>
                    <a:pt x="21535" y="0"/>
                  </a:moveTo>
                  <a:cubicBezTo>
                    <a:pt x="21090" y="519"/>
                    <a:pt x="20644" y="1037"/>
                    <a:pt x="20199" y="1535"/>
                  </a:cubicBezTo>
                  <a:cubicBezTo>
                    <a:pt x="19754" y="2033"/>
                    <a:pt x="19308" y="2511"/>
                    <a:pt x="18751" y="2957"/>
                  </a:cubicBezTo>
                  <a:cubicBezTo>
                    <a:pt x="18195" y="3403"/>
                    <a:pt x="17527" y="3818"/>
                    <a:pt x="17026" y="4264"/>
                  </a:cubicBezTo>
                  <a:cubicBezTo>
                    <a:pt x="16525" y="4710"/>
                    <a:pt x="16191" y="5187"/>
                    <a:pt x="15801" y="5644"/>
                  </a:cubicBezTo>
                  <a:cubicBezTo>
                    <a:pt x="15411" y="6100"/>
                    <a:pt x="14966" y="6536"/>
                    <a:pt x="14465" y="7044"/>
                  </a:cubicBezTo>
                  <a:cubicBezTo>
                    <a:pt x="13964" y="7553"/>
                    <a:pt x="13407" y="8134"/>
                    <a:pt x="12962" y="8673"/>
                  </a:cubicBezTo>
                  <a:cubicBezTo>
                    <a:pt x="12516" y="9213"/>
                    <a:pt x="12182" y="9711"/>
                    <a:pt x="11904" y="10219"/>
                  </a:cubicBezTo>
                  <a:cubicBezTo>
                    <a:pt x="11626" y="10727"/>
                    <a:pt x="11403" y="11246"/>
                    <a:pt x="10902" y="11910"/>
                  </a:cubicBezTo>
                  <a:cubicBezTo>
                    <a:pt x="10401" y="12574"/>
                    <a:pt x="9622" y="13383"/>
                    <a:pt x="8898" y="14068"/>
                  </a:cubicBezTo>
                  <a:cubicBezTo>
                    <a:pt x="8174" y="14753"/>
                    <a:pt x="7506" y="15313"/>
                    <a:pt x="6838" y="15852"/>
                  </a:cubicBezTo>
                  <a:cubicBezTo>
                    <a:pt x="6170" y="16392"/>
                    <a:pt x="5502" y="16911"/>
                    <a:pt x="4890" y="17481"/>
                  </a:cubicBezTo>
                  <a:cubicBezTo>
                    <a:pt x="4277" y="18052"/>
                    <a:pt x="3721" y="18674"/>
                    <a:pt x="3053" y="19214"/>
                  </a:cubicBezTo>
                  <a:cubicBezTo>
                    <a:pt x="2384" y="19753"/>
                    <a:pt x="1605" y="20210"/>
                    <a:pt x="1048" y="20573"/>
                  </a:cubicBezTo>
                  <a:cubicBezTo>
                    <a:pt x="492" y="20936"/>
                    <a:pt x="158" y="21206"/>
                    <a:pt x="46" y="21361"/>
                  </a:cubicBezTo>
                  <a:cubicBezTo>
                    <a:pt x="-65" y="21517"/>
                    <a:pt x="46" y="21559"/>
                    <a:pt x="158" y="21600"/>
                  </a:cubicBezTo>
                </a:path>
              </a:pathLst>
            </a:custGeom>
            <a:noFill/>
            <a:ln w="25400" cap="rnd">
              <a:solidFill>
                <a:srgbClr val="FCD02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6" name="Line"/>
            <p:cNvSpPr/>
            <p:nvPr/>
          </p:nvSpPr>
          <p:spPr>
            <a:xfrm>
              <a:off x="11690349" y="3916790"/>
              <a:ext cx="209551" cy="2032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727" y="608"/>
                    <a:pt x="19855" y="1215"/>
                    <a:pt x="19200" y="1755"/>
                  </a:cubicBezTo>
                  <a:cubicBezTo>
                    <a:pt x="18545" y="2295"/>
                    <a:pt x="18109" y="2768"/>
                    <a:pt x="17891" y="3375"/>
                  </a:cubicBezTo>
                  <a:cubicBezTo>
                    <a:pt x="17673" y="3982"/>
                    <a:pt x="17673" y="4725"/>
                    <a:pt x="17345" y="5434"/>
                  </a:cubicBezTo>
                  <a:cubicBezTo>
                    <a:pt x="17018" y="6142"/>
                    <a:pt x="16364" y="6818"/>
                    <a:pt x="16036" y="7605"/>
                  </a:cubicBezTo>
                  <a:cubicBezTo>
                    <a:pt x="15709" y="8393"/>
                    <a:pt x="15709" y="9293"/>
                    <a:pt x="15491" y="10069"/>
                  </a:cubicBezTo>
                  <a:cubicBezTo>
                    <a:pt x="15273" y="10845"/>
                    <a:pt x="14836" y="11497"/>
                    <a:pt x="14182" y="12172"/>
                  </a:cubicBezTo>
                  <a:cubicBezTo>
                    <a:pt x="13527" y="12847"/>
                    <a:pt x="12655" y="13545"/>
                    <a:pt x="11455" y="14197"/>
                  </a:cubicBezTo>
                  <a:cubicBezTo>
                    <a:pt x="10255" y="14850"/>
                    <a:pt x="8727" y="15458"/>
                    <a:pt x="7309" y="16087"/>
                  </a:cubicBezTo>
                  <a:cubicBezTo>
                    <a:pt x="5891" y="16718"/>
                    <a:pt x="4582" y="17370"/>
                    <a:pt x="3491" y="18034"/>
                  </a:cubicBezTo>
                  <a:cubicBezTo>
                    <a:pt x="2400" y="18698"/>
                    <a:pt x="1527" y="19372"/>
                    <a:pt x="1091" y="19946"/>
                  </a:cubicBezTo>
                  <a:cubicBezTo>
                    <a:pt x="655" y="20520"/>
                    <a:pt x="655" y="20992"/>
                    <a:pt x="545" y="21251"/>
                  </a:cubicBezTo>
                  <a:cubicBezTo>
                    <a:pt x="436" y="21510"/>
                    <a:pt x="218" y="2155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CD02F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7" name="Line"/>
            <p:cNvSpPr/>
            <p:nvPr/>
          </p:nvSpPr>
          <p:spPr>
            <a:xfrm>
              <a:off x="9808923" y="4798362"/>
              <a:ext cx="123697" cy="1090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8" h="20992" fill="norm" stroke="1" extrusionOk="0">
                  <a:moveTo>
                    <a:pt x="8951" y="11211"/>
                  </a:moveTo>
                  <a:cubicBezTo>
                    <a:pt x="7871" y="12841"/>
                    <a:pt x="6791" y="14471"/>
                    <a:pt x="5171" y="15898"/>
                  </a:cubicBezTo>
                  <a:cubicBezTo>
                    <a:pt x="3551" y="17324"/>
                    <a:pt x="1391" y="18547"/>
                    <a:pt x="491" y="18139"/>
                  </a:cubicBezTo>
                  <a:cubicBezTo>
                    <a:pt x="-409" y="17732"/>
                    <a:pt x="-49" y="15694"/>
                    <a:pt x="1391" y="13045"/>
                  </a:cubicBezTo>
                  <a:cubicBezTo>
                    <a:pt x="2831" y="10396"/>
                    <a:pt x="5351" y="7135"/>
                    <a:pt x="7691" y="4894"/>
                  </a:cubicBezTo>
                  <a:cubicBezTo>
                    <a:pt x="10031" y="2652"/>
                    <a:pt x="12191" y="1430"/>
                    <a:pt x="14171" y="615"/>
                  </a:cubicBezTo>
                  <a:cubicBezTo>
                    <a:pt x="16151" y="-200"/>
                    <a:pt x="17951" y="-608"/>
                    <a:pt x="19211" y="2041"/>
                  </a:cubicBezTo>
                  <a:cubicBezTo>
                    <a:pt x="20471" y="4690"/>
                    <a:pt x="21191" y="10396"/>
                    <a:pt x="21011" y="14064"/>
                  </a:cubicBezTo>
                  <a:cubicBezTo>
                    <a:pt x="20831" y="17732"/>
                    <a:pt x="19751" y="19362"/>
                    <a:pt x="18671" y="209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8" name="Line"/>
            <p:cNvSpPr/>
            <p:nvPr/>
          </p:nvSpPr>
          <p:spPr>
            <a:xfrm>
              <a:off x="9867899" y="4850240"/>
              <a:ext cx="25401" cy="419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600" y="4691"/>
                    <a:pt x="21600" y="9382"/>
                    <a:pt x="18000" y="12982"/>
                  </a:cubicBezTo>
                  <a:cubicBezTo>
                    <a:pt x="14400" y="16582"/>
                    <a:pt x="7200" y="1909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89" name="Line"/>
            <p:cNvSpPr/>
            <p:nvPr/>
          </p:nvSpPr>
          <p:spPr>
            <a:xfrm>
              <a:off x="9817100" y="5161390"/>
              <a:ext cx="82550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0" name="Line"/>
            <p:cNvSpPr/>
            <p:nvPr/>
          </p:nvSpPr>
          <p:spPr>
            <a:xfrm>
              <a:off x="9867900" y="5186790"/>
              <a:ext cx="101600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1" name="Line"/>
            <p:cNvSpPr/>
            <p:nvPr/>
          </p:nvSpPr>
          <p:spPr>
            <a:xfrm>
              <a:off x="9400116" y="4783479"/>
              <a:ext cx="130610" cy="3207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7" h="21535" fill="norm" stroke="1" extrusionOk="0">
                  <a:moveTo>
                    <a:pt x="18465" y="14714"/>
                  </a:moveTo>
                  <a:cubicBezTo>
                    <a:pt x="18116" y="14003"/>
                    <a:pt x="17768" y="13293"/>
                    <a:pt x="16723" y="12511"/>
                  </a:cubicBezTo>
                  <a:cubicBezTo>
                    <a:pt x="15677" y="11730"/>
                    <a:pt x="13935" y="10877"/>
                    <a:pt x="11148" y="11303"/>
                  </a:cubicBezTo>
                  <a:cubicBezTo>
                    <a:pt x="8361" y="11730"/>
                    <a:pt x="4529" y="13435"/>
                    <a:pt x="2439" y="14714"/>
                  </a:cubicBezTo>
                  <a:cubicBezTo>
                    <a:pt x="348" y="15993"/>
                    <a:pt x="0" y="16846"/>
                    <a:pt x="0" y="17911"/>
                  </a:cubicBezTo>
                  <a:cubicBezTo>
                    <a:pt x="0" y="18977"/>
                    <a:pt x="348" y="20256"/>
                    <a:pt x="2090" y="20611"/>
                  </a:cubicBezTo>
                  <a:cubicBezTo>
                    <a:pt x="3832" y="20967"/>
                    <a:pt x="6968" y="20398"/>
                    <a:pt x="10452" y="17414"/>
                  </a:cubicBezTo>
                  <a:cubicBezTo>
                    <a:pt x="13935" y="14430"/>
                    <a:pt x="17768" y="9030"/>
                    <a:pt x="19684" y="5974"/>
                  </a:cubicBezTo>
                  <a:cubicBezTo>
                    <a:pt x="21600" y="2919"/>
                    <a:pt x="21600" y="2209"/>
                    <a:pt x="21426" y="1498"/>
                  </a:cubicBezTo>
                  <a:cubicBezTo>
                    <a:pt x="21252" y="788"/>
                    <a:pt x="20903" y="77"/>
                    <a:pt x="20206" y="6"/>
                  </a:cubicBezTo>
                  <a:cubicBezTo>
                    <a:pt x="19510" y="-65"/>
                    <a:pt x="18465" y="503"/>
                    <a:pt x="17419" y="2635"/>
                  </a:cubicBezTo>
                  <a:cubicBezTo>
                    <a:pt x="16374" y="4767"/>
                    <a:pt x="15329" y="8461"/>
                    <a:pt x="15677" y="11872"/>
                  </a:cubicBezTo>
                  <a:cubicBezTo>
                    <a:pt x="16026" y="15282"/>
                    <a:pt x="17768" y="18409"/>
                    <a:pt x="19510" y="215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2" name="Line"/>
            <p:cNvSpPr/>
            <p:nvPr/>
          </p:nvSpPr>
          <p:spPr>
            <a:xfrm>
              <a:off x="9582150" y="5085190"/>
              <a:ext cx="6350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3" name="Line"/>
            <p:cNvSpPr/>
            <p:nvPr/>
          </p:nvSpPr>
          <p:spPr>
            <a:xfrm>
              <a:off x="11647550" y="4513690"/>
              <a:ext cx="131700" cy="84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3" h="21600" fill="norm" stroke="1" extrusionOk="0">
                  <a:moveTo>
                    <a:pt x="8990" y="0"/>
                  </a:moveTo>
                  <a:cubicBezTo>
                    <a:pt x="7619" y="5400"/>
                    <a:pt x="6247" y="10800"/>
                    <a:pt x="4704" y="14850"/>
                  </a:cubicBezTo>
                  <a:cubicBezTo>
                    <a:pt x="3162" y="18900"/>
                    <a:pt x="1447" y="21600"/>
                    <a:pt x="590" y="21600"/>
                  </a:cubicBezTo>
                  <a:cubicBezTo>
                    <a:pt x="-267" y="21600"/>
                    <a:pt x="-267" y="18900"/>
                    <a:pt x="1104" y="15390"/>
                  </a:cubicBezTo>
                  <a:cubicBezTo>
                    <a:pt x="2476" y="11880"/>
                    <a:pt x="5219" y="7560"/>
                    <a:pt x="7447" y="4860"/>
                  </a:cubicBezTo>
                  <a:cubicBezTo>
                    <a:pt x="9676" y="2160"/>
                    <a:pt x="11390" y="1080"/>
                    <a:pt x="13619" y="2430"/>
                  </a:cubicBezTo>
                  <a:cubicBezTo>
                    <a:pt x="15847" y="3780"/>
                    <a:pt x="18590" y="7560"/>
                    <a:pt x="19962" y="10800"/>
                  </a:cubicBezTo>
                  <a:cubicBezTo>
                    <a:pt x="21333" y="14040"/>
                    <a:pt x="21333" y="16740"/>
                    <a:pt x="21333" y="194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4" name="Line"/>
            <p:cNvSpPr/>
            <p:nvPr/>
          </p:nvSpPr>
          <p:spPr>
            <a:xfrm>
              <a:off x="11664950" y="4532740"/>
              <a:ext cx="63500" cy="3614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6" fill="norm" stroke="1" extrusionOk="0">
                  <a:moveTo>
                    <a:pt x="21600" y="0"/>
                  </a:moveTo>
                  <a:cubicBezTo>
                    <a:pt x="20160" y="3391"/>
                    <a:pt x="18720" y="6781"/>
                    <a:pt x="16560" y="9984"/>
                  </a:cubicBezTo>
                  <a:cubicBezTo>
                    <a:pt x="14400" y="13186"/>
                    <a:pt x="11520" y="16200"/>
                    <a:pt x="9720" y="18209"/>
                  </a:cubicBezTo>
                  <a:cubicBezTo>
                    <a:pt x="7920" y="20219"/>
                    <a:pt x="7200" y="21223"/>
                    <a:pt x="5760" y="21412"/>
                  </a:cubicBezTo>
                  <a:cubicBezTo>
                    <a:pt x="4320" y="21600"/>
                    <a:pt x="2160" y="20972"/>
                    <a:pt x="0" y="203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5" name="Line"/>
            <p:cNvSpPr/>
            <p:nvPr/>
          </p:nvSpPr>
          <p:spPr>
            <a:xfrm>
              <a:off x="11588750" y="4831190"/>
              <a:ext cx="1587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304" y="7200"/>
                    <a:pt x="4608" y="14400"/>
                    <a:pt x="8208" y="18000"/>
                  </a:cubicBezTo>
                  <a:cubicBezTo>
                    <a:pt x="11808" y="21600"/>
                    <a:pt x="16704" y="216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6" name="Line"/>
            <p:cNvSpPr/>
            <p:nvPr/>
          </p:nvSpPr>
          <p:spPr>
            <a:xfrm>
              <a:off x="11658599" y="4854785"/>
              <a:ext cx="95251" cy="97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73" fill="norm" stroke="1" extrusionOk="0">
                  <a:moveTo>
                    <a:pt x="21600" y="392"/>
                  </a:moveTo>
                  <a:cubicBezTo>
                    <a:pt x="19200" y="-67"/>
                    <a:pt x="16800" y="-527"/>
                    <a:pt x="13200" y="1541"/>
                  </a:cubicBezTo>
                  <a:cubicBezTo>
                    <a:pt x="9600" y="3609"/>
                    <a:pt x="4800" y="8205"/>
                    <a:pt x="2400" y="11882"/>
                  </a:cubicBezTo>
                  <a:cubicBezTo>
                    <a:pt x="0" y="15558"/>
                    <a:pt x="0" y="18316"/>
                    <a:pt x="0" y="210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7" name="Line"/>
            <p:cNvSpPr/>
            <p:nvPr/>
          </p:nvSpPr>
          <p:spPr>
            <a:xfrm>
              <a:off x="11585855" y="5002240"/>
              <a:ext cx="147766" cy="273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8" h="20981" fill="norm" stroke="1" extrusionOk="0">
                  <a:moveTo>
                    <a:pt x="14107" y="16109"/>
                  </a:moveTo>
                  <a:cubicBezTo>
                    <a:pt x="13802" y="15297"/>
                    <a:pt x="13498" y="14485"/>
                    <a:pt x="13042" y="13673"/>
                  </a:cubicBezTo>
                  <a:cubicBezTo>
                    <a:pt x="12585" y="12861"/>
                    <a:pt x="11977" y="12049"/>
                    <a:pt x="10760" y="11724"/>
                  </a:cubicBezTo>
                  <a:cubicBezTo>
                    <a:pt x="9543" y="11399"/>
                    <a:pt x="7718" y="11562"/>
                    <a:pt x="5893" y="12374"/>
                  </a:cubicBezTo>
                  <a:cubicBezTo>
                    <a:pt x="4067" y="13186"/>
                    <a:pt x="2242" y="14647"/>
                    <a:pt x="1177" y="16028"/>
                  </a:cubicBezTo>
                  <a:cubicBezTo>
                    <a:pt x="112" y="17408"/>
                    <a:pt x="-192" y="18708"/>
                    <a:pt x="112" y="19682"/>
                  </a:cubicBezTo>
                  <a:cubicBezTo>
                    <a:pt x="416" y="20656"/>
                    <a:pt x="1329" y="21306"/>
                    <a:pt x="4219" y="20088"/>
                  </a:cubicBezTo>
                  <a:cubicBezTo>
                    <a:pt x="7109" y="18870"/>
                    <a:pt x="11977" y="15784"/>
                    <a:pt x="15171" y="12698"/>
                  </a:cubicBezTo>
                  <a:cubicBezTo>
                    <a:pt x="18366" y="9613"/>
                    <a:pt x="19887" y="6527"/>
                    <a:pt x="20647" y="4253"/>
                  </a:cubicBezTo>
                  <a:cubicBezTo>
                    <a:pt x="21408" y="1980"/>
                    <a:pt x="21408" y="518"/>
                    <a:pt x="20800" y="112"/>
                  </a:cubicBezTo>
                  <a:cubicBezTo>
                    <a:pt x="20191" y="-294"/>
                    <a:pt x="18974" y="356"/>
                    <a:pt x="17909" y="2873"/>
                  </a:cubicBezTo>
                  <a:cubicBezTo>
                    <a:pt x="16845" y="5390"/>
                    <a:pt x="15932" y="9775"/>
                    <a:pt x="15932" y="13104"/>
                  </a:cubicBezTo>
                  <a:cubicBezTo>
                    <a:pt x="15932" y="16434"/>
                    <a:pt x="16845" y="18708"/>
                    <a:pt x="17757" y="209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8" name="Line"/>
            <p:cNvSpPr/>
            <p:nvPr/>
          </p:nvSpPr>
          <p:spPr>
            <a:xfrm>
              <a:off x="11716591" y="5288390"/>
              <a:ext cx="107110" cy="126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0" h="21455" fill="norm" stroke="1" extrusionOk="0">
                  <a:moveTo>
                    <a:pt x="4820" y="0"/>
                  </a:moveTo>
                  <a:cubicBezTo>
                    <a:pt x="6482" y="1080"/>
                    <a:pt x="8143" y="2160"/>
                    <a:pt x="8766" y="3780"/>
                  </a:cubicBezTo>
                  <a:cubicBezTo>
                    <a:pt x="9389" y="5400"/>
                    <a:pt x="8974" y="7560"/>
                    <a:pt x="7520" y="9540"/>
                  </a:cubicBezTo>
                  <a:cubicBezTo>
                    <a:pt x="6066" y="11520"/>
                    <a:pt x="3574" y="13320"/>
                    <a:pt x="1912" y="15300"/>
                  </a:cubicBezTo>
                  <a:cubicBezTo>
                    <a:pt x="251" y="17280"/>
                    <a:pt x="-580" y="19440"/>
                    <a:pt x="458" y="20520"/>
                  </a:cubicBezTo>
                  <a:cubicBezTo>
                    <a:pt x="1497" y="21600"/>
                    <a:pt x="4405" y="21600"/>
                    <a:pt x="8143" y="21240"/>
                  </a:cubicBezTo>
                  <a:cubicBezTo>
                    <a:pt x="11882" y="20880"/>
                    <a:pt x="16451" y="20160"/>
                    <a:pt x="21020" y="194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399" name="Line"/>
            <p:cNvSpPr/>
            <p:nvPr/>
          </p:nvSpPr>
          <p:spPr>
            <a:xfrm>
              <a:off x="10546132" y="4780457"/>
              <a:ext cx="99437" cy="1332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0" h="21252" fill="norm" stroke="1" extrusionOk="0">
                  <a:moveTo>
                    <a:pt x="2959" y="14164"/>
                  </a:moveTo>
                  <a:cubicBezTo>
                    <a:pt x="1609" y="15514"/>
                    <a:pt x="259" y="16864"/>
                    <a:pt x="34" y="16696"/>
                  </a:cubicBezTo>
                  <a:cubicBezTo>
                    <a:pt x="-191" y="16527"/>
                    <a:pt x="709" y="14839"/>
                    <a:pt x="2734" y="11971"/>
                  </a:cubicBezTo>
                  <a:cubicBezTo>
                    <a:pt x="4759" y="9102"/>
                    <a:pt x="7909" y="5052"/>
                    <a:pt x="10609" y="2689"/>
                  </a:cubicBezTo>
                  <a:cubicBezTo>
                    <a:pt x="13309" y="327"/>
                    <a:pt x="15559" y="-348"/>
                    <a:pt x="17134" y="158"/>
                  </a:cubicBezTo>
                  <a:cubicBezTo>
                    <a:pt x="18709" y="664"/>
                    <a:pt x="19609" y="2352"/>
                    <a:pt x="20284" y="5389"/>
                  </a:cubicBezTo>
                  <a:cubicBezTo>
                    <a:pt x="20959" y="8427"/>
                    <a:pt x="21409" y="12814"/>
                    <a:pt x="20959" y="15683"/>
                  </a:cubicBezTo>
                  <a:cubicBezTo>
                    <a:pt x="20509" y="18552"/>
                    <a:pt x="19159" y="19902"/>
                    <a:pt x="17809" y="212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00" name="Line"/>
            <p:cNvSpPr/>
            <p:nvPr/>
          </p:nvSpPr>
          <p:spPr>
            <a:xfrm>
              <a:off x="10591799" y="4837540"/>
              <a:ext cx="12701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5580"/>
                    <a:pt x="14400" y="11160"/>
                    <a:pt x="10800" y="14760"/>
                  </a:cubicBezTo>
                  <a:cubicBezTo>
                    <a:pt x="7200" y="18360"/>
                    <a:pt x="3600" y="1998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01" name="Line"/>
            <p:cNvSpPr/>
            <p:nvPr/>
          </p:nvSpPr>
          <p:spPr>
            <a:xfrm>
              <a:off x="10553699" y="5047090"/>
              <a:ext cx="762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02" name="Line"/>
            <p:cNvSpPr/>
            <p:nvPr/>
          </p:nvSpPr>
          <p:spPr>
            <a:xfrm>
              <a:off x="10579099" y="5059790"/>
              <a:ext cx="11430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03" name="Line"/>
            <p:cNvSpPr/>
            <p:nvPr/>
          </p:nvSpPr>
          <p:spPr>
            <a:xfrm>
              <a:off x="10345285" y="4740173"/>
              <a:ext cx="119516" cy="3633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8" h="21433" fill="norm" stroke="1" extrusionOk="0">
                  <a:moveTo>
                    <a:pt x="13207" y="13235"/>
                  </a:moveTo>
                  <a:cubicBezTo>
                    <a:pt x="11345" y="13235"/>
                    <a:pt x="9483" y="13235"/>
                    <a:pt x="7062" y="14296"/>
                  </a:cubicBezTo>
                  <a:cubicBezTo>
                    <a:pt x="4642" y="15357"/>
                    <a:pt x="1662" y="17480"/>
                    <a:pt x="545" y="18916"/>
                  </a:cubicBezTo>
                  <a:cubicBezTo>
                    <a:pt x="-572" y="20351"/>
                    <a:pt x="173" y="21101"/>
                    <a:pt x="1476" y="21350"/>
                  </a:cubicBezTo>
                  <a:cubicBezTo>
                    <a:pt x="2780" y="21600"/>
                    <a:pt x="4642" y="21350"/>
                    <a:pt x="7621" y="19727"/>
                  </a:cubicBezTo>
                  <a:cubicBezTo>
                    <a:pt x="10600" y="18104"/>
                    <a:pt x="14697" y="15108"/>
                    <a:pt x="17118" y="11799"/>
                  </a:cubicBezTo>
                  <a:cubicBezTo>
                    <a:pt x="19538" y="8490"/>
                    <a:pt x="20283" y="4869"/>
                    <a:pt x="20656" y="2747"/>
                  </a:cubicBezTo>
                  <a:cubicBezTo>
                    <a:pt x="21028" y="624"/>
                    <a:pt x="21028" y="0"/>
                    <a:pt x="20283" y="0"/>
                  </a:cubicBezTo>
                  <a:cubicBezTo>
                    <a:pt x="19538" y="0"/>
                    <a:pt x="18049" y="624"/>
                    <a:pt x="16559" y="2934"/>
                  </a:cubicBezTo>
                  <a:cubicBezTo>
                    <a:pt x="15069" y="5244"/>
                    <a:pt x="13580" y="9239"/>
                    <a:pt x="14325" y="12361"/>
                  </a:cubicBezTo>
                  <a:cubicBezTo>
                    <a:pt x="15069" y="15482"/>
                    <a:pt x="18049" y="17729"/>
                    <a:pt x="21028" y="199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04" name="Line"/>
            <p:cNvSpPr/>
            <p:nvPr/>
          </p:nvSpPr>
          <p:spPr>
            <a:xfrm>
              <a:off x="10198029" y="6020757"/>
              <a:ext cx="193519" cy="5078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8" h="21417" fill="norm" stroke="1" extrusionOk="0">
                  <a:moveTo>
                    <a:pt x="13795" y="14370"/>
                  </a:moveTo>
                  <a:cubicBezTo>
                    <a:pt x="12186" y="13656"/>
                    <a:pt x="10578" y="12942"/>
                    <a:pt x="9199" y="12540"/>
                  </a:cubicBezTo>
                  <a:cubicBezTo>
                    <a:pt x="7820" y="12139"/>
                    <a:pt x="6671" y="12050"/>
                    <a:pt x="4948" y="12808"/>
                  </a:cubicBezTo>
                  <a:cubicBezTo>
                    <a:pt x="3225" y="13567"/>
                    <a:pt x="927" y="15174"/>
                    <a:pt x="237" y="16780"/>
                  </a:cubicBezTo>
                  <a:cubicBezTo>
                    <a:pt x="-452" y="18387"/>
                    <a:pt x="467" y="19993"/>
                    <a:pt x="1616" y="20797"/>
                  </a:cubicBezTo>
                  <a:cubicBezTo>
                    <a:pt x="2765" y="21600"/>
                    <a:pt x="4144" y="21600"/>
                    <a:pt x="5867" y="20931"/>
                  </a:cubicBezTo>
                  <a:cubicBezTo>
                    <a:pt x="7591" y="20261"/>
                    <a:pt x="9659" y="18922"/>
                    <a:pt x="11842" y="16780"/>
                  </a:cubicBezTo>
                  <a:cubicBezTo>
                    <a:pt x="14025" y="14638"/>
                    <a:pt x="16322" y="11693"/>
                    <a:pt x="17816" y="9238"/>
                  </a:cubicBezTo>
                  <a:cubicBezTo>
                    <a:pt x="19310" y="6783"/>
                    <a:pt x="19999" y="4820"/>
                    <a:pt x="20459" y="3481"/>
                  </a:cubicBezTo>
                  <a:cubicBezTo>
                    <a:pt x="20918" y="2142"/>
                    <a:pt x="21148" y="1428"/>
                    <a:pt x="20918" y="893"/>
                  </a:cubicBezTo>
                  <a:cubicBezTo>
                    <a:pt x="20688" y="357"/>
                    <a:pt x="19999" y="0"/>
                    <a:pt x="19310" y="0"/>
                  </a:cubicBezTo>
                  <a:cubicBezTo>
                    <a:pt x="18620" y="0"/>
                    <a:pt x="17931" y="357"/>
                    <a:pt x="16897" y="1919"/>
                  </a:cubicBezTo>
                  <a:cubicBezTo>
                    <a:pt x="15863" y="3481"/>
                    <a:pt x="14484" y="6248"/>
                    <a:pt x="14139" y="8792"/>
                  </a:cubicBezTo>
                  <a:cubicBezTo>
                    <a:pt x="13795" y="11336"/>
                    <a:pt x="14484" y="13656"/>
                    <a:pt x="15633" y="15040"/>
                  </a:cubicBezTo>
                  <a:cubicBezTo>
                    <a:pt x="16782" y="16423"/>
                    <a:pt x="18391" y="16869"/>
                    <a:pt x="19999" y="173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05" name="Line"/>
            <p:cNvSpPr/>
            <p:nvPr/>
          </p:nvSpPr>
          <p:spPr>
            <a:xfrm>
              <a:off x="10545338" y="6277026"/>
              <a:ext cx="192512" cy="1924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4" h="21119" fill="norm" stroke="1" extrusionOk="0">
                  <a:moveTo>
                    <a:pt x="19945" y="913"/>
                  </a:moveTo>
                  <a:cubicBezTo>
                    <a:pt x="19006" y="216"/>
                    <a:pt x="18067" y="-481"/>
                    <a:pt x="15954" y="448"/>
                  </a:cubicBezTo>
                  <a:cubicBezTo>
                    <a:pt x="13841" y="1377"/>
                    <a:pt x="10554" y="3932"/>
                    <a:pt x="7737" y="6603"/>
                  </a:cubicBezTo>
                  <a:cubicBezTo>
                    <a:pt x="4919" y="9274"/>
                    <a:pt x="2571" y="12061"/>
                    <a:pt x="1280" y="14035"/>
                  </a:cubicBezTo>
                  <a:cubicBezTo>
                    <a:pt x="-11" y="16009"/>
                    <a:pt x="-246" y="17171"/>
                    <a:pt x="224" y="18100"/>
                  </a:cubicBezTo>
                  <a:cubicBezTo>
                    <a:pt x="693" y="19029"/>
                    <a:pt x="1867" y="19725"/>
                    <a:pt x="5506" y="20190"/>
                  </a:cubicBezTo>
                  <a:cubicBezTo>
                    <a:pt x="9145" y="20654"/>
                    <a:pt x="15250" y="20887"/>
                    <a:pt x="21354" y="211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06" name="Line"/>
            <p:cNvSpPr/>
            <p:nvPr/>
          </p:nvSpPr>
          <p:spPr>
            <a:xfrm>
              <a:off x="10572750" y="6526640"/>
              <a:ext cx="1397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07" name="Line"/>
            <p:cNvSpPr/>
            <p:nvPr/>
          </p:nvSpPr>
          <p:spPr>
            <a:xfrm>
              <a:off x="10883900" y="6298040"/>
              <a:ext cx="247650" cy="1926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38" y="6409"/>
                    <a:pt x="1477" y="12818"/>
                    <a:pt x="1662" y="16615"/>
                  </a:cubicBezTo>
                  <a:cubicBezTo>
                    <a:pt x="1846" y="20413"/>
                    <a:pt x="1477" y="21600"/>
                    <a:pt x="1477" y="21600"/>
                  </a:cubicBezTo>
                  <a:cubicBezTo>
                    <a:pt x="1477" y="21600"/>
                    <a:pt x="1846" y="20413"/>
                    <a:pt x="2492" y="18514"/>
                  </a:cubicBezTo>
                  <a:cubicBezTo>
                    <a:pt x="3138" y="16615"/>
                    <a:pt x="4062" y="14004"/>
                    <a:pt x="4708" y="11987"/>
                  </a:cubicBezTo>
                  <a:cubicBezTo>
                    <a:pt x="5354" y="9969"/>
                    <a:pt x="5723" y="8545"/>
                    <a:pt x="6277" y="8189"/>
                  </a:cubicBezTo>
                  <a:cubicBezTo>
                    <a:pt x="6831" y="7833"/>
                    <a:pt x="7569" y="8545"/>
                    <a:pt x="8031" y="9851"/>
                  </a:cubicBezTo>
                  <a:cubicBezTo>
                    <a:pt x="8492" y="11156"/>
                    <a:pt x="8677" y="13055"/>
                    <a:pt x="9138" y="13530"/>
                  </a:cubicBezTo>
                  <a:cubicBezTo>
                    <a:pt x="9600" y="14004"/>
                    <a:pt x="10338" y="13055"/>
                    <a:pt x="11354" y="11393"/>
                  </a:cubicBezTo>
                  <a:cubicBezTo>
                    <a:pt x="12369" y="9732"/>
                    <a:pt x="13662" y="7358"/>
                    <a:pt x="14862" y="5815"/>
                  </a:cubicBezTo>
                  <a:cubicBezTo>
                    <a:pt x="16062" y="4273"/>
                    <a:pt x="17169" y="3560"/>
                    <a:pt x="17908" y="3916"/>
                  </a:cubicBezTo>
                  <a:cubicBezTo>
                    <a:pt x="18646" y="4273"/>
                    <a:pt x="19015" y="5697"/>
                    <a:pt x="19292" y="7833"/>
                  </a:cubicBezTo>
                  <a:cubicBezTo>
                    <a:pt x="19569" y="9969"/>
                    <a:pt x="19754" y="12818"/>
                    <a:pt x="20123" y="14716"/>
                  </a:cubicBezTo>
                  <a:cubicBezTo>
                    <a:pt x="20492" y="16615"/>
                    <a:pt x="21046" y="17565"/>
                    <a:pt x="21600" y="185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08" name="Line"/>
            <p:cNvSpPr/>
            <p:nvPr/>
          </p:nvSpPr>
          <p:spPr>
            <a:xfrm>
              <a:off x="11148082" y="6344686"/>
              <a:ext cx="135868" cy="1121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1" h="21185" fill="norm" stroke="1" extrusionOk="0">
                  <a:moveTo>
                    <a:pt x="17343" y="7985"/>
                  </a:moveTo>
                  <a:cubicBezTo>
                    <a:pt x="15017" y="5185"/>
                    <a:pt x="12691" y="2385"/>
                    <a:pt x="10365" y="985"/>
                  </a:cubicBezTo>
                  <a:cubicBezTo>
                    <a:pt x="8039" y="-415"/>
                    <a:pt x="5713" y="-415"/>
                    <a:pt x="3885" y="1585"/>
                  </a:cubicBezTo>
                  <a:cubicBezTo>
                    <a:pt x="2057" y="3585"/>
                    <a:pt x="728" y="7585"/>
                    <a:pt x="229" y="10585"/>
                  </a:cubicBezTo>
                  <a:cubicBezTo>
                    <a:pt x="-269" y="13585"/>
                    <a:pt x="63" y="15585"/>
                    <a:pt x="1060" y="16785"/>
                  </a:cubicBezTo>
                  <a:cubicBezTo>
                    <a:pt x="2057" y="17985"/>
                    <a:pt x="3719" y="18385"/>
                    <a:pt x="5879" y="17385"/>
                  </a:cubicBezTo>
                  <a:cubicBezTo>
                    <a:pt x="8039" y="16385"/>
                    <a:pt x="10697" y="13985"/>
                    <a:pt x="12525" y="11185"/>
                  </a:cubicBezTo>
                  <a:cubicBezTo>
                    <a:pt x="14353" y="8385"/>
                    <a:pt x="15349" y="5185"/>
                    <a:pt x="15516" y="4785"/>
                  </a:cubicBezTo>
                  <a:cubicBezTo>
                    <a:pt x="15682" y="4385"/>
                    <a:pt x="15017" y="6785"/>
                    <a:pt x="15349" y="9785"/>
                  </a:cubicBezTo>
                  <a:cubicBezTo>
                    <a:pt x="15682" y="12785"/>
                    <a:pt x="17011" y="16385"/>
                    <a:pt x="18174" y="18385"/>
                  </a:cubicBezTo>
                  <a:cubicBezTo>
                    <a:pt x="19337" y="20385"/>
                    <a:pt x="20334" y="20785"/>
                    <a:pt x="21331" y="211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09" name="Line"/>
            <p:cNvSpPr/>
            <p:nvPr/>
          </p:nvSpPr>
          <p:spPr>
            <a:xfrm>
              <a:off x="11309350" y="6361540"/>
              <a:ext cx="107950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10" name="Line"/>
            <p:cNvSpPr/>
            <p:nvPr/>
          </p:nvSpPr>
          <p:spPr>
            <a:xfrm>
              <a:off x="11290300" y="6345579"/>
              <a:ext cx="120650" cy="1874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8" fill="norm" stroke="1" extrusionOk="0">
                  <a:moveTo>
                    <a:pt x="21600" y="2558"/>
                  </a:moveTo>
                  <a:cubicBezTo>
                    <a:pt x="19705" y="1344"/>
                    <a:pt x="17811" y="131"/>
                    <a:pt x="16295" y="9"/>
                  </a:cubicBezTo>
                  <a:cubicBezTo>
                    <a:pt x="14779" y="-112"/>
                    <a:pt x="13642" y="859"/>
                    <a:pt x="10989" y="4621"/>
                  </a:cubicBezTo>
                  <a:cubicBezTo>
                    <a:pt x="8337" y="8382"/>
                    <a:pt x="4168" y="14935"/>
                    <a:pt x="0" y="214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11" name="Line"/>
            <p:cNvSpPr/>
            <p:nvPr/>
          </p:nvSpPr>
          <p:spPr>
            <a:xfrm>
              <a:off x="11475121" y="6202790"/>
              <a:ext cx="151730" cy="35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0" h="21600" fill="norm" stroke="1" extrusionOk="0">
                  <a:moveTo>
                    <a:pt x="21210" y="0"/>
                  </a:moveTo>
                  <a:cubicBezTo>
                    <a:pt x="16476" y="1286"/>
                    <a:pt x="11742" y="2571"/>
                    <a:pt x="7747" y="4500"/>
                  </a:cubicBezTo>
                  <a:cubicBezTo>
                    <a:pt x="3752" y="6429"/>
                    <a:pt x="498" y="9000"/>
                    <a:pt x="54" y="11957"/>
                  </a:cubicBezTo>
                  <a:cubicBezTo>
                    <a:pt x="-390" y="14914"/>
                    <a:pt x="1977" y="18257"/>
                    <a:pt x="434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12" name="Line"/>
            <p:cNvSpPr/>
            <p:nvPr/>
          </p:nvSpPr>
          <p:spPr>
            <a:xfrm>
              <a:off x="11562279" y="6190252"/>
              <a:ext cx="195006" cy="3363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0" h="21455" fill="norm" stroke="1" extrusionOk="0">
                  <a:moveTo>
                    <a:pt x="13904" y="15380"/>
                  </a:moveTo>
                  <a:cubicBezTo>
                    <a:pt x="11146" y="15110"/>
                    <a:pt x="8389" y="14840"/>
                    <a:pt x="6091" y="15177"/>
                  </a:cubicBezTo>
                  <a:cubicBezTo>
                    <a:pt x="3793" y="15515"/>
                    <a:pt x="1955" y="16460"/>
                    <a:pt x="921" y="17337"/>
                  </a:cubicBezTo>
                  <a:cubicBezTo>
                    <a:pt x="-113" y="18215"/>
                    <a:pt x="-343" y="19025"/>
                    <a:pt x="576" y="19835"/>
                  </a:cubicBezTo>
                  <a:cubicBezTo>
                    <a:pt x="1495" y="20645"/>
                    <a:pt x="3563" y="21455"/>
                    <a:pt x="5861" y="21320"/>
                  </a:cubicBezTo>
                  <a:cubicBezTo>
                    <a:pt x="8159" y="21185"/>
                    <a:pt x="10687" y="20105"/>
                    <a:pt x="13100" y="17607"/>
                  </a:cubicBezTo>
                  <a:cubicBezTo>
                    <a:pt x="15512" y="15110"/>
                    <a:pt x="17810" y="11195"/>
                    <a:pt x="19189" y="8292"/>
                  </a:cubicBezTo>
                  <a:cubicBezTo>
                    <a:pt x="20568" y="5390"/>
                    <a:pt x="21027" y="3500"/>
                    <a:pt x="21142" y="2218"/>
                  </a:cubicBezTo>
                  <a:cubicBezTo>
                    <a:pt x="21257" y="935"/>
                    <a:pt x="21027" y="260"/>
                    <a:pt x="20338" y="58"/>
                  </a:cubicBezTo>
                  <a:cubicBezTo>
                    <a:pt x="19648" y="-145"/>
                    <a:pt x="18500" y="125"/>
                    <a:pt x="16891" y="1948"/>
                  </a:cubicBezTo>
                  <a:cubicBezTo>
                    <a:pt x="15283" y="3770"/>
                    <a:pt x="13214" y="7145"/>
                    <a:pt x="12410" y="10655"/>
                  </a:cubicBezTo>
                  <a:cubicBezTo>
                    <a:pt x="11606" y="14165"/>
                    <a:pt x="12066" y="17810"/>
                    <a:pt x="12525" y="214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13" name="Line"/>
            <p:cNvSpPr/>
            <p:nvPr/>
          </p:nvSpPr>
          <p:spPr>
            <a:xfrm>
              <a:off x="11772899" y="6469490"/>
              <a:ext cx="19051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14" name="Line"/>
            <p:cNvSpPr/>
            <p:nvPr/>
          </p:nvSpPr>
          <p:spPr>
            <a:xfrm>
              <a:off x="11804650" y="6564740"/>
              <a:ext cx="76200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200" y="3273"/>
                    <a:pt x="10800" y="6545"/>
                    <a:pt x="7200" y="10145"/>
                  </a:cubicBezTo>
                  <a:cubicBezTo>
                    <a:pt x="3600" y="13745"/>
                    <a:pt x="1800" y="1767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15" name="Line"/>
            <p:cNvSpPr/>
            <p:nvPr/>
          </p:nvSpPr>
          <p:spPr>
            <a:xfrm>
              <a:off x="11973730" y="6202959"/>
              <a:ext cx="210097" cy="380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7" h="21129" fill="norm" stroke="1" extrusionOk="0">
                  <a:moveTo>
                    <a:pt x="11147" y="17247"/>
                  </a:moveTo>
                  <a:cubicBezTo>
                    <a:pt x="11147" y="16543"/>
                    <a:pt x="11147" y="15839"/>
                    <a:pt x="10612" y="15369"/>
                  </a:cubicBezTo>
                  <a:cubicBezTo>
                    <a:pt x="10077" y="14899"/>
                    <a:pt x="9008" y="14665"/>
                    <a:pt x="7511" y="14782"/>
                  </a:cubicBezTo>
                  <a:cubicBezTo>
                    <a:pt x="6014" y="14899"/>
                    <a:pt x="4089" y="15369"/>
                    <a:pt x="2699" y="16191"/>
                  </a:cubicBezTo>
                  <a:cubicBezTo>
                    <a:pt x="1309" y="17013"/>
                    <a:pt x="454" y="18186"/>
                    <a:pt x="133" y="19067"/>
                  </a:cubicBezTo>
                  <a:cubicBezTo>
                    <a:pt x="-188" y="19947"/>
                    <a:pt x="26" y="20534"/>
                    <a:pt x="1309" y="20886"/>
                  </a:cubicBezTo>
                  <a:cubicBezTo>
                    <a:pt x="2592" y="21239"/>
                    <a:pt x="4945" y="21356"/>
                    <a:pt x="7618" y="20182"/>
                  </a:cubicBezTo>
                  <a:cubicBezTo>
                    <a:pt x="10291" y="19008"/>
                    <a:pt x="13285" y="16543"/>
                    <a:pt x="15638" y="13432"/>
                  </a:cubicBezTo>
                  <a:cubicBezTo>
                    <a:pt x="17990" y="10321"/>
                    <a:pt x="19701" y="6565"/>
                    <a:pt x="20557" y="4099"/>
                  </a:cubicBezTo>
                  <a:cubicBezTo>
                    <a:pt x="21412" y="1634"/>
                    <a:pt x="21412" y="460"/>
                    <a:pt x="20770" y="108"/>
                  </a:cubicBezTo>
                  <a:cubicBezTo>
                    <a:pt x="20129" y="-244"/>
                    <a:pt x="18846" y="226"/>
                    <a:pt x="17242" y="2104"/>
                  </a:cubicBezTo>
                  <a:cubicBezTo>
                    <a:pt x="15638" y="3982"/>
                    <a:pt x="13713" y="7269"/>
                    <a:pt x="12751" y="10439"/>
                  </a:cubicBezTo>
                  <a:cubicBezTo>
                    <a:pt x="11788" y="13608"/>
                    <a:pt x="11788" y="16660"/>
                    <a:pt x="11788" y="197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16" name="Line"/>
            <p:cNvSpPr/>
            <p:nvPr/>
          </p:nvSpPr>
          <p:spPr>
            <a:xfrm>
              <a:off x="12160250" y="6527584"/>
              <a:ext cx="146050" cy="1387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39" fill="norm" stroke="1" extrusionOk="0">
                  <a:moveTo>
                    <a:pt x="1878" y="2757"/>
                  </a:moveTo>
                  <a:cubicBezTo>
                    <a:pt x="2817" y="1468"/>
                    <a:pt x="3757" y="178"/>
                    <a:pt x="5009" y="17"/>
                  </a:cubicBezTo>
                  <a:cubicBezTo>
                    <a:pt x="6261" y="-144"/>
                    <a:pt x="7826" y="823"/>
                    <a:pt x="8765" y="2757"/>
                  </a:cubicBezTo>
                  <a:cubicBezTo>
                    <a:pt x="9704" y="4692"/>
                    <a:pt x="10017" y="7593"/>
                    <a:pt x="9078" y="10172"/>
                  </a:cubicBezTo>
                  <a:cubicBezTo>
                    <a:pt x="8139" y="12752"/>
                    <a:pt x="5948" y="15008"/>
                    <a:pt x="3913" y="16620"/>
                  </a:cubicBezTo>
                  <a:cubicBezTo>
                    <a:pt x="1878" y="18232"/>
                    <a:pt x="0" y="19199"/>
                    <a:pt x="0" y="20005"/>
                  </a:cubicBezTo>
                  <a:cubicBezTo>
                    <a:pt x="0" y="20811"/>
                    <a:pt x="1878" y="21456"/>
                    <a:pt x="5791" y="20972"/>
                  </a:cubicBezTo>
                  <a:cubicBezTo>
                    <a:pt x="9704" y="20489"/>
                    <a:pt x="15652" y="18877"/>
                    <a:pt x="21600" y="172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17" name="Line"/>
            <p:cNvSpPr/>
            <p:nvPr/>
          </p:nvSpPr>
          <p:spPr>
            <a:xfrm>
              <a:off x="12261850" y="6266290"/>
              <a:ext cx="185473" cy="488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99" h="21600" fill="norm" stroke="1" extrusionOk="0">
                  <a:moveTo>
                    <a:pt x="11393" y="0"/>
                  </a:moveTo>
                  <a:cubicBezTo>
                    <a:pt x="14479" y="1590"/>
                    <a:pt x="17565" y="3179"/>
                    <a:pt x="19345" y="5236"/>
                  </a:cubicBezTo>
                  <a:cubicBezTo>
                    <a:pt x="21125" y="7294"/>
                    <a:pt x="21600" y="9818"/>
                    <a:pt x="18870" y="12436"/>
                  </a:cubicBezTo>
                  <a:cubicBezTo>
                    <a:pt x="16141" y="15055"/>
                    <a:pt x="10207" y="17766"/>
                    <a:pt x="6527" y="19309"/>
                  </a:cubicBezTo>
                  <a:cubicBezTo>
                    <a:pt x="2848" y="20852"/>
                    <a:pt x="1424" y="2122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2463" name="Drawing"/>
          <p:cNvGrpSpPr/>
          <p:nvPr/>
        </p:nvGrpSpPr>
        <p:grpSpPr>
          <a:xfrm>
            <a:off x="1232930" y="1712606"/>
            <a:ext cx="6028560" cy="1455046"/>
            <a:chOff x="0" y="0"/>
            <a:chExt cx="6028559" cy="1455044"/>
          </a:xfrm>
        </p:grpSpPr>
        <p:sp>
          <p:nvSpPr>
            <p:cNvPr id="2419" name="Line"/>
            <p:cNvSpPr/>
            <p:nvPr/>
          </p:nvSpPr>
          <p:spPr>
            <a:xfrm>
              <a:off x="214869" y="147943"/>
              <a:ext cx="31751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5914"/>
                    <a:pt x="8640" y="11829"/>
                    <a:pt x="12240" y="15429"/>
                  </a:cubicBezTo>
                  <a:cubicBezTo>
                    <a:pt x="15840" y="19029"/>
                    <a:pt x="18720" y="2031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0" name="Line"/>
            <p:cNvSpPr/>
            <p:nvPr/>
          </p:nvSpPr>
          <p:spPr>
            <a:xfrm>
              <a:off x="46759" y="401"/>
              <a:ext cx="367278" cy="4530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5" h="21208" fill="norm" stroke="1" extrusionOk="0">
                  <a:moveTo>
                    <a:pt x="10058" y="1854"/>
                  </a:moveTo>
                  <a:cubicBezTo>
                    <a:pt x="8960" y="1259"/>
                    <a:pt x="7861" y="665"/>
                    <a:pt x="6885" y="367"/>
                  </a:cubicBezTo>
                  <a:cubicBezTo>
                    <a:pt x="5909" y="70"/>
                    <a:pt x="5054" y="70"/>
                    <a:pt x="4078" y="764"/>
                  </a:cubicBezTo>
                  <a:cubicBezTo>
                    <a:pt x="3102" y="1457"/>
                    <a:pt x="2004" y="2844"/>
                    <a:pt x="1149" y="5371"/>
                  </a:cubicBezTo>
                  <a:cubicBezTo>
                    <a:pt x="295" y="7898"/>
                    <a:pt x="-315" y="11564"/>
                    <a:pt x="173" y="14338"/>
                  </a:cubicBezTo>
                  <a:cubicBezTo>
                    <a:pt x="661" y="17112"/>
                    <a:pt x="2248" y="18995"/>
                    <a:pt x="4261" y="20085"/>
                  </a:cubicBezTo>
                  <a:cubicBezTo>
                    <a:pt x="6275" y="21175"/>
                    <a:pt x="8716" y="21472"/>
                    <a:pt x="11217" y="20977"/>
                  </a:cubicBezTo>
                  <a:cubicBezTo>
                    <a:pt x="13719" y="20481"/>
                    <a:pt x="16282" y="19193"/>
                    <a:pt x="18112" y="17063"/>
                  </a:cubicBezTo>
                  <a:cubicBezTo>
                    <a:pt x="19943" y="14933"/>
                    <a:pt x="21041" y="11960"/>
                    <a:pt x="21163" y="9334"/>
                  </a:cubicBezTo>
                  <a:cubicBezTo>
                    <a:pt x="21285" y="6709"/>
                    <a:pt x="20431" y="4430"/>
                    <a:pt x="18966" y="2795"/>
                  </a:cubicBezTo>
                  <a:cubicBezTo>
                    <a:pt x="17502" y="1160"/>
                    <a:pt x="15427" y="169"/>
                    <a:pt x="13353" y="21"/>
                  </a:cubicBezTo>
                  <a:cubicBezTo>
                    <a:pt x="11278" y="-128"/>
                    <a:pt x="9204" y="566"/>
                    <a:pt x="7129" y="12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1" name="Line"/>
            <p:cNvSpPr/>
            <p:nvPr/>
          </p:nvSpPr>
          <p:spPr>
            <a:xfrm>
              <a:off x="710113" y="61294"/>
              <a:ext cx="133407" cy="3048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4" h="21161" fill="norm" stroke="1" extrusionOk="0">
                  <a:moveTo>
                    <a:pt x="16956" y="2489"/>
                  </a:moveTo>
                  <a:cubicBezTo>
                    <a:pt x="15959" y="1607"/>
                    <a:pt x="14962" y="726"/>
                    <a:pt x="13633" y="285"/>
                  </a:cubicBezTo>
                  <a:cubicBezTo>
                    <a:pt x="12304" y="-156"/>
                    <a:pt x="10642" y="-156"/>
                    <a:pt x="8649" y="799"/>
                  </a:cubicBezTo>
                  <a:cubicBezTo>
                    <a:pt x="6655" y="1754"/>
                    <a:pt x="4329" y="3664"/>
                    <a:pt x="2501" y="6603"/>
                  </a:cubicBezTo>
                  <a:cubicBezTo>
                    <a:pt x="673" y="9542"/>
                    <a:pt x="-656" y="13509"/>
                    <a:pt x="341" y="16228"/>
                  </a:cubicBezTo>
                  <a:cubicBezTo>
                    <a:pt x="1338" y="18946"/>
                    <a:pt x="4661" y="20415"/>
                    <a:pt x="8482" y="20930"/>
                  </a:cubicBezTo>
                  <a:cubicBezTo>
                    <a:pt x="12304" y="21444"/>
                    <a:pt x="16624" y="21003"/>
                    <a:pt x="20944" y="205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2" name="Line"/>
            <p:cNvSpPr/>
            <p:nvPr/>
          </p:nvSpPr>
          <p:spPr>
            <a:xfrm>
              <a:off x="920809" y="55779"/>
              <a:ext cx="124718" cy="3061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64" h="21254" fill="norm" stroke="1" extrusionOk="0">
                  <a:moveTo>
                    <a:pt x="3005" y="7721"/>
                  </a:moveTo>
                  <a:cubicBezTo>
                    <a:pt x="3359" y="11100"/>
                    <a:pt x="3713" y="14480"/>
                    <a:pt x="4244" y="16904"/>
                  </a:cubicBezTo>
                  <a:cubicBezTo>
                    <a:pt x="4775" y="19329"/>
                    <a:pt x="5484" y="20798"/>
                    <a:pt x="5838" y="21166"/>
                  </a:cubicBezTo>
                  <a:cubicBezTo>
                    <a:pt x="6192" y="21533"/>
                    <a:pt x="6192" y="20798"/>
                    <a:pt x="5129" y="18153"/>
                  </a:cubicBezTo>
                  <a:cubicBezTo>
                    <a:pt x="4067" y="15509"/>
                    <a:pt x="1943" y="10953"/>
                    <a:pt x="880" y="7794"/>
                  </a:cubicBezTo>
                  <a:cubicBezTo>
                    <a:pt x="-182" y="4635"/>
                    <a:pt x="-182" y="2872"/>
                    <a:pt x="349" y="1696"/>
                  </a:cubicBezTo>
                  <a:cubicBezTo>
                    <a:pt x="880" y="521"/>
                    <a:pt x="1943" y="-67"/>
                    <a:pt x="4952" y="6"/>
                  </a:cubicBezTo>
                  <a:cubicBezTo>
                    <a:pt x="7962" y="80"/>
                    <a:pt x="12920" y="815"/>
                    <a:pt x="16284" y="3092"/>
                  </a:cubicBezTo>
                  <a:cubicBezTo>
                    <a:pt x="19648" y="5370"/>
                    <a:pt x="21418" y="9190"/>
                    <a:pt x="20710" y="12202"/>
                  </a:cubicBezTo>
                  <a:cubicBezTo>
                    <a:pt x="20002" y="15215"/>
                    <a:pt x="16815" y="17419"/>
                    <a:pt x="14513" y="18741"/>
                  </a:cubicBezTo>
                  <a:cubicBezTo>
                    <a:pt x="12211" y="20064"/>
                    <a:pt x="10795" y="20504"/>
                    <a:pt x="9202" y="20798"/>
                  </a:cubicBezTo>
                  <a:cubicBezTo>
                    <a:pt x="7608" y="21092"/>
                    <a:pt x="5838" y="21239"/>
                    <a:pt x="4952" y="20945"/>
                  </a:cubicBezTo>
                  <a:cubicBezTo>
                    <a:pt x="4067" y="20651"/>
                    <a:pt x="4067" y="19917"/>
                    <a:pt x="5484" y="18962"/>
                  </a:cubicBezTo>
                  <a:cubicBezTo>
                    <a:pt x="6900" y="18006"/>
                    <a:pt x="9733" y="16831"/>
                    <a:pt x="12566" y="156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3" name="Line"/>
            <p:cNvSpPr/>
            <p:nvPr/>
          </p:nvSpPr>
          <p:spPr>
            <a:xfrm>
              <a:off x="1177392" y="71743"/>
              <a:ext cx="21728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7" h="21600" fill="norm" stroke="1" extrusionOk="0">
                  <a:moveTo>
                    <a:pt x="20157" y="0"/>
                  </a:moveTo>
                  <a:cubicBezTo>
                    <a:pt x="12302" y="3943"/>
                    <a:pt x="4448" y="7886"/>
                    <a:pt x="1502" y="11486"/>
                  </a:cubicBezTo>
                  <a:cubicBezTo>
                    <a:pt x="-1443" y="15086"/>
                    <a:pt x="521" y="18343"/>
                    <a:pt x="248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4" name="Line"/>
            <p:cNvSpPr/>
            <p:nvPr/>
          </p:nvSpPr>
          <p:spPr>
            <a:xfrm>
              <a:off x="1167369" y="2256"/>
              <a:ext cx="184151" cy="1075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13" fill="norm" stroke="1" extrusionOk="0">
                  <a:moveTo>
                    <a:pt x="0" y="21113"/>
                  </a:moveTo>
                  <a:cubicBezTo>
                    <a:pt x="0" y="16128"/>
                    <a:pt x="0" y="11144"/>
                    <a:pt x="2731" y="7405"/>
                  </a:cubicBezTo>
                  <a:cubicBezTo>
                    <a:pt x="5462" y="3667"/>
                    <a:pt x="10924" y="1175"/>
                    <a:pt x="14524" y="344"/>
                  </a:cubicBezTo>
                  <a:cubicBezTo>
                    <a:pt x="18124" y="-487"/>
                    <a:pt x="19862" y="344"/>
                    <a:pt x="21600" y="11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5" name="Line"/>
            <p:cNvSpPr/>
            <p:nvPr/>
          </p:nvSpPr>
          <p:spPr>
            <a:xfrm>
              <a:off x="1161019" y="160643"/>
              <a:ext cx="2095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6" name="Line"/>
            <p:cNvSpPr/>
            <p:nvPr/>
          </p:nvSpPr>
          <p:spPr>
            <a:xfrm>
              <a:off x="1643584" y="103484"/>
              <a:ext cx="165136" cy="2568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1" h="21313" fill="norm" stroke="1" extrusionOk="0">
                  <a:moveTo>
                    <a:pt x="21331" y="14752"/>
                  </a:moveTo>
                  <a:cubicBezTo>
                    <a:pt x="18323" y="11942"/>
                    <a:pt x="15316" y="9132"/>
                    <a:pt x="13812" y="7201"/>
                  </a:cubicBezTo>
                  <a:cubicBezTo>
                    <a:pt x="12308" y="5269"/>
                    <a:pt x="12308" y="4215"/>
                    <a:pt x="12445" y="3249"/>
                  </a:cubicBezTo>
                  <a:cubicBezTo>
                    <a:pt x="12582" y="2284"/>
                    <a:pt x="12855" y="1405"/>
                    <a:pt x="13675" y="791"/>
                  </a:cubicBezTo>
                  <a:cubicBezTo>
                    <a:pt x="14496" y="176"/>
                    <a:pt x="15863" y="-175"/>
                    <a:pt x="16956" y="88"/>
                  </a:cubicBezTo>
                  <a:cubicBezTo>
                    <a:pt x="18050" y="352"/>
                    <a:pt x="18870" y="1230"/>
                    <a:pt x="16546" y="3776"/>
                  </a:cubicBezTo>
                  <a:cubicBezTo>
                    <a:pt x="14222" y="6323"/>
                    <a:pt x="8754" y="10537"/>
                    <a:pt x="5609" y="13084"/>
                  </a:cubicBezTo>
                  <a:cubicBezTo>
                    <a:pt x="2465" y="15630"/>
                    <a:pt x="1645" y="16508"/>
                    <a:pt x="961" y="17562"/>
                  </a:cubicBezTo>
                  <a:cubicBezTo>
                    <a:pt x="278" y="18615"/>
                    <a:pt x="-269" y="19845"/>
                    <a:pt x="141" y="20547"/>
                  </a:cubicBezTo>
                  <a:cubicBezTo>
                    <a:pt x="551" y="21249"/>
                    <a:pt x="1918" y="21425"/>
                    <a:pt x="4516" y="21249"/>
                  </a:cubicBezTo>
                  <a:cubicBezTo>
                    <a:pt x="7113" y="21074"/>
                    <a:pt x="10941" y="20547"/>
                    <a:pt x="14769" y="200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7" name="Line"/>
            <p:cNvSpPr/>
            <p:nvPr/>
          </p:nvSpPr>
          <p:spPr>
            <a:xfrm>
              <a:off x="2160807" y="160719"/>
              <a:ext cx="143213" cy="1523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0" h="21013" fill="norm" stroke="1" extrusionOk="0">
                  <a:moveTo>
                    <a:pt x="519" y="10498"/>
                  </a:moveTo>
                  <a:cubicBezTo>
                    <a:pt x="5215" y="9330"/>
                    <a:pt x="9910" y="8163"/>
                    <a:pt x="13041" y="6995"/>
                  </a:cubicBezTo>
                  <a:cubicBezTo>
                    <a:pt x="16171" y="5828"/>
                    <a:pt x="17737" y="4660"/>
                    <a:pt x="18519" y="3347"/>
                  </a:cubicBezTo>
                  <a:cubicBezTo>
                    <a:pt x="19302" y="2033"/>
                    <a:pt x="19302" y="574"/>
                    <a:pt x="18050" y="136"/>
                  </a:cubicBezTo>
                  <a:cubicBezTo>
                    <a:pt x="16797" y="-302"/>
                    <a:pt x="14293" y="282"/>
                    <a:pt x="11006" y="2471"/>
                  </a:cubicBezTo>
                  <a:cubicBezTo>
                    <a:pt x="7719" y="4660"/>
                    <a:pt x="3650" y="8455"/>
                    <a:pt x="1615" y="11228"/>
                  </a:cubicBezTo>
                  <a:cubicBezTo>
                    <a:pt x="-420" y="14001"/>
                    <a:pt x="-420" y="15752"/>
                    <a:pt x="989" y="17357"/>
                  </a:cubicBezTo>
                  <a:cubicBezTo>
                    <a:pt x="2397" y="18963"/>
                    <a:pt x="5215" y="20422"/>
                    <a:pt x="8815" y="20860"/>
                  </a:cubicBezTo>
                  <a:cubicBezTo>
                    <a:pt x="12415" y="21298"/>
                    <a:pt x="16797" y="20714"/>
                    <a:pt x="21180" y="201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8" name="Line"/>
            <p:cNvSpPr/>
            <p:nvPr/>
          </p:nvSpPr>
          <p:spPr>
            <a:xfrm>
              <a:off x="2410016" y="69112"/>
              <a:ext cx="109904" cy="2883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1" h="21325" fill="norm" stroke="1" extrusionOk="0">
                  <a:moveTo>
                    <a:pt x="21161" y="664"/>
                  </a:moveTo>
                  <a:cubicBezTo>
                    <a:pt x="15863" y="195"/>
                    <a:pt x="10565" y="-275"/>
                    <a:pt x="6897" y="195"/>
                  </a:cubicBezTo>
                  <a:cubicBezTo>
                    <a:pt x="3229" y="664"/>
                    <a:pt x="1191" y="2073"/>
                    <a:pt x="376" y="4734"/>
                  </a:cubicBezTo>
                  <a:cubicBezTo>
                    <a:pt x="-439" y="7395"/>
                    <a:pt x="-31" y="11308"/>
                    <a:pt x="2618" y="14282"/>
                  </a:cubicBezTo>
                  <a:cubicBezTo>
                    <a:pt x="5267" y="17255"/>
                    <a:pt x="10157" y="19290"/>
                    <a:pt x="13621" y="20308"/>
                  </a:cubicBezTo>
                  <a:cubicBezTo>
                    <a:pt x="17086" y="21325"/>
                    <a:pt x="19123" y="21325"/>
                    <a:pt x="21161" y="213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29" name="Line"/>
            <p:cNvSpPr/>
            <p:nvPr/>
          </p:nvSpPr>
          <p:spPr>
            <a:xfrm>
              <a:off x="2577920" y="46451"/>
              <a:ext cx="136469" cy="3283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0" h="21344" fill="norm" stroke="1" extrusionOk="0">
                  <a:moveTo>
                    <a:pt x="5759" y="2469"/>
                  </a:moveTo>
                  <a:cubicBezTo>
                    <a:pt x="3795" y="5909"/>
                    <a:pt x="1832" y="9348"/>
                    <a:pt x="850" y="11824"/>
                  </a:cubicBezTo>
                  <a:cubicBezTo>
                    <a:pt x="-132" y="14301"/>
                    <a:pt x="-132" y="15814"/>
                    <a:pt x="195" y="17190"/>
                  </a:cubicBezTo>
                  <a:cubicBezTo>
                    <a:pt x="523" y="18566"/>
                    <a:pt x="1177" y="19804"/>
                    <a:pt x="1504" y="19873"/>
                  </a:cubicBezTo>
                  <a:cubicBezTo>
                    <a:pt x="1832" y="19942"/>
                    <a:pt x="1832" y="18841"/>
                    <a:pt x="1832" y="15952"/>
                  </a:cubicBezTo>
                  <a:cubicBezTo>
                    <a:pt x="1832" y="13063"/>
                    <a:pt x="1832" y="8385"/>
                    <a:pt x="1832" y="5702"/>
                  </a:cubicBezTo>
                  <a:cubicBezTo>
                    <a:pt x="1832" y="3019"/>
                    <a:pt x="1832" y="2331"/>
                    <a:pt x="2323" y="1644"/>
                  </a:cubicBezTo>
                  <a:cubicBezTo>
                    <a:pt x="2813" y="956"/>
                    <a:pt x="3795" y="268"/>
                    <a:pt x="5104" y="61"/>
                  </a:cubicBezTo>
                  <a:cubicBezTo>
                    <a:pt x="6413" y="-145"/>
                    <a:pt x="8050" y="130"/>
                    <a:pt x="10832" y="1437"/>
                  </a:cubicBezTo>
                  <a:cubicBezTo>
                    <a:pt x="13613" y="2744"/>
                    <a:pt x="17541" y="5083"/>
                    <a:pt x="19504" y="7766"/>
                  </a:cubicBezTo>
                  <a:cubicBezTo>
                    <a:pt x="21468" y="10449"/>
                    <a:pt x="21468" y="13475"/>
                    <a:pt x="20323" y="15539"/>
                  </a:cubicBezTo>
                  <a:cubicBezTo>
                    <a:pt x="19177" y="17603"/>
                    <a:pt x="16886" y="18703"/>
                    <a:pt x="14595" y="19598"/>
                  </a:cubicBezTo>
                  <a:cubicBezTo>
                    <a:pt x="12304" y="20492"/>
                    <a:pt x="10013" y="21180"/>
                    <a:pt x="8213" y="21317"/>
                  </a:cubicBezTo>
                  <a:cubicBezTo>
                    <a:pt x="6413" y="21455"/>
                    <a:pt x="5104" y="21042"/>
                    <a:pt x="4941" y="20148"/>
                  </a:cubicBezTo>
                  <a:cubicBezTo>
                    <a:pt x="4777" y="19254"/>
                    <a:pt x="5759" y="17878"/>
                    <a:pt x="6741" y="165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0" name="Line"/>
            <p:cNvSpPr/>
            <p:nvPr/>
          </p:nvSpPr>
          <p:spPr>
            <a:xfrm>
              <a:off x="2818369" y="90793"/>
              <a:ext cx="57151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200" y="4680"/>
                    <a:pt x="8800" y="9360"/>
                    <a:pt x="5200" y="12510"/>
                  </a:cubicBezTo>
                  <a:cubicBezTo>
                    <a:pt x="1600" y="15660"/>
                    <a:pt x="800" y="17280"/>
                    <a:pt x="400" y="18540"/>
                  </a:cubicBezTo>
                  <a:cubicBezTo>
                    <a:pt x="0" y="19800"/>
                    <a:pt x="0" y="20700"/>
                    <a:pt x="0" y="21150"/>
                  </a:cubicBezTo>
                  <a:cubicBezTo>
                    <a:pt x="0" y="21600"/>
                    <a:pt x="0" y="21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1" name="Line"/>
            <p:cNvSpPr/>
            <p:nvPr/>
          </p:nvSpPr>
          <p:spPr>
            <a:xfrm>
              <a:off x="2824719" y="-1"/>
              <a:ext cx="196851" cy="844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18" fill="norm" stroke="1" extrusionOk="0">
                  <a:moveTo>
                    <a:pt x="0" y="21018"/>
                  </a:moveTo>
                  <a:cubicBezTo>
                    <a:pt x="232" y="18384"/>
                    <a:pt x="465" y="15750"/>
                    <a:pt x="3484" y="12062"/>
                  </a:cubicBezTo>
                  <a:cubicBezTo>
                    <a:pt x="6503" y="8374"/>
                    <a:pt x="12310" y="3633"/>
                    <a:pt x="15794" y="1525"/>
                  </a:cubicBezTo>
                  <a:cubicBezTo>
                    <a:pt x="19277" y="-582"/>
                    <a:pt x="20439" y="-55"/>
                    <a:pt x="21600" y="4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2" name="Line"/>
            <p:cNvSpPr/>
            <p:nvPr/>
          </p:nvSpPr>
          <p:spPr>
            <a:xfrm>
              <a:off x="2831069" y="179693"/>
              <a:ext cx="1841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3" name="Line"/>
            <p:cNvSpPr/>
            <p:nvPr/>
          </p:nvSpPr>
          <p:spPr>
            <a:xfrm>
              <a:off x="3412719" y="170914"/>
              <a:ext cx="447051" cy="1802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9" h="21386" fill="norm" stroke="1" extrusionOk="0">
                  <a:moveTo>
                    <a:pt x="5625" y="3302"/>
                  </a:moveTo>
                  <a:cubicBezTo>
                    <a:pt x="5013" y="1795"/>
                    <a:pt x="4402" y="288"/>
                    <a:pt x="3638" y="37"/>
                  </a:cubicBezTo>
                  <a:cubicBezTo>
                    <a:pt x="2874" y="-214"/>
                    <a:pt x="1957" y="791"/>
                    <a:pt x="1294" y="3679"/>
                  </a:cubicBezTo>
                  <a:cubicBezTo>
                    <a:pt x="632" y="6567"/>
                    <a:pt x="225" y="11339"/>
                    <a:pt x="72" y="14353"/>
                  </a:cubicBezTo>
                  <a:cubicBezTo>
                    <a:pt x="-81" y="17367"/>
                    <a:pt x="21" y="18623"/>
                    <a:pt x="276" y="19628"/>
                  </a:cubicBezTo>
                  <a:cubicBezTo>
                    <a:pt x="530" y="20633"/>
                    <a:pt x="938" y="21386"/>
                    <a:pt x="1345" y="21386"/>
                  </a:cubicBezTo>
                  <a:cubicBezTo>
                    <a:pt x="1753" y="21386"/>
                    <a:pt x="2161" y="20633"/>
                    <a:pt x="2568" y="18874"/>
                  </a:cubicBezTo>
                  <a:cubicBezTo>
                    <a:pt x="2976" y="17116"/>
                    <a:pt x="3383" y="14353"/>
                    <a:pt x="3740" y="11842"/>
                  </a:cubicBezTo>
                  <a:cubicBezTo>
                    <a:pt x="4096" y="9330"/>
                    <a:pt x="4402" y="7070"/>
                    <a:pt x="4657" y="6567"/>
                  </a:cubicBezTo>
                  <a:cubicBezTo>
                    <a:pt x="4911" y="6065"/>
                    <a:pt x="5115" y="7321"/>
                    <a:pt x="5319" y="8577"/>
                  </a:cubicBezTo>
                  <a:cubicBezTo>
                    <a:pt x="5523" y="9833"/>
                    <a:pt x="5727" y="11088"/>
                    <a:pt x="6083" y="11842"/>
                  </a:cubicBezTo>
                  <a:cubicBezTo>
                    <a:pt x="6440" y="12595"/>
                    <a:pt x="6949" y="12846"/>
                    <a:pt x="7306" y="12344"/>
                  </a:cubicBezTo>
                  <a:cubicBezTo>
                    <a:pt x="7662" y="11842"/>
                    <a:pt x="7866" y="10586"/>
                    <a:pt x="8070" y="8577"/>
                  </a:cubicBezTo>
                  <a:cubicBezTo>
                    <a:pt x="8274" y="6567"/>
                    <a:pt x="8477" y="3805"/>
                    <a:pt x="8783" y="2800"/>
                  </a:cubicBezTo>
                  <a:cubicBezTo>
                    <a:pt x="9089" y="1795"/>
                    <a:pt x="9496" y="2549"/>
                    <a:pt x="10057" y="4307"/>
                  </a:cubicBezTo>
                  <a:cubicBezTo>
                    <a:pt x="10617" y="6065"/>
                    <a:pt x="11330" y="8828"/>
                    <a:pt x="11738" y="10837"/>
                  </a:cubicBezTo>
                  <a:cubicBezTo>
                    <a:pt x="12145" y="12846"/>
                    <a:pt x="12247" y="14102"/>
                    <a:pt x="12196" y="15358"/>
                  </a:cubicBezTo>
                  <a:cubicBezTo>
                    <a:pt x="12145" y="16614"/>
                    <a:pt x="11942" y="17870"/>
                    <a:pt x="11687" y="17744"/>
                  </a:cubicBezTo>
                  <a:cubicBezTo>
                    <a:pt x="11432" y="17619"/>
                    <a:pt x="11127" y="16112"/>
                    <a:pt x="11076" y="13977"/>
                  </a:cubicBezTo>
                  <a:cubicBezTo>
                    <a:pt x="11025" y="11842"/>
                    <a:pt x="11228" y="9079"/>
                    <a:pt x="11738" y="7070"/>
                  </a:cubicBezTo>
                  <a:cubicBezTo>
                    <a:pt x="12247" y="5060"/>
                    <a:pt x="13062" y="3805"/>
                    <a:pt x="13725" y="3428"/>
                  </a:cubicBezTo>
                  <a:cubicBezTo>
                    <a:pt x="14387" y="3051"/>
                    <a:pt x="14896" y="3553"/>
                    <a:pt x="15355" y="4181"/>
                  </a:cubicBezTo>
                  <a:cubicBezTo>
                    <a:pt x="15813" y="4809"/>
                    <a:pt x="16221" y="5563"/>
                    <a:pt x="16679" y="6065"/>
                  </a:cubicBezTo>
                  <a:cubicBezTo>
                    <a:pt x="17138" y="6567"/>
                    <a:pt x="17647" y="6819"/>
                    <a:pt x="18055" y="6065"/>
                  </a:cubicBezTo>
                  <a:cubicBezTo>
                    <a:pt x="18462" y="5312"/>
                    <a:pt x="18768" y="3553"/>
                    <a:pt x="18615" y="2549"/>
                  </a:cubicBezTo>
                  <a:cubicBezTo>
                    <a:pt x="18462" y="1544"/>
                    <a:pt x="17851" y="1293"/>
                    <a:pt x="17087" y="2298"/>
                  </a:cubicBezTo>
                  <a:cubicBezTo>
                    <a:pt x="16323" y="3302"/>
                    <a:pt x="15406" y="5563"/>
                    <a:pt x="14845" y="8200"/>
                  </a:cubicBezTo>
                  <a:cubicBezTo>
                    <a:pt x="14285" y="10837"/>
                    <a:pt x="14081" y="13851"/>
                    <a:pt x="14489" y="15986"/>
                  </a:cubicBezTo>
                  <a:cubicBezTo>
                    <a:pt x="14896" y="18121"/>
                    <a:pt x="15915" y="19377"/>
                    <a:pt x="17189" y="19753"/>
                  </a:cubicBezTo>
                  <a:cubicBezTo>
                    <a:pt x="18462" y="20130"/>
                    <a:pt x="19991" y="19628"/>
                    <a:pt x="21519" y="191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4" name="Line"/>
            <p:cNvSpPr/>
            <p:nvPr/>
          </p:nvSpPr>
          <p:spPr>
            <a:xfrm>
              <a:off x="4178545" y="205093"/>
              <a:ext cx="127386" cy="1556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66" h="21466" fill="norm" stroke="1" extrusionOk="0">
                  <a:moveTo>
                    <a:pt x="3971" y="0"/>
                  </a:moveTo>
                  <a:cubicBezTo>
                    <a:pt x="3971" y="6130"/>
                    <a:pt x="3971" y="12259"/>
                    <a:pt x="3796" y="16054"/>
                  </a:cubicBezTo>
                  <a:cubicBezTo>
                    <a:pt x="3622" y="19849"/>
                    <a:pt x="3274" y="21308"/>
                    <a:pt x="2577" y="21454"/>
                  </a:cubicBezTo>
                  <a:cubicBezTo>
                    <a:pt x="1880" y="21600"/>
                    <a:pt x="835" y="20432"/>
                    <a:pt x="313" y="17805"/>
                  </a:cubicBezTo>
                  <a:cubicBezTo>
                    <a:pt x="-210" y="15178"/>
                    <a:pt x="-210" y="11092"/>
                    <a:pt x="1358" y="7443"/>
                  </a:cubicBezTo>
                  <a:cubicBezTo>
                    <a:pt x="2925" y="3795"/>
                    <a:pt x="6061" y="584"/>
                    <a:pt x="9719" y="438"/>
                  </a:cubicBezTo>
                  <a:cubicBezTo>
                    <a:pt x="13377" y="292"/>
                    <a:pt x="17558" y="3211"/>
                    <a:pt x="19474" y="7151"/>
                  </a:cubicBezTo>
                  <a:cubicBezTo>
                    <a:pt x="21390" y="11092"/>
                    <a:pt x="21042" y="16054"/>
                    <a:pt x="20693" y="210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5" name="Line"/>
            <p:cNvSpPr/>
            <p:nvPr/>
          </p:nvSpPr>
          <p:spPr>
            <a:xfrm>
              <a:off x="4343180" y="217793"/>
              <a:ext cx="55332" cy="1484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66" h="21332" fill="norm" stroke="1" extrusionOk="0">
                  <a:moveTo>
                    <a:pt x="13590" y="0"/>
                  </a:moveTo>
                  <a:cubicBezTo>
                    <a:pt x="8190" y="3651"/>
                    <a:pt x="2790" y="7301"/>
                    <a:pt x="862" y="10800"/>
                  </a:cubicBezTo>
                  <a:cubicBezTo>
                    <a:pt x="-1067" y="14299"/>
                    <a:pt x="476" y="17645"/>
                    <a:pt x="3176" y="19470"/>
                  </a:cubicBezTo>
                  <a:cubicBezTo>
                    <a:pt x="5876" y="21296"/>
                    <a:pt x="9733" y="21600"/>
                    <a:pt x="12819" y="21144"/>
                  </a:cubicBezTo>
                  <a:cubicBezTo>
                    <a:pt x="15904" y="20687"/>
                    <a:pt x="18219" y="19470"/>
                    <a:pt x="19376" y="16885"/>
                  </a:cubicBezTo>
                  <a:cubicBezTo>
                    <a:pt x="20533" y="14299"/>
                    <a:pt x="20533" y="10344"/>
                    <a:pt x="18604" y="7758"/>
                  </a:cubicBezTo>
                  <a:cubicBezTo>
                    <a:pt x="16676" y="5172"/>
                    <a:pt x="12819" y="3955"/>
                    <a:pt x="8962" y="27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6" name="Line"/>
            <p:cNvSpPr/>
            <p:nvPr/>
          </p:nvSpPr>
          <p:spPr>
            <a:xfrm>
              <a:off x="4450319" y="211443"/>
              <a:ext cx="88901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728"/>
                  </a:moveTo>
                  <a:cubicBezTo>
                    <a:pt x="1543" y="6048"/>
                    <a:pt x="3086" y="10368"/>
                    <a:pt x="3343" y="13392"/>
                  </a:cubicBezTo>
                  <a:cubicBezTo>
                    <a:pt x="3600" y="16416"/>
                    <a:pt x="2571" y="18144"/>
                    <a:pt x="1800" y="18144"/>
                  </a:cubicBezTo>
                  <a:cubicBezTo>
                    <a:pt x="1029" y="18144"/>
                    <a:pt x="514" y="16416"/>
                    <a:pt x="771" y="13392"/>
                  </a:cubicBezTo>
                  <a:cubicBezTo>
                    <a:pt x="1029" y="10368"/>
                    <a:pt x="2057" y="6048"/>
                    <a:pt x="3600" y="3456"/>
                  </a:cubicBezTo>
                  <a:cubicBezTo>
                    <a:pt x="5143" y="864"/>
                    <a:pt x="7200" y="0"/>
                    <a:pt x="9257" y="0"/>
                  </a:cubicBezTo>
                  <a:cubicBezTo>
                    <a:pt x="11314" y="0"/>
                    <a:pt x="13371" y="864"/>
                    <a:pt x="15429" y="3888"/>
                  </a:cubicBezTo>
                  <a:cubicBezTo>
                    <a:pt x="17486" y="6912"/>
                    <a:pt x="19543" y="12096"/>
                    <a:pt x="20571" y="15408"/>
                  </a:cubicBezTo>
                  <a:cubicBezTo>
                    <a:pt x="21600" y="18720"/>
                    <a:pt x="21600" y="2016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7" name="Line"/>
            <p:cNvSpPr/>
            <p:nvPr/>
          </p:nvSpPr>
          <p:spPr>
            <a:xfrm>
              <a:off x="4615419" y="288585"/>
              <a:ext cx="101601" cy="181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532" fill="norm" stroke="1" extrusionOk="0">
                  <a:moveTo>
                    <a:pt x="0" y="20532"/>
                  </a:moveTo>
                  <a:cubicBezTo>
                    <a:pt x="1800" y="10932"/>
                    <a:pt x="3600" y="1332"/>
                    <a:pt x="7200" y="132"/>
                  </a:cubicBezTo>
                  <a:cubicBezTo>
                    <a:pt x="10800" y="-1068"/>
                    <a:pt x="16200" y="6132"/>
                    <a:pt x="21600" y="133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8" name="Line"/>
            <p:cNvSpPr/>
            <p:nvPr/>
          </p:nvSpPr>
          <p:spPr>
            <a:xfrm>
              <a:off x="4794870" y="57914"/>
              <a:ext cx="112650" cy="340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8" h="21428" fill="norm" stroke="1" extrusionOk="0">
                  <a:moveTo>
                    <a:pt x="18888" y="13271"/>
                  </a:moveTo>
                  <a:cubicBezTo>
                    <a:pt x="17688" y="12738"/>
                    <a:pt x="16488" y="12205"/>
                    <a:pt x="14888" y="11938"/>
                  </a:cubicBezTo>
                  <a:cubicBezTo>
                    <a:pt x="13288" y="11671"/>
                    <a:pt x="11288" y="11671"/>
                    <a:pt x="8688" y="12871"/>
                  </a:cubicBezTo>
                  <a:cubicBezTo>
                    <a:pt x="6088" y="14071"/>
                    <a:pt x="2888" y="16471"/>
                    <a:pt x="1288" y="18071"/>
                  </a:cubicBezTo>
                  <a:cubicBezTo>
                    <a:pt x="-312" y="19671"/>
                    <a:pt x="-312" y="20471"/>
                    <a:pt x="688" y="20938"/>
                  </a:cubicBezTo>
                  <a:cubicBezTo>
                    <a:pt x="1688" y="21405"/>
                    <a:pt x="3688" y="21538"/>
                    <a:pt x="5288" y="21338"/>
                  </a:cubicBezTo>
                  <a:cubicBezTo>
                    <a:pt x="6888" y="21138"/>
                    <a:pt x="8088" y="20605"/>
                    <a:pt x="10088" y="18205"/>
                  </a:cubicBezTo>
                  <a:cubicBezTo>
                    <a:pt x="12088" y="15805"/>
                    <a:pt x="14888" y="11538"/>
                    <a:pt x="16488" y="8471"/>
                  </a:cubicBezTo>
                  <a:cubicBezTo>
                    <a:pt x="18088" y="5405"/>
                    <a:pt x="18488" y="3538"/>
                    <a:pt x="18488" y="2205"/>
                  </a:cubicBezTo>
                  <a:cubicBezTo>
                    <a:pt x="18488" y="871"/>
                    <a:pt x="18088" y="71"/>
                    <a:pt x="17088" y="5"/>
                  </a:cubicBezTo>
                  <a:cubicBezTo>
                    <a:pt x="16088" y="-62"/>
                    <a:pt x="14488" y="605"/>
                    <a:pt x="14088" y="3071"/>
                  </a:cubicBezTo>
                  <a:cubicBezTo>
                    <a:pt x="13688" y="5538"/>
                    <a:pt x="14488" y="9805"/>
                    <a:pt x="15888" y="12871"/>
                  </a:cubicBezTo>
                  <a:cubicBezTo>
                    <a:pt x="17288" y="15938"/>
                    <a:pt x="19288" y="17805"/>
                    <a:pt x="21288" y="196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39" name="Line"/>
            <p:cNvSpPr/>
            <p:nvPr/>
          </p:nvSpPr>
          <p:spPr>
            <a:xfrm>
              <a:off x="4958319" y="232689"/>
              <a:ext cx="69851" cy="1438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65" h="21275" fill="norm" stroke="1" extrusionOk="0">
                  <a:moveTo>
                    <a:pt x="0" y="10005"/>
                  </a:moveTo>
                  <a:cubicBezTo>
                    <a:pt x="6353" y="8753"/>
                    <a:pt x="12706" y="7501"/>
                    <a:pt x="16518" y="5779"/>
                  </a:cubicBezTo>
                  <a:cubicBezTo>
                    <a:pt x="20329" y="4058"/>
                    <a:pt x="21600" y="1866"/>
                    <a:pt x="20647" y="771"/>
                  </a:cubicBezTo>
                  <a:cubicBezTo>
                    <a:pt x="19694" y="-325"/>
                    <a:pt x="16518" y="-325"/>
                    <a:pt x="13024" y="1240"/>
                  </a:cubicBezTo>
                  <a:cubicBezTo>
                    <a:pt x="9529" y="2805"/>
                    <a:pt x="5718" y="5936"/>
                    <a:pt x="3494" y="8284"/>
                  </a:cubicBezTo>
                  <a:cubicBezTo>
                    <a:pt x="1271" y="10632"/>
                    <a:pt x="635" y="12197"/>
                    <a:pt x="318" y="13918"/>
                  </a:cubicBezTo>
                  <a:cubicBezTo>
                    <a:pt x="0" y="15640"/>
                    <a:pt x="0" y="17518"/>
                    <a:pt x="3494" y="18771"/>
                  </a:cubicBezTo>
                  <a:cubicBezTo>
                    <a:pt x="6988" y="20023"/>
                    <a:pt x="13976" y="20649"/>
                    <a:pt x="20965" y="212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0" name="Line"/>
            <p:cNvSpPr/>
            <p:nvPr/>
          </p:nvSpPr>
          <p:spPr>
            <a:xfrm>
              <a:off x="5098120" y="224143"/>
              <a:ext cx="107850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5" h="21600" fill="norm" stroke="1" extrusionOk="0">
                  <a:moveTo>
                    <a:pt x="18673" y="0"/>
                  </a:moveTo>
                  <a:cubicBezTo>
                    <a:pt x="14103" y="758"/>
                    <a:pt x="9534" y="1516"/>
                    <a:pt x="6211" y="3979"/>
                  </a:cubicBezTo>
                  <a:cubicBezTo>
                    <a:pt x="2888" y="6442"/>
                    <a:pt x="811" y="10611"/>
                    <a:pt x="188" y="13642"/>
                  </a:cubicBezTo>
                  <a:cubicBezTo>
                    <a:pt x="-435" y="16674"/>
                    <a:pt x="396" y="18568"/>
                    <a:pt x="4134" y="19705"/>
                  </a:cubicBezTo>
                  <a:cubicBezTo>
                    <a:pt x="7873" y="20842"/>
                    <a:pt x="14519" y="21221"/>
                    <a:pt x="2116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1" name="Line"/>
            <p:cNvSpPr/>
            <p:nvPr/>
          </p:nvSpPr>
          <p:spPr>
            <a:xfrm>
              <a:off x="5263119" y="198743"/>
              <a:ext cx="139701" cy="148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964" y="4629"/>
                    <a:pt x="3927" y="9257"/>
                    <a:pt x="5073" y="12343"/>
                  </a:cubicBezTo>
                  <a:cubicBezTo>
                    <a:pt x="6218" y="15429"/>
                    <a:pt x="6545" y="16971"/>
                    <a:pt x="6545" y="18514"/>
                  </a:cubicBezTo>
                  <a:cubicBezTo>
                    <a:pt x="6545" y="20057"/>
                    <a:pt x="6218" y="21600"/>
                    <a:pt x="5727" y="21600"/>
                  </a:cubicBezTo>
                  <a:cubicBezTo>
                    <a:pt x="5236" y="21600"/>
                    <a:pt x="4582" y="20057"/>
                    <a:pt x="5073" y="17126"/>
                  </a:cubicBezTo>
                  <a:cubicBezTo>
                    <a:pt x="5564" y="14194"/>
                    <a:pt x="7200" y="9874"/>
                    <a:pt x="9491" y="7097"/>
                  </a:cubicBezTo>
                  <a:cubicBezTo>
                    <a:pt x="11782" y="4320"/>
                    <a:pt x="14727" y="3086"/>
                    <a:pt x="16855" y="2931"/>
                  </a:cubicBezTo>
                  <a:cubicBezTo>
                    <a:pt x="18982" y="2777"/>
                    <a:pt x="20291" y="3703"/>
                    <a:pt x="21600" y="46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2" name="Line"/>
            <p:cNvSpPr/>
            <p:nvPr/>
          </p:nvSpPr>
          <p:spPr>
            <a:xfrm>
              <a:off x="5374649" y="198734"/>
              <a:ext cx="326621" cy="1505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4" h="20755" fill="norm" stroke="1" extrusionOk="0">
                  <a:moveTo>
                    <a:pt x="2691" y="7006"/>
                  </a:moveTo>
                  <a:cubicBezTo>
                    <a:pt x="2691" y="5255"/>
                    <a:pt x="2691" y="3504"/>
                    <a:pt x="2412" y="3212"/>
                  </a:cubicBezTo>
                  <a:cubicBezTo>
                    <a:pt x="2134" y="2920"/>
                    <a:pt x="1576" y="4087"/>
                    <a:pt x="1089" y="6423"/>
                  </a:cubicBezTo>
                  <a:cubicBezTo>
                    <a:pt x="601" y="8758"/>
                    <a:pt x="183" y="12260"/>
                    <a:pt x="43" y="14741"/>
                  </a:cubicBezTo>
                  <a:cubicBezTo>
                    <a:pt x="-96" y="17223"/>
                    <a:pt x="43" y="18682"/>
                    <a:pt x="1367" y="19704"/>
                  </a:cubicBezTo>
                  <a:cubicBezTo>
                    <a:pt x="2691" y="20725"/>
                    <a:pt x="5199" y="21309"/>
                    <a:pt x="7081" y="19995"/>
                  </a:cubicBezTo>
                  <a:cubicBezTo>
                    <a:pt x="8962" y="18682"/>
                    <a:pt x="10216" y="15471"/>
                    <a:pt x="10843" y="12990"/>
                  </a:cubicBezTo>
                  <a:cubicBezTo>
                    <a:pt x="11470" y="10509"/>
                    <a:pt x="11470" y="8758"/>
                    <a:pt x="11122" y="7882"/>
                  </a:cubicBezTo>
                  <a:cubicBezTo>
                    <a:pt x="10774" y="7006"/>
                    <a:pt x="10077" y="7006"/>
                    <a:pt x="9450" y="7590"/>
                  </a:cubicBezTo>
                  <a:cubicBezTo>
                    <a:pt x="8823" y="8174"/>
                    <a:pt x="8265" y="9341"/>
                    <a:pt x="7987" y="10655"/>
                  </a:cubicBezTo>
                  <a:cubicBezTo>
                    <a:pt x="7708" y="11968"/>
                    <a:pt x="7708" y="13428"/>
                    <a:pt x="8056" y="14304"/>
                  </a:cubicBezTo>
                  <a:cubicBezTo>
                    <a:pt x="8405" y="15179"/>
                    <a:pt x="9101" y="15471"/>
                    <a:pt x="10565" y="15763"/>
                  </a:cubicBezTo>
                  <a:cubicBezTo>
                    <a:pt x="12028" y="16055"/>
                    <a:pt x="14258" y="16347"/>
                    <a:pt x="15930" y="15179"/>
                  </a:cubicBezTo>
                  <a:cubicBezTo>
                    <a:pt x="17602" y="14012"/>
                    <a:pt x="18717" y="11385"/>
                    <a:pt x="19483" y="9487"/>
                  </a:cubicBezTo>
                  <a:cubicBezTo>
                    <a:pt x="20250" y="7590"/>
                    <a:pt x="20668" y="6423"/>
                    <a:pt x="20947" y="5109"/>
                  </a:cubicBezTo>
                  <a:cubicBezTo>
                    <a:pt x="21225" y="3795"/>
                    <a:pt x="21365" y="2336"/>
                    <a:pt x="21086" y="1314"/>
                  </a:cubicBezTo>
                  <a:cubicBezTo>
                    <a:pt x="20807" y="293"/>
                    <a:pt x="20110" y="-291"/>
                    <a:pt x="19623" y="147"/>
                  </a:cubicBezTo>
                  <a:cubicBezTo>
                    <a:pt x="19135" y="585"/>
                    <a:pt x="18856" y="2044"/>
                    <a:pt x="19065" y="4379"/>
                  </a:cubicBezTo>
                  <a:cubicBezTo>
                    <a:pt x="19274" y="6714"/>
                    <a:pt x="19971" y="9925"/>
                    <a:pt x="20529" y="12260"/>
                  </a:cubicBezTo>
                  <a:cubicBezTo>
                    <a:pt x="21086" y="14595"/>
                    <a:pt x="21504" y="16055"/>
                    <a:pt x="21504" y="17368"/>
                  </a:cubicBezTo>
                  <a:cubicBezTo>
                    <a:pt x="21504" y="18682"/>
                    <a:pt x="21086" y="19850"/>
                    <a:pt x="20738" y="20141"/>
                  </a:cubicBezTo>
                  <a:cubicBezTo>
                    <a:pt x="20389" y="20433"/>
                    <a:pt x="20110" y="19850"/>
                    <a:pt x="19832" y="192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3" name="Line"/>
            <p:cNvSpPr/>
            <p:nvPr/>
          </p:nvSpPr>
          <p:spPr>
            <a:xfrm>
              <a:off x="5777832" y="154027"/>
              <a:ext cx="250728" cy="328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1" h="21328" fill="norm" stroke="1" extrusionOk="0">
                  <a:moveTo>
                    <a:pt x="514" y="6621"/>
                  </a:moveTo>
                  <a:cubicBezTo>
                    <a:pt x="332" y="7309"/>
                    <a:pt x="151" y="7997"/>
                    <a:pt x="60" y="8823"/>
                  </a:cubicBezTo>
                  <a:cubicBezTo>
                    <a:pt x="-31" y="9648"/>
                    <a:pt x="-31" y="10611"/>
                    <a:pt x="151" y="10542"/>
                  </a:cubicBezTo>
                  <a:cubicBezTo>
                    <a:pt x="332" y="10474"/>
                    <a:pt x="695" y="9373"/>
                    <a:pt x="967" y="7791"/>
                  </a:cubicBezTo>
                  <a:cubicBezTo>
                    <a:pt x="1240" y="6209"/>
                    <a:pt x="1421" y="4145"/>
                    <a:pt x="1693" y="2632"/>
                  </a:cubicBezTo>
                  <a:cubicBezTo>
                    <a:pt x="1966" y="1118"/>
                    <a:pt x="2329" y="155"/>
                    <a:pt x="2601" y="18"/>
                  </a:cubicBezTo>
                  <a:cubicBezTo>
                    <a:pt x="2873" y="-120"/>
                    <a:pt x="3055" y="568"/>
                    <a:pt x="3418" y="1944"/>
                  </a:cubicBezTo>
                  <a:cubicBezTo>
                    <a:pt x="3781" y="3319"/>
                    <a:pt x="4325" y="5383"/>
                    <a:pt x="4598" y="7034"/>
                  </a:cubicBezTo>
                  <a:cubicBezTo>
                    <a:pt x="4870" y="8685"/>
                    <a:pt x="4870" y="9923"/>
                    <a:pt x="4779" y="10130"/>
                  </a:cubicBezTo>
                  <a:cubicBezTo>
                    <a:pt x="4688" y="10336"/>
                    <a:pt x="4507" y="9511"/>
                    <a:pt x="4779" y="8410"/>
                  </a:cubicBezTo>
                  <a:cubicBezTo>
                    <a:pt x="5051" y="7309"/>
                    <a:pt x="5777" y="5934"/>
                    <a:pt x="6503" y="5039"/>
                  </a:cubicBezTo>
                  <a:cubicBezTo>
                    <a:pt x="7230" y="4145"/>
                    <a:pt x="7956" y="3732"/>
                    <a:pt x="8682" y="3732"/>
                  </a:cubicBezTo>
                  <a:cubicBezTo>
                    <a:pt x="9408" y="3732"/>
                    <a:pt x="10134" y="4145"/>
                    <a:pt x="11223" y="4833"/>
                  </a:cubicBezTo>
                  <a:cubicBezTo>
                    <a:pt x="12312" y="5521"/>
                    <a:pt x="13764" y="6484"/>
                    <a:pt x="14944" y="6965"/>
                  </a:cubicBezTo>
                  <a:cubicBezTo>
                    <a:pt x="16124" y="7447"/>
                    <a:pt x="17031" y="7447"/>
                    <a:pt x="17848" y="7241"/>
                  </a:cubicBezTo>
                  <a:cubicBezTo>
                    <a:pt x="18665" y="7034"/>
                    <a:pt x="19391" y="6621"/>
                    <a:pt x="19482" y="6140"/>
                  </a:cubicBezTo>
                  <a:cubicBezTo>
                    <a:pt x="19572" y="5658"/>
                    <a:pt x="19028" y="5108"/>
                    <a:pt x="18302" y="4902"/>
                  </a:cubicBezTo>
                  <a:cubicBezTo>
                    <a:pt x="17576" y="4695"/>
                    <a:pt x="16668" y="4833"/>
                    <a:pt x="17031" y="5108"/>
                  </a:cubicBezTo>
                  <a:cubicBezTo>
                    <a:pt x="17394" y="5383"/>
                    <a:pt x="19028" y="5796"/>
                    <a:pt x="20026" y="6759"/>
                  </a:cubicBezTo>
                  <a:cubicBezTo>
                    <a:pt x="21024" y="7722"/>
                    <a:pt x="21387" y="9235"/>
                    <a:pt x="21478" y="11437"/>
                  </a:cubicBezTo>
                  <a:cubicBezTo>
                    <a:pt x="21569" y="13638"/>
                    <a:pt x="21387" y="16527"/>
                    <a:pt x="20934" y="18384"/>
                  </a:cubicBezTo>
                  <a:cubicBezTo>
                    <a:pt x="20480" y="20242"/>
                    <a:pt x="19754" y="21067"/>
                    <a:pt x="19028" y="21274"/>
                  </a:cubicBezTo>
                  <a:cubicBezTo>
                    <a:pt x="18302" y="21480"/>
                    <a:pt x="17576" y="21067"/>
                    <a:pt x="16850" y="206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4" name="Line"/>
            <p:cNvSpPr/>
            <p:nvPr/>
          </p:nvSpPr>
          <p:spPr>
            <a:xfrm>
              <a:off x="123706" y="910591"/>
              <a:ext cx="154664" cy="200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8" h="21334" fill="norm" stroke="1" extrusionOk="0">
                  <a:moveTo>
                    <a:pt x="312" y="3981"/>
                  </a:moveTo>
                  <a:cubicBezTo>
                    <a:pt x="20" y="2856"/>
                    <a:pt x="-272" y="1731"/>
                    <a:pt x="458" y="1056"/>
                  </a:cubicBezTo>
                  <a:cubicBezTo>
                    <a:pt x="1187" y="381"/>
                    <a:pt x="2939" y="156"/>
                    <a:pt x="5420" y="44"/>
                  </a:cubicBezTo>
                  <a:cubicBezTo>
                    <a:pt x="7901" y="-69"/>
                    <a:pt x="11112" y="-69"/>
                    <a:pt x="13301" y="1394"/>
                  </a:cubicBezTo>
                  <a:cubicBezTo>
                    <a:pt x="15490" y="2856"/>
                    <a:pt x="16658" y="5781"/>
                    <a:pt x="15636" y="8594"/>
                  </a:cubicBezTo>
                  <a:cubicBezTo>
                    <a:pt x="14614" y="11406"/>
                    <a:pt x="11404" y="14106"/>
                    <a:pt x="9069" y="16243"/>
                  </a:cubicBezTo>
                  <a:cubicBezTo>
                    <a:pt x="6733" y="18381"/>
                    <a:pt x="5274" y="19956"/>
                    <a:pt x="5274" y="20744"/>
                  </a:cubicBezTo>
                  <a:cubicBezTo>
                    <a:pt x="5274" y="21531"/>
                    <a:pt x="6733" y="21531"/>
                    <a:pt x="9652" y="20744"/>
                  </a:cubicBezTo>
                  <a:cubicBezTo>
                    <a:pt x="12571" y="19956"/>
                    <a:pt x="16950" y="18381"/>
                    <a:pt x="21328" y="168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5" name="Line"/>
            <p:cNvSpPr/>
            <p:nvPr/>
          </p:nvSpPr>
          <p:spPr>
            <a:xfrm>
              <a:off x="0" y="787954"/>
              <a:ext cx="390799" cy="4542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0" h="21069" fill="norm" stroke="1" extrusionOk="0">
                  <a:moveTo>
                    <a:pt x="14345" y="62"/>
                  </a:moveTo>
                  <a:cubicBezTo>
                    <a:pt x="11716" y="-36"/>
                    <a:pt x="9087" y="-134"/>
                    <a:pt x="6687" y="750"/>
                  </a:cubicBezTo>
                  <a:cubicBezTo>
                    <a:pt x="4287" y="1633"/>
                    <a:pt x="2116" y="3499"/>
                    <a:pt x="973" y="5855"/>
                  </a:cubicBezTo>
                  <a:cubicBezTo>
                    <a:pt x="-170" y="8211"/>
                    <a:pt x="-284" y="11059"/>
                    <a:pt x="516" y="13611"/>
                  </a:cubicBezTo>
                  <a:cubicBezTo>
                    <a:pt x="1316" y="16164"/>
                    <a:pt x="3030" y="18422"/>
                    <a:pt x="5087" y="19748"/>
                  </a:cubicBezTo>
                  <a:cubicBezTo>
                    <a:pt x="7145" y="21073"/>
                    <a:pt x="9545" y="21466"/>
                    <a:pt x="12116" y="20631"/>
                  </a:cubicBezTo>
                  <a:cubicBezTo>
                    <a:pt x="14687" y="19797"/>
                    <a:pt x="17430" y="17735"/>
                    <a:pt x="19087" y="15035"/>
                  </a:cubicBezTo>
                  <a:cubicBezTo>
                    <a:pt x="20745" y="12335"/>
                    <a:pt x="21316" y="8997"/>
                    <a:pt x="21030" y="6690"/>
                  </a:cubicBezTo>
                  <a:cubicBezTo>
                    <a:pt x="20745" y="4382"/>
                    <a:pt x="19602" y="3106"/>
                    <a:pt x="17887" y="2321"/>
                  </a:cubicBezTo>
                  <a:cubicBezTo>
                    <a:pt x="16173" y="1535"/>
                    <a:pt x="13887" y="1241"/>
                    <a:pt x="11602" y="9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6" name="Line"/>
            <p:cNvSpPr/>
            <p:nvPr/>
          </p:nvSpPr>
          <p:spPr>
            <a:xfrm>
              <a:off x="691119" y="979793"/>
              <a:ext cx="177801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400"/>
                  </a:moveTo>
                  <a:cubicBezTo>
                    <a:pt x="1029" y="11467"/>
                    <a:pt x="2057" y="12533"/>
                    <a:pt x="5143" y="11733"/>
                  </a:cubicBezTo>
                  <a:cubicBezTo>
                    <a:pt x="8229" y="10933"/>
                    <a:pt x="13371" y="8267"/>
                    <a:pt x="16071" y="6267"/>
                  </a:cubicBezTo>
                  <a:cubicBezTo>
                    <a:pt x="18771" y="4267"/>
                    <a:pt x="19029" y="2933"/>
                    <a:pt x="18643" y="1867"/>
                  </a:cubicBezTo>
                  <a:cubicBezTo>
                    <a:pt x="18257" y="800"/>
                    <a:pt x="17229" y="0"/>
                    <a:pt x="15171" y="0"/>
                  </a:cubicBezTo>
                  <a:cubicBezTo>
                    <a:pt x="13114" y="0"/>
                    <a:pt x="10029" y="800"/>
                    <a:pt x="7457" y="2800"/>
                  </a:cubicBezTo>
                  <a:cubicBezTo>
                    <a:pt x="4886" y="4800"/>
                    <a:pt x="2829" y="8000"/>
                    <a:pt x="2057" y="10933"/>
                  </a:cubicBezTo>
                  <a:cubicBezTo>
                    <a:pt x="1286" y="13867"/>
                    <a:pt x="1800" y="16533"/>
                    <a:pt x="5271" y="18267"/>
                  </a:cubicBezTo>
                  <a:cubicBezTo>
                    <a:pt x="8743" y="20000"/>
                    <a:pt x="15171" y="2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7" name="Line"/>
            <p:cNvSpPr/>
            <p:nvPr/>
          </p:nvSpPr>
          <p:spPr>
            <a:xfrm>
              <a:off x="979287" y="896048"/>
              <a:ext cx="137283" cy="2678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9" h="21192" fill="norm" stroke="1" extrusionOk="0">
                  <a:moveTo>
                    <a:pt x="20909" y="597"/>
                  </a:moveTo>
                  <a:cubicBezTo>
                    <a:pt x="17040" y="94"/>
                    <a:pt x="13172" y="-408"/>
                    <a:pt x="9464" y="513"/>
                  </a:cubicBezTo>
                  <a:cubicBezTo>
                    <a:pt x="5757" y="1434"/>
                    <a:pt x="2210" y="3778"/>
                    <a:pt x="760" y="6625"/>
                  </a:cubicBezTo>
                  <a:cubicBezTo>
                    <a:pt x="-691" y="9471"/>
                    <a:pt x="-46" y="12820"/>
                    <a:pt x="2533" y="15332"/>
                  </a:cubicBezTo>
                  <a:cubicBezTo>
                    <a:pt x="5112" y="17843"/>
                    <a:pt x="9625" y="19518"/>
                    <a:pt x="14139" y="211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8" name="Line"/>
            <p:cNvSpPr/>
            <p:nvPr/>
          </p:nvSpPr>
          <p:spPr>
            <a:xfrm>
              <a:off x="1193075" y="890410"/>
              <a:ext cx="164795" cy="2937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7" h="20819" fill="norm" stroke="1" extrusionOk="0">
                  <a:moveTo>
                    <a:pt x="4062" y="2284"/>
                  </a:moveTo>
                  <a:cubicBezTo>
                    <a:pt x="2421" y="3784"/>
                    <a:pt x="781" y="5284"/>
                    <a:pt x="234" y="8209"/>
                  </a:cubicBezTo>
                  <a:cubicBezTo>
                    <a:pt x="-313" y="11134"/>
                    <a:pt x="234" y="15484"/>
                    <a:pt x="507" y="18034"/>
                  </a:cubicBezTo>
                  <a:cubicBezTo>
                    <a:pt x="781" y="20584"/>
                    <a:pt x="781" y="21334"/>
                    <a:pt x="917" y="19009"/>
                  </a:cubicBezTo>
                  <a:cubicBezTo>
                    <a:pt x="1054" y="16684"/>
                    <a:pt x="1328" y="11284"/>
                    <a:pt x="2148" y="7609"/>
                  </a:cubicBezTo>
                  <a:cubicBezTo>
                    <a:pt x="2968" y="3934"/>
                    <a:pt x="4335" y="1984"/>
                    <a:pt x="5702" y="934"/>
                  </a:cubicBezTo>
                  <a:cubicBezTo>
                    <a:pt x="7069" y="-116"/>
                    <a:pt x="8436" y="-266"/>
                    <a:pt x="10487" y="409"/>
                  </a:cubicBezTo>
                  <a:cubicBezTo>
                    <a:pt x="12538" y="1084"/>
                    <a:pt x="15272" y="2584"/>
                    <a:pt x="17459" y="4909"/>
                  </a:cubicBezTo>
                  <a:cubicBezTo>
                    <a:pt x="19646" y="7234"/>
                    <a:pt x="21287" y="10384"/>
                    <a:pt x="21287" y="13084"/>
                  </a:cubicBezTo>
                  <a:cubicBezTo>
                    <a:pt x="21287" y="15784"/>
                    <a:pt x="19646" y="18034"/>
                    <a:pt x="17049" y="19384"/>
                  </a:cubicBezTo>
                  <a:cubicBezTo>
                    <a:pt x="14452" y="20734"/>
                    <a:pt x="10897" y="21184"/>
                    <a:pt x="8573" y="20509"/>
                  </a:cubicBezTo>
                  <a:cubicBezTo>
                    <a:pt x="6249" y="19834"/>
                    <a:pt x="5155" y="18034"/>
                    <a:pt x="4062" y="162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49" name="Line"/>
            <p:cNvSpPr/>
            <p:nvPr/>
          </p:nvSpPr>
          <p:spPr>
            <a:xfrm>
              <a:off x="1453119" y="941693"/>
              <a:ext cx="44451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457" y="4140"/>
                    <a:pt x="11314" y="8280"/>
                    <a:pt x="7714" y="11880"/>
                  </a:cubicBezTo>
                  <a:cubicBezTo>
                    <a:pt x="4114" y="15480"/>
                    <a:pt x="2057" y="1854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0" name="Line"/>
            <p:cNvSpPr/>
            <p:nvPr/>
          </p:nvSpPr>
          <p:spPr>
            <a:xfrm>
              <a:off x="1491219" y="882280"/>
              <a:ext cx="203201" cy="340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17" fill="norm" stroke="1" extrusionOk="0">
                  <a:moveTo>
                    <a:pt x="0" y="20417"/>
                  </a:moveTo>
                  <a:cubicBezTo>
                    <a:pt x="3375" y="12793"/>
                    <a:pt x="6750" y="5170"/>
                    <a:pt x="10350" y="1993"/>
                  </a:cubicBezTo>
                  <a:cubicBezTo>
                    <a:pt x="13950" y="-1183"/>
                    <a:pt x="17775" y="88"/>
                    <a:pt x="21600" y="13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1" name="Line"/>
            <p:cNvSpPr/>
            <p:nvPr/>
          </p:nvSpPr>
          <p:spPr>
            <a:xfrm>
              <a:off x="1484869" y="1030593"/>
              <a:ext cx="19685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2" name="Line"/>
            <p:cNvSpPr/>
            <p:nvPr/>
          </p:nvSpPr>
          <p:spPr>
            <a:xfrm>
              <a:off x="2213896" y="1030593"/>
              <a:ext cx="13924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97" h="21600" fill="norm" stroke="1" extrusionOk="0">
                  <a:moveTo>
                    <a:pt x="11040" y="0"/>
                  </a:moveTo>
                  <a:cubicBezTo>
                    <a:pt x="4868" y="3789"/>
                    <a:pt x="-1303" y="7579"/>
                    <a:pt x="240" y="11179"/>
                  </a:cubicBezTo>
                  <a:cubicBezTo>
                    <a:pt x="1783" y="14779"/>
                    <a:pt x="11040" y="18189"/>
                    <a:pt x="2029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3" name="Line"/>
            <p:cNvSpPr/>
            <p:nvPr/>
          </p:nvSpPr>
          <p:spPr>
            <a:xfrm>
              <a:off x="2246869" y="956277"/>
              <a:ext cx="25401" cy="3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532" fill="norm" stroke="1" extrusionOk="0">
                  <a:moveTo>
                    <a:pt x="0" y="20532"/>
                  </a:moveTo>
                  <a:cubicBezTo>
                    <a:pt x="0" y="10932"/>
                    <a:pt x="0" y="1332"/>
                    <a:pt x="3600" y="132"/>
                  </a:cubicBezTo>
                  <a:cubicBezTo>
                    <a:pt x="7200" y="-1068"/>
                    <a:pt x="14400" y="6132"/>
                    <a:pt x="21600" y="133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4" name="Line"/>
            <p:cNvSpPr/>
            <p:nvPr/>
          </p:nvSpPr>
          <p:spPr>
            <a:xfrm>
              <a:off x="2310190" y="1019594"/>
              <a:ext cx="114480" cy="239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0" h="21448" fill="norm" stroke="1" extrusionOk="0">
                  <a:moveTo>
                    <a:pt x="21240" y="985"/>
                  </a:moveTo>
                  <a:cubicBezTo>
                    <a:pt x="16135" y="416"/>
                    <a:pt x="11029" y="-152"/>
                    <a:pt x="6905" y="37"/>
                  </a:cubicBezTo>
                  <a:cubicBezTo>
                    <a:pt x="2782" y="227"/>
                    <a:pt x="-360" y="1174"/>
                    <a:pt x="33" y="3259"/>
                  </a:cubicBezTo>
                  <a:cubicBezTo>
                    <a:pt x="425" y="5343"/>
                    <a:pt x="4353" y="8564"/>
                    <a:pt x="8280" y="10743"/>
                  </a:cubicBezTo>
                  <a:cubicBezTo>
                    <a:pt x="12207" y="12922"/>
                    <a:pt x="16135" y="14059"/>
                    <a:pt x="18098" y="15101"/>
                  </a:cubicBezTo>
                  <a:cubicBezTo>
                    <a:pt x="20062" y="16143"/>
                    <a:pt x="20062" y="17090"/>
                    <a:pt x="17116" y="18132"/>
                  </a:cubicBezTo>
                  <a:cubicBezTo>
                    <a:pt x="14171" y="19174"/>
                    <a:pt x="8280" y="20311"/>
                    <a:pt x="2389" y="214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5" name="Line"/>
            <p:cNvSpPr/>
            <p:nvPr/>
          </p:nvSpPr>
          <p:spPr>
            <a:xfrm>
              <a:off x="2959624" y="1037059"/>
              <a:ext cx="220696" cy="1713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9" h="21322" fill="norm" stroke="1" extrusionOk="0">
                  <a:moveTo>
                    <a:pt x="13426" y="3146"/>
                  </a:moveTo>
                  <a:cubicBezTo>
                    <a:pt x="12809" y="1829"/>
                    <a:pt x="12192" y="512"/>
                    <a:pt x="10649" y="117"/>
                  </a:cubicBezTo>
                  <a:cubicBezTo>
                    <a:pt x="9106" y="-278"/>
                    <a:pt x="6638" y="249"/>
                    <a:pt x="4683" y="2883"/>
                  </a:cubicBezTo>
                  <a:cubicBezTo>
                    <a:pt x="2729" y="5517"/>
                    <a:pt x="1289" y="10259"/>
                    <a:pt x="569" y="13420"/>
                  </a:cubicBezTo>
                  <a:cubicBezTo>
                    <a:pt x="-151" y="16581"/>
                    <a:pt x="-151" y="18161"/>
                    <a:pt x="363" y="19215"/>
                  </a:cubicBezTo>
                  <a:cubicBezTo>
                    <a:pt x="878" y="20268"/>
                    <a:pt x="1906" y="20795"/>
                    <a:pt x="3243" y="19215"/>
                  </a:cubicBezTo>
                  <a:cubicBezTo>
                    <a:pt x="4580" y="17634"/>
                    <a:pt x="6226" y="13946"/>
                    <a:pt x="7460" y="11181"/>
                  </a:cubicBezTo>
                  <a:cubicBezTo>
                    <a:pt x="8695" y="8415"/>
                    <a:pt x="9518" y="6571"/>
                    <a:pt x="10238" y="6176"/>
                  </a:cubicBezTo>
                  <a:cubicBezTo>
                    <a:pt x="10958" y="5781"/>
                    <a:pt x="11575" y="6834"/>
                    <a:pt x="13426" y="9600"/>
                  </a:cubicBezTo>
                  <a:cubicBezTo>
                    <a:pt x="15278" y="12366"/>
                    <a:pt x="18363" y="16844"/>
                    <a:pt x="21449" y="213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6" name="Line"/>
            <p:cNvSpPr/>
            <p:nvPr/>
          </p:nvSpPr>
          <p:spPr>
            <a:xfrm>
              <a:off x="3470593" y="1037951"/>
              <a:ext cx="109777" cy="2075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7" h="21392" fill="norm" stroke="1" extrusionOk="0">
                  <a:moveTo>
                    <a:pt x="21137" y="1860"/>
                  </a:moveTo>
                  <a:cubicBezTo>
                    <a:pt x="17062" y="1205"/>
                    <a:pt x="12986" y="551"/>
                    <a:pt x="9522" y="223"/>
                  </a:cubicBezTo>
                  <a:cubicBezTo>
                    <a:pt x="6058" y="-104"/>
                    <a:pt x="3205" y="-104"/>
                    <a:pt x="1575" y="441"/>
                  </a:cubicBezTo>
                  <a:cubicBezTo>
                    <a:pt x="-55" y="987"/>
                    <a:pt x="-463" y="2078"/>
                    <a:pt x="556" y="3932"/>
                  </a:cubicBezTo>
                  <a:cubicBezTo>
                    <a:pt x="1575" y="5787"/>
                    <a:pt x="4020" y="8405"/>
                    <a:pt x="6465" y="11132"/>
                  </a:cubicBezTo>
                  <a:cubicBezTo>
                    <a:pt x="8911" y="13860"/>
                    <a:pt x="11356" y="16696"/>
                    <a:pt x="11763" y="18441"/>
                  </a:cubicBezTo>
                  <a:cubicBezTo>
                    <a:pt x="12171" y="20187"/>
                    <a:pt x="10541" y="20841"/>
                    <a:pt x="8707" y="21169"/>
                  </a:cubicBezTo>
                  <a:cubicBezTo>
                    <a:pt x="6873" y="21496"/>
                    <a:pt x="4835" y="21496"/>
                    <a:pt x="3612" y="20951"/>
                  </a:cubicBezTo>
                  <a:cubicBezTo>
                    <a:pt x="2390" y="20405"/>
                    <a:pt x="1982" y="19314"/>
                    <a:pt x="1982" y="18223"/>
                  </a:cubicBezTo>
                  <a:cubicBezTo>
                    <a:pt x="1982" y="17132"/>
                    <a:pt x="2390" y="16041"/>
                    <a:pt x="2797" y="149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7" name="Line"/>
            <p:cNvSpPr/>
            <p:nvPr/>
          </p:nvSpPr>
          <p:spPr>
            <a:xfrm>
              <a:off x="3684086" y="847904"/>
              <a:ext cx="72196" cy="3668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0" h="21391" fill="norm" stroke="1" extrusionOk="0">
                  <a:moveTo>
                    <a:pt x="12343" y="285"/>
                  </a:moveTo>
                  <a:cubicBezTo>
                    <a:pt x="15429" y="38"/>
                    <a:pt x="18514" y="-209"/>
                    <a:pt x="20057" y="285"/>
                  </a:cubicBezTo>
                  <a:cubicBezTo>
                    <a:pt x="21600" y="778"/>
                    <a:pt x="21600" y="2013"/>
                    <a:pt x="18206" y="4420"/>
                  </a:cubicBezTo>
                  <a:cubicBezTo>
                    <a:pt x="14811" y="6826"/>
                    <a:pt x="8023" y="10406"/>
                    <a:pt x="4320" y="13183"/>
                  </a:cubicBezTo>
                  <a:cubicBezTo>
                    <a:pt x="617" y="15960"/>
                    <a:pt x="0" y="17935"/>
                    <a:pt x="0" y="19293"/>
                  </a:cubicBezTo>
                  <a:cubicBezTo>
                    <a:pt x="0" y="20650"/>
                    <a:pt x="617" y="21391"/>
                    <a:pt x="2777" y="21391"/>
                  </a:cubicBezTo>
                  <a:cubicBezTo>
                    <a:pt x="4937" y="21391"/>
                    <a:pt x="8640" y="20650"/>
                    <a:pt x="12343" y="199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8" name="Line"/>
            <p:cNvSpPr/>
            <p:nvPr/>
          </p:nvSpPr>
          <p:spPr>
            <a:xfrm>
              <a:off x="3649088" y="1008700"/>
              <a:ext cx="310240" cy="4463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6" h="21485" fill="norm" stroke="1" extrusionOk="0">
                  <a:moveTo>
                    <a:pt x="1373" y="3499"/>
                  </a:moveTo>
                  <a:cubicBezTo>
                    <a:pt x="653" y="3499"/>
                    <a:pt x="-67" y="3499"/>
                    <a:pt x="5" y="3601"/>
                  </a:cubicBezTo>
                  <a:cubicBezTo>
                    <a:pt x="77" y="3703"/>
                    <a:pt x="941" y="3907"/>
                    <a:pt x="2669" y="3958"/>
                  </a:cubicBezTo>
                  <a:cubicBezTo>
                    <a:pt x="4397" y="4008"/>
                    <a:pt x="6989" y="3907"/>
                    <a:pt x="8789" y="3601"/>
                  </a:cubicBezTo>
                  <a:cubicBezTo>
                    <a:pt x="10589" y="3295"/>
                    <a:pt x="11597" y="2786"/>
                    <a:pt x="11885" y="2327"/>
                  </a:cubicBezTo>
                  <a:cubicBezTo>
                    <a:pt x="12173" y="1869"/>
                    <a:pt x="11741" y="1461"/>
                    <a:pt x="11093" y="1410"/>
                  </a:cubicBezTo>
                  <a:cubicBezTo>
                    <a:pt x="10445" y="1359"/>
                    <a:pt x="9581" y="1665"/>
                    <a:pt x="8789" y="2582"/>
                  </a:cubicBezTo>
                  <a:cubicBezTo>
                    <a:pt x="7997" y="3499"/>
                    <a:pt x="7277" y="5027"/>
                    <a:pt x="6917" y="6046"/>
                  </a:cubicBezTo>
                  <a:cubicBezTo>
                    <a:pt x="6557" y="7065"/>
                    <a:pt x="6557" y="7575"/>
                    <a:pt x="7277" y="8033"/>
                  </a:cubicBezTo>
                  <a:cubicBezTo>
                    <a:pt x="7997" y="8491"/>
                    <a:pt x="9437" y="8899"/>
                    <a:pt x="10517" y="8899"/>
                  </a:cubicBezTo>
                  <a:cubicBezTo>
                    <a:pt x="11597" y="8899"/>
                    <a:pt x="12317" y="8491"/>
                    <a:pt x="13181" y="7829"/>
                  </a:cubicBezTo>
                  <a:cubicBezTo>
                    <a:pt x="14045" y="7167"/>
                    <a:pt x="15053" y="6250"/>
                    <a:pt x="15413" y="6046"/>
                  </a:cubicBezTo>
                  <a:cubicBezTo>
                    <a:pt x="15773" y="5842"/>
                    <a:pt x="15485" y="6352"/>
                    <a:pt x="14693" y="8135"/>
                  </a:cubicBezTo>
                  <a:cubicBezTo>
                    <a:pt x="13901" y="9918"/>
                    <a:pt x="12605" y="12975"/>
                    <a:pt x="11813" y="15165"/>
                  </a:cubicBezTo>
                  <a:cubicBezTo>
                    <a:pt x="11021" y="17356"/>
                    <a:pt x="10733" y="18680"/>
                    <a:pt x="10517" y="19699"/>
                  </a:cubicBezTo>
                  <a:cubicBezTo>
                    <a:pt x="10301" y="20718"/>
                    <a:pt x="10157" y="21431"/>
                    <a:pt x="10229" y="21482"/>
                  </a:cubicBezTo>
                  <a:cubicBezTo>
                    <a:pt x="10301" y="21533"/>
                    <a:pt x="10589" y="20922"/>
                    <a:pt x="11093" y="18782"/>
                  </a:cubicBezTo>
                  <a:cubicBezTo>
                    <a:pt x="11597" y="16642"/>
                    <a:pt x="12317" y="12975"/>
                    <a:pt x="13181" y="9714"/>
                  </a:cubicBezTo>
                  <a:cubicBezTo>
                    <a:pt x="14045" y="6454"/>
                    <a:pt x="15053" y="3601"/>
                    <a:pt x="15917" y="2022"/>
                  </a:cubicBezTo>
                  <a:cubicBezTo>
                    <a:pt x="16781" y="442"/>
                    <a:pt x="17501" y="137"/>
                    <a:pt x="18221" y="35"/>
                  </a:cubicBezTo>
                  <a:cubicBezTo>
                    <a:pt x="18941" y="-67"/>
                    <a:pt x="19661" y="35"/>
                    <a:pt x="20309" y="595"/>
                  </a:cubicBezTo>
                  <a:cubicBezTo>
                    <a:pt x="20957" y="1156"/>
                    <a:pt x="21533" y="2175"/>
                    <a:pt x="20669" y="3754"/>
                  </a:cubicBezTo>
                  <a:cubicBezTo>
                    <a:pt x="19805" y="5333"/>
                    <a:pt x="17501" y="7473"/>
                    <a:pt x="15197" y="96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59" name="Line"/>
            <p:cNvSpPr/>
            <p:nvPr/>
          </p:nvSpPr>
          <p:spPr>
            <a:xfrm>
              <a:off x="4251882" y="807223"/>
              <a:ext cx="357188" cy="425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1" h="21379" fill="norm" stroke="1" extrusionOk="0">
                  <a:moveTo>
                    <a:pt x="11149" y="2290"/>
                  </a:moveTo>
                  <a:cubicBezTo>
                    <a:pt x="10768" y="1758"/>
                    <a:pt x="10387" y="1226"/>
                    <a:pt x="9752" y="747"/>
                  </a:cubicBezTo>
                  <a:cubicBezTo>
                    <a:pt x="9116" y="269"/>
                    <a:pt x="8227" y="-157"/>
                    <a:pt x="7592" y="56"/>
                  </a:cubicBezTo>
                  <a:cubicBezTo>
                    <a:pt x="6956" y="269"/>
                    <a:pt x="6575" y="1120"/>
                    <a:pt x="6321" y="3461"/>
                  </a:cubicBezTo>
                  <a:cubicBezTo>
                    <a:pt x="6067" y="5802"/>
                    <a:pt x="5940" y="9632"/>
                    <a:pt x="5749" y="12558"/>
                  </a:cubicBezTo>
                  <a:cubicBezTo>
                    <a:pt x="5559" y="15484"/>
                    <a:pt x="5305" y="17506"/>
                    <a:pt x="4987" y="18836"/>
                  </a:cubicBezTo>
                  <a:cubicBezTo>
                    <a:pt x="4669" y="20166"/>
                    <a:pt x="4288" y="20805"/>
                    <a:pt x="3653" y="21124"/>
                  </a:cubicBezTo>
                  <a:cubicBezTo>
                    <a:pt x="3017" y="21443"/>
                    <a:pt x="2128" y="21443"/>
                    <a:pt x="1493" y="21230"/>
                  </a:cubicBezTo>
                  <a:cubicBezTo>
                    <a:pt x="857" y="21017"/>
                    <a:pt x="476" y="20592"/>
                    <a:pt x="222" y="19528"/>
                  </a:cubicBezTo>
                  <a:cubicBezTo>
                    <a:pt x="-32" y="18464"/>
                    <a:pt x="-159" y="16761"/>
                    <a:pt x="349" y="15538"/>
                  </a:cubicBezTo>
                  <a:cubicBezTo>
                    <a:pt x="857" y="14314"/>
                    <a:pt x="2001" y="13569"/>
                    <a:pt x="3017" y="13143"/>
                  </a:cubicBezTo>
                  <a:cubicBezTo>
                    <a:pt x="4034" y="12718"/>
                    <a:pt x="4923" y="12611"/>
                    <a:pt x="5686" y="12611"/>
                  </a:cubicBezTo>
                  <a:cubicBezTo>
                    <a:pt x="6448" y="12611"/>
                    <a:pt x="7083" y="12718"/>
                    <a:pt x="7465" y="13037"/>
                  </a:cubicBezTo>
                  <a:cubicBezTo>
                    <a:pt x="7846" y="13356"/>
                    <a:pt x="7973" y="13888"/>
                    <a:pt x="8036" y="14420"/>
                  </a:cubicBezTo>
                  <a:cubicBezTo>
                    <a:pt x="8100" y="14952"/>
                    <a:pt x="8100" y="15484"/>
                    <a:pt x="8100" y="16016"/>
                  </a:cubicBezTo>
                  <a:cubicBezTo>
                    <a:pt x="8100" y="16548"/>
                    <a:pt x="8100" y="17080"/>
                    <a:pt x="8417" y="17293"/>
                  </a:cubicBezTo>
                  <a:cubicBezTo>
                    <a:pt x="8735" y="17506"/>
                    <a:pt x="9370" y="17400"/>
                    <a:pt x="10006" y="16814"/>
                  </a:cubicBezTo>
                  <a:cubicBezTo>
                    <a:pt x="10641" y="16229"/>
                    <a:pt x="11276" y="15165"/>
                    <a:pt x="11657" y="15006"/>
                  </a:cubicBezTo>
                  <a:cubicBezTo>
                    <a:pt x="12039" y="14846"/>
                    <a:pt x="12166" y="15591"/>
                    <a:pt x="12356" y="16229"/>
                  </a:cubicBezTo>
                  <a:cubicBezTo>
                    <a:pt x="12547" y="16868"/>
                    <a:pt x="12801" y="17400"/>
                    <a:pt x="13246" y="17612"/>
                  </a:cubicBezTo>
                  <a:cubicBezTo>
                    <a:pt x="13690" y="17825"/>
                    <a:pt x="14326" y="17719"/>
                    <a:pt x="14834" y="17346"/>
                  </a:cubicBezTo>
                  <a:cubicBezTo>
                    <a:pt x="15342" y="16974"/>
                    <a:pt x="15723" y="16336"/>
                    <a:pt x="16041" y="15750"/>
                  </a:cubicBezTo>
                  <a:cubicBezTo>
                    <a:pt x="16359" y="15165"/>
                    <a:pt x="16613" y="14633"/>
                    <a:pt x="16613" y="14633"/>
                  </a:cubicBezTo>
                  <a:cubicBezTo>
                    <a:pt x="16613" y="14633"/>
                    <a:pt x="16359" y="15165"/>
                    <a:pt x="16105" y="15697"/>
                  </a:cubicBezTo>
                  <a:cubicBezTo>
                    <a:pt x="15850" y="16229"/>
                    <a:pt x="15596" y="16761"/>
                    <a:pt x="15469" y="17453"/>
                  </a:cubicBezTo>
                  <a:cubicBezTo>
                    <a:pt x="15342" y="18144"/>
                    <a:pt x="15342" y="18996"/>
                    <a:pt x="15469" y="18836"/>
                  </a:cubicBezTo>
                  <a:cubicBezTo>
                    <a:pt x="15596" y="18676"/>
                    <a:pt x="15850" y="17506"/>
                    <a:pt x="16105" y="16655"/>
                  </a:cubicBezTo>
                  <a:cubicBezTo>
                    <a:pt x="16359" y="15804"/>
                    <a:pt x="16613" y="15272"/>
                    <a:pt x="17312" y="14899"/>
                  </a:cubicBezTo>
                  <a:cubicBezTo>
                    <a:pt x="18010" y="14527"/>
                    <a:pt x="19154" y="14314"/>
                    <a:pt x="19916" y="14474"/>
                  </a:cubicBezTo>
                  <a:cubicBezTo>
                    <a:pt x="20679" y="14633"/>
                    <a:pt x="21060" y="15165"/>
                    <a:pt x="21250" y="15963"/>
                  </a:cubicBezTo>
                  <a:cubicBezTo>
                    <a:pt x="21441" y="16761"/>
                    <a:pt x="21441" y="17825"/>
                    <a:pt x="21441" y="188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60" name="Line"/>
            <p:cNvSpPr/>
            <p:nvPr/>
          </p:nvSpPr>
          <p:spPr>
            <a:xfrm>
              <a:off x="4664999" y="1073834"/>
              <a:ext cx="71071" cy="1526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1" h="21341" fill="norm" stroke="1" extrusionOk="0">
                  <a:moveTo>
                    <a:pt x="21331" y="1944"/>
                  </a:moveTo>
                  <a:cubicBezTo>
                    <a:pt x="18790" y="1057"/>
                    <a:pt x="16249" y="169"/>
                    <a:pt x="13390" y="21"/>
                  </a:cubicBezTo>
                  <a:cubicBezTo>
                    <a:pt x="10531" y="-127"/>
                    <a:pt x="7355" y="465"/>
                    <a:pt x="4813" y="3128"/>
                  </a:cubicBezTo>
                  <a:cubicBezTo>
                    <a:pt x="2272" y="5791"/>
                    <a:pt x="366" y="10525"/>
                    <a:pt x="49" y="13632"/>
                  </a:cubicBezTo>
                  <a:cubicBezTo>
                    <a:pt x="-269" y="16739"/>
                    <a:pt x="1002" y="18218"/>
                    <a:pt x="2907" y="19402"/>
                  </a:cubicBezTo>
                  <a:cubicBezTo>
                    <a:pt x="4813" y="20585"/>
                    <a:pt x="7355" y="21473"/>
                    <a:pt x="10531" y="21325"/>
                  </a:cubicBezTo>
                  <a:cubicBezTo>
                    <a:pt x="13707" y="21177"/>
                    <a:pt x="17519" y="19994"/>
                    <a:pt x="21331" y="188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61" name="Line"/>
            <p:cNvSpPr/>
            <p:nvPr/>
          </p:nvSpPr>
          <p:spPr>
            <a:xfrm>
              <a:off x="4792088" y="847385"/>
              <a:ext cx="185282" cy="3869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6" h="21461" fill="norm" stroke="1" extrusionOk="0">
                  <a:moveTo>
                    <a:pt x="12650" y="652"/>
                  </a:moveTo>
                  <a:cubicBezTo>
                    <a:pt x="11668" y="300"/>
                    <a:pt x="10686" y="-52"/>
                    <a:pt x="9827" y="7"/>
                  </a:cubicBezTo>
                  <a:cubicBezTo>
                    <a:pt x="8968" y="65"/>
                    <a:pt x="8231" y="535"/>
                    <a:pt x="6759" y="2765"/>
                  </a:cubicBezTo>
                  <a:cubicBezTo>
                    <a:pt x="5286" y="4996"/>
                    <a:pt x="3077" y="8987"/>
                    <a:pt x="1850" y="12098"/>
                  </a:cubicBezTo>
                  <a:cubicBezTo>
                    <a:pt x="622" y="15209"/>
                    <a:pt x="377" y="17439"/>
                    <a:pt x="622" y="18789"/>
                  </a:cubicBezTo>
                  <a:cubicBezTo>
                    <a:pt x="868" y="20139"/>
                    <a:pt x="1604" y="20609"/>
                    <a:pt x="2586" y="20961"/>
                  </a:cubicBezTo>
                  <a:cubicBezTo>
                    <a:pt x="3568" y="21313"/>
                    <a:pt x="4795" y="21548"/>
                    <a:pt x="5900" y="21431"/>
                  </a:cubicBezTo>
                  <a:cubicBezTo>
                    <a:pt x="7004" y="21313"/>
                    <a:pt x="7986" y="20844"/>
                    <a:pt x="8354" y="19963"/>
                  </a:cubicBezTo>
                  <a:cubicBezTo>
                    <a:pt x="8722" y="19083"/>
                    <a:pt x="8477" y="17791"/>
                    <a:pt x="7372" y="16676"/>
                  </a:cubicBezTo>
                  <a:cubicBezTo>
                    <a:pt x="6268" y="15561"/>
                    <a:pt x="4304" y="14622"/>
                    <a:pt x="2709" y="13800"/>
                  </a:cubicBezTo>
                  <a:cubicBezTo>
                    <a:pt x="1113" y="12978"/>
                    <a:pt x="-114" y="12274"/>
                    <a:pt x="9" y="11863"/>
                  </a:cubicBezTo>
                  <a:cubicBezTo>
                    <a:pt x="131" y="11452"/>
                    <a:pt x="1604" y="11335"/>
                    <a:pt x="3445" y="11570"/>
                  </a:cubicBezTo>
                  <a:cubicBezTo>
                    <a:pt x="5286" y="11805"/>
                    <a:pt x="7495" y="12391"/>
                    <a:pt x="9459" y="13096"/>
                  </a:cubicBezTo>
                  <a:cubicBezTo>
                    <a:pt x="11422" y="13800"/>
                    <a:pt x="13141" y="14622"/>
                    <a:pt x="13877" y="15502"/>
                  </a:cubicBezTo>
                  <a:cubicBezTo>
                    <a:pt x="14613" y="16383"/>
                    <a:pt x="14368" y="17322"/>
                    <a:pt x="14122" y="17498"/>
                  </a:cubicBezTo>
                  <a:cubicBezTo>
                    <a:pt x="13877" y="17674"/>
                    <a:pt x="13631" y="17087"/>
                    <a:pt x="14000" y="15737"/>
                  </a:cubicBezTo>
                  <a:cubicBezTo>
                    <a:pt x="14368" y="14387"/>
                    <a:pt x="15350" y="12274"/>
                    <a:pt x="16700" y="10983"/>
                  </a:cubicBezTo>
                  <a:cubicBezTo>
                    <a:pt x="18050" y="9691"/>
                    <a:pt x="19768" y="9222"/>
                    <a:pt x="21486" y="87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62" name="Line"/>
            <p:cNvSpPr/>
            <p:nvPr/>
          </p:nvSpPr>
          <p:spPr>
            <a:xfrm>
              <a:off x="4984809" y="1055993"/>
              <a:ext cx="284661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8" h="21600" fill="norm" stroke="1" extrusionOk="0">
                  <a:moveTo>
                    <a:pt x="7598" y="0"/>
                  </a:moveTo>
                  <a:cubicBezTo>
                    <a:pt x="5518" y="1200"/>
                    <a:pt x="3438" y="2400"/>
                    <a:pt x="2158" y="3480"/>
                  </a:cubicBezTo>
                  <a:cubicBezTo>
                    <a:pt x="878" y="4560"/>
                    <a:pt x="398" y="5520"/>
                    <a:pt x="158" y="7080"/>
                  </a:cubicBezTo>
                  <a:cubicBezTo>
                    <a:pt x="-82" y="8640"/>
                    <a:pt x="-82" y="10800"/>
                    <a:pt x="398" y="11760"/>
                  </a:cubicBezTo>
                  <a:cubicBezTo>
                    <a:pt x="878" y="12720"/>
                    <a:pt x="1838" y="12480"/>
                    <a:pt x="2878" y="11280"/>
                  </a:cubicBezTo>
                  <a:cubicBezTo>
                    <a:pt x="3918" y="10080"/>
                    <a:pt x="5038" y="7920"/>
                    <a:pt x="5838" y="6120"/>
                  </a:cubicBezTo>
                  <a:cubicBezTo>
                    <a:pt x="6638" y="4320"/>
                    <a:pt x="7118" y="2880"/>
                    <a:pt x="7758" y="2040"/>
                  </a:cubicBezTo>
                  <a:cubicBezTo>
                    <a:pt x="8398" y="1200"/>
                    <a:pt x="9198" y="960"/>
                    <a:pt x="9918" y="2640"/>
                  </a:cubicBezTo>
                  <a:cubicBezTo>
                    <a:pt x="10638" y="4320"/>
                    <a:pt x="11278" y="7920"/>
                    <a:pt x="11678" y="10680"/>
                  </a:cubicBezTo>
                  <a:cubicBezTo>
                    <a:pt x="12078" y="13440"/>
                    <a:pt x="12238" y="15360"/>
                    <a:pt x="12478" y="15360"/>
                  </a:cubicBezTo>
                  <a:cubicBezTo>
                    <a:pt x="12718" y="15360"/>
                    <a:pt x="13038" y="13440"/>
                    <a:pt x="13518" y="11160"/>
                  </a:cubicBezTo>
                  <a:cubicBezTo>
                    <a:pt x="13998" y="8880"/>
                    <a:pt x="14638" y="6240"/>
                    <a:pt x="15198" y="4440"/>
                  </a:cubicBezTo>
                  <a:cubicBezTo>
                    <a:pt x="15758" y="2640"/>
                    <a:pt x="16238" y="1680"/>
                    <a:pt x="16878" y="1560"/>
                  </a:cubicBezTo>
                  <a:cubicBezTo>
                    <a:pt x="17518" y="1440"/>
                    <a:pt x="18318" y="2160"/>
                    <a:pt x="19118" y="5160"/>
                  </a:cubicBezTo>
                  <a:cubicBezTo>
                    <a:pt x="19918" y="8160"/>
                    <a:pt x="20718" y="13440"/>
                    <a:pt x="21118" y="16560"/>
                  </a:cubicBezTo>
                  <a:cubicBezTo>
                    <a:pt x="21518" y="19680"/>
                    <a:pt x="21518" y="20640"/>
                    <a:pt x="2151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33" name="Drawing"/>
          <p:cNvGrpSpPr/>
          <p:nvPr/>
        </p:nvGrpSpPr>
        <p:grpSpPr>
          <a:xfrm>
            <a:off x="2393950" y="1293242"/>
            <a:ext cx="7688590" cy="4776043"/>
            <a:chOff x="0" y="0"/>
            <a:chExt cx="7688589" cy="4776041"/>
          </a:xfrm>
        </p:grpSpPr>
        <p:sp>
          <p:nvSpPr>
            <p:cNvPr id="2465" name="Line"/>
            <p:cNvSpPr/>
            <p:nvPr/>
          </p:nvSpPr>
          <p:spPr>
            <a:xfrm>
              <a:off x="0" y="262507"/>
              <a:ext cx="57151" cy="495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400" y="3138"/>
                    <a:pt x="4800" y="6277"/>
                    <a:pt x="7600" y="9554"/>
                  </a:cubicBezTo>
                  <a:cubicBezTo>
                    <a:pt x="10400" y="12831"/>
                    <a:pt x="13600" y="16246"/>
                    <a:pt x="16000" y="18277"/>
                  </a:cubicBezTo>
                  <a:cubicBezTo>
                    <a:pt x="18400" y="20308"/>
                    <a:pt x="20000" y="2095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66" name="Line"/>
            <p:cNvSpPr/>
            <p:nvPr/>
          </p:nvSpPr>
          <p:spPr>
            <a:xfrm>
              <a:off x="12700" y="245021"/>
              <a:ext cx="291640" cy="5850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7" h="21397" fill="norm" stroke="1" extrusionOk="0">
                  <a:moveTo>
                    <a:pt x="0" y="2033"/>
                  </a:moveTo>
                  <a:cubicBezTo>
                    <a:pt x="0" y="1413"/>
                    <a:pt x="0" y="794"/>
                    <a:pt x="383" y="407"/>
                  </a:cubicBezTo>
                  <a:cubicBezTo>
                    <a:pt x="766" y="20"/>
                    <a:pt x="1532" y="-135"/>
                    <a:pt x="3600" y="136"/>
                  </a:cubicBezTo>
                  <a:cubicBezTo>
                    <a:pt x="5668" y="407"/>
                    <a:pt x="9038" y="1104"/>
                    <a:pt x="11949" y="2149"/>
                  </a:cubicBezTo>
                  <a:cubicBezTo>
                    <a:pt x="14860" y="3194"/>
                    <a:pt x="17311" y="4588"/>
                    <a:pt x="18996" y="6446"/>
                  </a:cubicBezTo>
                  <a:cubicBezTo>
                    <a:pt x="20681" y="8304"/>
                    <a:pt x="21600" y="10626"/>
                    <a:pt x="20834" y="12755"/>
                  </a:cubicBezTo>
                  <a:cubicBezTo>
                    <a:pt x="20068" y="14884"/>
                    <a:pt x="17617" y="16820"/>
                    <a:pt x="14860" y="18213"/>
                  </a:cubicBezTo>
                  <a:cubicBezTo>
                    <a:pt x="12102" y="19607"/>
                    <a:pt x="9038" y="20459"/>
                    <a:pt x="7047" y="20923"/>
                  </a:cubicBezTo>
                  <a:cubicBezTo>
                    <a:pt x="5055" y="21388"/>
                    <a:pt x="4136" y="21465"/>
                    <a:pt x="4366" y="21349"/>
                  </a:cubicBezTo>
                  <a:cubicBezTo>
                    <a:pt x="4596" y="21233"/>
                    <a:pt x="5974" y="20923"/>
                    <a:pt x="7353" y="206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67" name="Line"/>
            <p:cNvSpPr/>
            <p:nvPr/>
          </p:nvSpPr>
          <p:spPr>
            <a:xfrm>
              <a:off x="469900" y="541907"/>
              <a:ext cx="1079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68" name="Line"/>
            <p:cNvSpPr/>
            <p:nvPr/>
          </p:nvSpPr>
          <p:spPr>
            <a:xfrm>
              <a:off x="520700" y="668907"/>
              <a:ext cx="1524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69" name="Line"/>
            <p:cNvSpPr/>
            <p:nvPr/>
          </p:nvSpPr>
          <p:spPr>
            <a:xfrm>
              <a:off x="1026873" y="117547"/>
              <a:ext cx="154228" cy="5562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8" h="21502" fill="norm" stroke="1" extrusionOk="0">
                  <a:moveTo>
                    <a:pt x="21268" y="1431"/>
                  </a:moveTo>
                  <a:cubicBezTo>
                    <a:pt x="18933" y="940"/>
                    <a:pt x="16598" y="449"/>
                    <a:pt x="13825" y="203"/>
                  </a:cubicBezTo>
                  <a:cubicBezTo>
                    <a:pt x="11052" y="-42"/>
                    <a:pt x="7841" y="-42"/>
                    <a:pt x="5652" y="81"/>
                  </a:cubicBezTo>
                  <a:cubicBezTo>
                    <a:pt x="3463" y="203"/>
                    <a:pt x="2295" y="449"/>
                    <a:pt x="1711" y="858"/>
                  </a:cubicBezTo>
                  <a:cubicBezTo>
                    <a:pt x="1127" y="1267"/>
                    <a:pt x="1127" y="1840"/>
                    <a:pt x="2295" y="2863"/>
                  </a:cubicBezTo>
                  <a:cubicBezTo>
                    <a:pt x="3463" y="3885"/>
                    <a:pt x="5798" y="5358"/>
                    <a:pt x="7549" y="6544"/>
                  </a:cubicBezTo>
                  <a:cubicBezTo>
                    <a:pt x="9300" y="7731"/>
                    <a:pt x="10468" y="8631"/>
                    <a:pt x="10760" y="9285"/>
                  </a:cubicBezTo>
                  <a:cubicBezTo>
                    <a:pt x="11052" y="9940"/>
                    <a:pt x="10468" y="10349"/>
                    <a:pt x="9592" y="10676"/>
                  </a:cubicBezTo>
                  <a:cubicBezTo>
                    <a:pt x="8717" y="11003"/>
                    <a:pt x="7549" y="11249"/>
                    <a:pt x="7403" y="11535"/>
                  </a:cubicBezTo>
                  <a:cubicBezTo>
                    <a:pt x="7257" y="11822"/>
                    <a:pt x="8133" y="12149"/>
                    <a:pt x="8133" y="13049"/>
                  </a:cubicBezTo>
                  <a:cubicBezTo>
                    <a:pt x="8133" y="13949"/>
                    <a:pt x="7257" y="15422"/>
                    <a:pt x="5798" y="16731"/>
                  </a:cubicBezTo>
                  <a:cubicBezTo>
                    <a:pt x="4338" y="18040"/>
                    <a:pt x="2295" y="19185"/>
                    <a:pt x="1127" y="19963"/>
                  </a:cubicBezTo>
                  <a:cubicBezTo>
                    <a:pt x="-40" y="20740"/>
                    <a:pt x="-332" y="21149"/>
                    <a:pt x="398" y="21353"/>
                  </a:cubicBezTo>
                  <a:cubicBezTo>
                    <a:pt x="1127" y="21558"/>
                    <a:pt x="2879" y="21558"/>
                    <a:pt x="5652" y="21313"/>
                  </a:cubicBezTo>
                  <a:cubicBezTo>
                    <a:pt x="8425" y="21067"/>
                    <a:pt x="12219" y="20576"/>
                    <a:pt x="16014" y="200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0" name="Line"/>
            <p:cNvSpPr/>
            <p:nvPr/>
          </p:nvSpPr>
          <p:spPr>
            <a:xfrm>
              <a:off x="1314813" y="250476"/>
              <a:ext cx="143470" cy="380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21" h="21562" fill="norm" stroke="1" extrusionOk="0">
                  <a:moveTo>
                    <a:pt x="861" y="2842"/>
                  </a:moveTo>
                  <a:cubicBezTo>
                    <a:pt x="252" y="2002"/>
                    <a:pt x="-356" y="1162"/>
                    <a:pt x="252" y="682"/>
                  </a:cubicBezTo>
                  <a:cubicBezTo>
                    <a:pt x="861" y="202"/>
                    <a:pt x="2686" y="82"/>
                    <a:pt x="4512" y="22"/>
                  </a:cubicBezTo>
                  <a:cubicBezTo>
                    <a:pt x="6337" y="-38"/>
                    <a:pt x="8162" y="-38"/>
                    <a:pt x="9836" y="862"/>
                  </a:cubicBezTo>
                  <a:cubicBezTo>
                    <a:pt x="11509" y="1762"/>
                    <a:pt x="13030" y="3562"/>
                    <a:pt x="13182" y="4762"/>
                  </a:cubicBezTo>
                  <a:cubicBezTo>
                    <a:pt x="13334" y="5962"/>
                    <a:pt x="12117" y="6562"/>
                    <a:pt x="10748" y="7342"/>
                  </a:cubicBezTo>
                  <a:cubicBezTo>
                    <a:pt x="9379" y="8122"/>
                    <a:pt x="7858" y="9082"/>
                    <a:pt x="7858" y="9682"/>
                  </a:cubicBezTo>
                  <a:cubicBezTo>
                    <a:pt x="7858" y="10282"/>
                    <a:pt x="9379" y="10522"/>
                    <a:pt x="11661" y="11122"/>
                  </a:cubicBezTo>
                  <a:cubicBezTo>
                    <a:pt x="13943" y="11722"/>
                    <a:pt x="16985" y="12682"/>
                    <a:pt x="18810" y="13762"/>
                  </a:cubicBezTo>
                  <a:cubicBezTo>
                    <a:pt x="20636" y="14842"/>
                    <a:pt x="21244" y="16042"/>
                    <a:pt x="19875" y="17182"/>
                  </a:cubicBezTo>
                  <a:cubicBezTo>
                    <a:pt x="18506" y="18322"/>
                    <a:pt x="15159" y="19402"/>
                    <a:pt x="11813" y="20122"/>
                  </a:cubicBezTo>
                  <a:cubicBezTo>
                    <a:pt x="8467" y="20842"/>
                    <a:pt x="5120" y="21202"/>
                    <a:pt x="1774" y="215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1" name="Line"/>
            <p:cNvSpPr/>
            <p:nvPr/>
          </p:nvSpPr>
          <p:spPr>
            <a:xfrm>
              <a:off x="1562100" y="656207"/>
              <a:ext cx="952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2" name="Line"/>
            <p:cNvSpPr/>
            <p:nvPr/>
          </p:nvSpPr>
          <p:spPr>
            <a:xfrm>
              <a:off x="1875073" y="205357"/>
              <a:ext cx="140080" cy="457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2" h="21600" fill="norm" stroke="1" extrusionOk="0">
                  <a:moveTo>
                    <a:pt x="11161" y="0"/>
                  </a:moveTo>
                  <a:cubicBezTo>
                    <a:pt x="9255" y="1500"/>
                    <a:pt x="7350" y="3000"/>
                    <a:pt x="5444" y="4900"/>
                  </a:cubicBezTo>
                  <a:cubicBezTo>
                    <a:pt x="3538" y="6800"/>
                    <a:pt x="1632" y="9100"/>
                    <a:pt x="679" y="10550"/>
                  </a:cubicBezTo>
                  <a:cubicBezTo>
                    <a:pt x="-274" y="12000"/>
                    <a:pt x="-274" y="12600"/>
                    <a:pt x="997" y="13050"/>
                  </a:cubicBezTo>
                  <a:cubicBezTo>
                    <a:pt x="2267" y="13500"/>
                    <a:pt x="4808" y="13800"/>
                    <a:pt x="7667" y="13700"/>
                  </a:cubicBezTo>
                  <a:cubicBezTo>
                    <a:pt x="10526" y="13600"/>
                    <a:pt x="13702" y="13100"/>
                    <a:pt x="16085" y="12650"/>
                  </a:cubicBezTo>
                  <a:cubicBezTo>
                    <a:pt x="18467" y="12200"/>
                    <a:pt x="20055" y="11800"/>
                    <a:pt x="20691" y="11850"/>
                  </a:cubicBezTo>
                  <a:cubicBezTo>
                    <a:pt x="21326" y="11900"/>
                    <a:pt x="21008" y="12400"/>
                    <a:pt x="20055" y="14100"/>
                  </a:cubicBezTo>
                  <a:cubicBezTo>
                    <a:pt x="19102" y="15800"/>
                    <a:pt x="17514" y="18700"/>
                    <a:pt x="15926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3" name="Line"/>
            <p:cNvSpPr/>
            <p:nvPr/>
          </p:nvSpPr>
          <p:spPr>
            <a:xfrm>
              <a:off x="2101850" y="618107"/>
              <a:ext cx="76201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4" name="Line"/>
            <p:cNvSpPr/>
            <p:nvPr/>
          </p:nvSpPr>
          <p:spPr>
            <a:xfrm>
              <a:off x="2464594" y="268585"/>
              <a:ext cx="182546" cy="4193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8" h="21505" fill="norm" stroke="1" extrusionOk="0">
                  <a:moveTo>
                    <a:pt x="8008" y="990"/>
                  </a:moveTo>
                  <a:cubicBezTo>
                    <a:pt x="8499" y="448"/>
                    <a:pt x="8990" y="-95"/>
                    <a:pt x="9235" y="14"/>
                  </a:cubicBezTo>
                  <a:cubicBezTo>
                    <a:pt x="9481" y="122"/>
                    <a:pt x="9481" y="882"/>
                    <a:pt x="8131" y="2890"/>
                  </a:cubicBezTo>
                  <a:cubicBezTo>
                    <a:pt x="6781" y="4898"/>
                    <a:pt x="4081" y="8154"/>
                    <a:pt x="2485" y="10054"/>
                  </a:cubicBezTo>
                  <a:cubicBezTo>
                    <a:pt x="890" y="11953"/>
                    <a:pt x="399" y="12496"/>
                    <a:pt x="153" y="13039"/>
                  </a:cubicBezTo>
                  <a:cubicBezTo>
                    <a:pt x="-92" y="13581"/>
                    <a:pt x="-92" y="14124"/>
                    <a:pt x="522" y="14395"/>
                  </a:cubicBezTo>
                  <a:cubicBezTo>
                    <a:pt x="1135" y="14667"/>
                    <a:pt x="2363" y="14667"/>
                    <a:pt x="4203" y="14341"/>
                  </a:cubicBezTo>
                  <a:cubicBezTo>
                    <a:pt x="6044" y="14016"/>
                    <a:pt x="8499" y="13364"/>
                    <a:pt x="10708" y="12822"/>
                  </a:cubicBezTo>
                  <a:cubicBezTo>
                    <a:pt x="12917" y="12279"/>
                    <a:pt x="14881" y="11845"/>
                    <a:pt x="16722" y="11519"/>
                  </a:cubicBezTo>
                  <a:cubicBezTo>
                    <a:pt x="18563" y="11193"/>
                    <a:pt x="20281" y="10976"/>
                    <a:pt x="20894" y="11193"/>
                  </a:cubicBezTo>
                  <a:cubicBezTo>
                    <a:pt x="21508" y="11411"/>
                    <a:pt x="21017" y="12062"/>
                    <a:pt x="20158" y="13853"/>
                  </a:cubicBezTo>
                  <a:cubicBezTo>
                    <a:pt x="19299" y="15644"/>
                    <a:pt x="18072" y="18574"/>
                    <a:pt x="16844" y="215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5" name="Line"/>
            <p:cNvSpPr/>
            <p:nvPr/>
          </p:nvSpPr>
          <p:spPr>
            <a:xfrm>
              <a:off x="2724150" y="675257"/>
              <a:ext cx="44451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514" y="4800"/>
                    <a:pt x="15429" y="9600"/>
                    <a:pt x="11829" y="13200"/>
                  </a:cubicBezTo>
                  <a:cubicBezTo>
                    <a:pt x="8229" y="16800"/>
                    <a:pt x="4114" y="192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6" name="Line"/>
            <p:cNvSpPr/>
            <p:nvPr/>
          </p:nvSpPr>
          <p:spPr>
            <a:xfrm>
              <a:off x="3289300" y="299475"/>
              <a:ext cx="25400" cy="3821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4" fill="norm" stroke="1" extrusionOk="0">
                  <a:moveTo>
                    <a:pt x="0" y="1137"/>
                  </a:moveTo>
                  <a:cubicBezTo>
                    <a:pt x="1800" y="541"/>
                    <a:pt x="3600" y="-56"/>
                    <a:pt x="4500" y="4"/>
                  </a:cubicBezTo>
                  <a:cubicBezTo>
                    <a:pt x="5400" y="63"/>
                    <a:pt x="5400" y="779"/>
                    <a:pt x="6300" y="3345"/>
                  </a:cubicBezTo>
                  <a:cubicBezTo>
                    <a:pt x="7200" y="5911"/>
                    <a:pt x="9000" y="10326"/>
                    <a:pt x="11700" y="13668"/>
                  </a:cubicBezTo>
                  <a:cubicBezTo>
                    <a:pt x="14400" y="17009"/>
                    <a:pt x="18000" y="19277"/>
                    <a:pt x="21600" y="215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7" name="Line"/>
            <p:cNvSpPr/>
            <p:nvPr/>
          </p:nvSpPr>
          <p:spPr>
            <a:xfrm>
              <a:off x="3390900" y="687957"/>
              <a:ext cx="107950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8" name="Line"/>
            <p:cNvSpPr/>
            <p:nvPr/>
          </p:nvSpPr>
          <p:spPr>
            <a:xfrm>
              <a:off x="3759200" y="244637"/>
              <a:ext cx="254000" cy="4814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7" fill="norm" stroke="1" extrusionOk="0">
                  <a:moveTo>
                    <a:pt x="0" y="3642"/>
                  </a:moveTo>
                  <a:cubicBezTo>
                    <a:pt x="0" y="3168"/>
                    <a:pt x="0" y="2694"/>
                    <a:pt x="450" y="2315"/>
                  </a:cubicBezTo>
                  <a:cubicBezTo>
                    <a:pt x="900" y="1936"/>
                    <a:pt x="1800" y="1652"/>
                    <a:pt x="4500" y="1273"/>
                  </a:cubicBezTo>
                  <a:cubicBezTo>
                    <a:pt x="7200" y="894"/>
                    <a:pt x="11700" y="421"/>
                    <a:pt x="14670" y="184"/>
                  </a:cubicBezTo>
                  <a:cubicBezTo>
                    <a:pt x="17640" y="-53"/>
                    <a:pt x="19080" y="-53"/>
                    <a:pt x="20070" y="136"/>
                  </a:cubicBezTo>
                  <a:cubicBezTo>
                    <a:pt x="21060" y="326"/>
                    <a:pt x="21600" y="705"/>
                    <a:pt x="21600" y="1794"/>
                  </a:cubicBezTo>
                  <a:cubicBezTo>
                    <a:pt x="21600" y="2884"/>
                    <a:pt x="21060" y="4684"/>
                    <a:pt x="19980" y="7100"/>
                  </a:cubicBezTo>
                  <a:cubicBezTo>
                    <a:pt x="18900" y="9515"/>
                    <a:pt x="17280" y="12547"/>
                    <a:pt x="15840" y="15058"/>
                  </a:cubicBezTo>
                  <a:cubicBezTo>
                    <a:pt x="14400" y="17568"/>
                    <a:pt x="13140" y="19558"/>
                    <a:pt x="11880" y="215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79" name="Line"/>
            <p:cNvSpPr/>
            <p:nvPr/>
          </p:nvSpPr>
          <p:spPr>
            <a:xfrm>
              <a:off x="3854450" y="516507"/>
              <a:ext cx="20955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8000"/>
                    <a:pt x="0" y="14400"/>
                    <a:pt x="2836" y="11160"/>
                  </a:cubicBezTo>
                  <a:cubicBezTo>
                    <a:pt x="5673" y="7920"/>
                    <a:pt x="11345" y="5040"/>
                    <a:pt x="14945" y="3240"/>
                  </a:cubicBezTo>
                  <a:cubicBezTo>
                    <a:pt x="18545" y="1440"/>
                    <a:pt x="20073" y="72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0" name="Line"/>
            <p:cNvSpPr/>
            <p:nvPr/>
          </p:nvSpPr>
          <p:spPr>
            <a:xfrm>
              <a:off x="4127500" y="120690"/>
              <a:ext cx="191566" cy="7387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0" h="21600" fill="norm" stroke="1" extrusionOk="0">
                  <a:moveTo>
                    <a:pt x="6968" y="1176"/>
                  </a:moveTo>
                  <a:cubicBezTo>
                    <a:pt x="6968" y="866"/>
                    <a:pt x="6968" y="557"/>
                    <a:pt x="7665" y="340"/>
                  </a:cubicBezTo>
                  <a:cubicBezTo>
                    <a:pt x="8361" y="124"/>
                    <a:pt x="9755" y="0"/>
                    <a:pt x="11032" y="0"/>
                  </a:cubicBezTo>
                  <a:cubicBezTo>
                    <a:pt x="12310" y="0"/>
                    <a:pt x="13471" y="124"/>
                    <a:pt x="14400" y="743"/>
                  </a:cubicBezTo>
                  <a:cubicBezTo>
                    <a:pt x="15329" y="1362"/>
                    <a:pt x="16026" y="2476"/>
                    <a:pt x="15561" y="3744"/>
                  </a:cubicBezTo>
                  <a:cubicBezTo>
                    <a:pt x="15097" y="5013"/>
                    <a:pt x="13471" y="6437"/>
                    <a:pt x="12890" y="7582"/>
                  </a:cubicBezTo>
                  <a:cubicBezTo>
                    <a:pt x="12310" y="8727"/>
                    <a:pt x="12774" y="9593"/>
                    <a:pt x="14168" y="10645"/>
                  </a:cubicBezTo>
                  <a:cubicBezTo>
                    <a:pt x="15561" y="11697"/>
                    <a:pt x="17884" y="12935"/>
                    <a:pt x="19394" y="14266"/>
                  </a:cubicBezTo>
                  <a:cubicBezTo>
                    <a:pt x="20903" y="15597"/>
                    <a:pt x="21600" y="17020"/>
                    <a:pt x="20439" y="18165"/>
                  </a:cubicBezTo>
                  <a:cubicBezTo>
                    <a:pt x="19277" y="19310"/>
                    <a:pt x="16258" y="20177"/>
                    <a:pt x="12542" y="20703"/>
                  </a:cubicBezTo>
                  <a:cubicBezTo>
                    <a:pt x="8826" y="21229"/>
                    <a:pt x="4413" y="2141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1" name="Line"/>
            <p:cNvSpPr/>
            <p:nvPr/>
          </p:nvSpPr>
          <p:spPr>
            <a:xfrm>
              <a:off x="4910373" y="497457"/>
              <a:ext cx="372828" cy="1557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5" h="21187" fill="norm" stroke="1" extrusionOk="0">
                  <a:moveTo>
                    <a:pt x="2824" y="15552"/>
                  </a:moveTo>
                  <a:cubicBezTo>
                    <a:pt x="1848" y="15840"/>
                    <a:pt x="871" y="16128"/>
                    <a:pt x="383" y="15552"/>
                  </a:cubicBezTo>
                  <a:cubicBezTo>
                    <a:pt x="-105" y="14976"/>
                    <a:pt x="-105" y="13536"/>
                    <a:pt x="261" y="11520"/>
                  </a:cubicBezTo>
                  <a:cubicBezTo>
                    <a:pt x="627" y="9504"/>
                    <a:pt x="1359" y="6912"/>
                    <a:pt x="2458" y="5184"/>
                  </a:cubicBezTo>
                  <a:cubicBezTo>
                    <a:pt x="3556" y="3456"/>
                    <a:pt x="5020" y="2592"/>
                    <a:pt x="6851" y="3888"/>
                  </a:cubicBezTo>
                  <a:cubicBezTo>
                    <a:pt x="8681" y="5184"/>
                    <a:pt x="10878" y="8640"/>
                    <a:pt x="12403" y="11952"/>
                  </a:cubicBezTo>
                  <a:cubicBezTo>
                    <a:pt x="13929" y="15264"/>
                    <a:pt x="14783" y="18432"/>
                    <a:pt x="15515" y="20016"/>
                  </a:cubicBezTo>
                  <a:cubicBezTo>
                    <a:pt x="16248" y="21600"/>
                    <a:pt x="16858" y="21600"/>
                    <a:pt x="17651" y="19872"/>
                  </a:cubicBezTo>
                  <a:cubicBezTo>
                    <a:pt x="18444" y="18144"/>
                    <a:pt x="19420" y="14688"/>
                    <a:pt x="20092" y="11088"/>
                  </a:cubicBezTo>
                  <a:cubicBezTo>
                    <a:pt x="20763" y="7488"/>
                    <a:pt x="21129" y="3744"/>
                    <a:pt x="2149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2" name="Line"/>
            <p:cNvSpPr/>
            <p:nvPr/>
          </p:nvSpPr>
          <p:spPr>
            <a:xfrm>
              <a:off x="5041900" y="0"/>
              <a:ext cx="119304" cy="3133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1" h="21458" fill="norm" stroke="1" extrusionOk="0">
                  <a:moveTo>
                    <a:pt x="0" y="2757"/>
                  </a:moveTo>
                  <a:cubicBezTo>
                    <a:pt x="745" y="1888"/>
                    <a:pt x="1490" y="1018"/>
                    <a:pt x="3724" y="510"/>
                  </a:cubicBezTo>
                  <a:cubicBezTo>
                    <a:pt x="5959" y="3"/>
                    <a:pt x="9683" y="-142"/>
                    <a:pt x="13034" y="148"/>
                  </a:cubicBezTo>
                  <a:cubicBezTo>
                    <a:pt x="16386" y="438"/>
                    <a:pt x="19366" y="1163"/>
                    <a:pt x="20483" y="2902"/>
                  </a:cubicBezTo>
                  <a:cubicBezTo>
                    <a:pt x="21600" y="4642"/>
                    <a:pt x="20855" y="7396"/>
                    <a:pt x="18434" y="10006"/>
                  </a:cubicBezTo>
                  <a:cubicBezTo>
                    <a:pt x="16014" y="12615"/>
                    <a:pt x="11917" y="15079"/>
                    <a:pt x="9310" y="16602"/>
                  </a:cubicBezTo>
                  <a:cubicBezTo>
                    <a:pt x="6703" y="18124"/>
                    <a:pt x="5586" y="18704"/>
                    <a:pt x="5400" y="19356"/>
                  </a:cubicBezTo>
                  <a:cubicBezTo>
                    <a:pt x="5214" y="20008"/>
                    <a:pt x="5959" y="20733"/>
                    <a:pt x="6703" y="214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3" name="Line"/>
            <p:cNvSpPr/>
            <p:nvPr/>
          </p:nvSpPr>
          <p:spPr>
            <a:xfrm>
              <a:off x="5162550" y="478407"/>
              <a:ext cx="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21600"/>
                  </a:moveTo>
                  <a:cubicBezTo>
                    <a:pt x="21600" y="14400"/>
                    <a:pt x="216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4" name="Line"/>
            <p:cNvSpPr/>
            <p:nvPr/>
          </p:nvSpPr>
          <p:spPr>
            <a:xfrm>
              <a:off x="5808368" y="339297"/>
              <a:ext cx="285289" cy="4449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0" h="21316" fill="norm" stroke="1" extrusionOk="0">
                  <a:moveTo>
                    <a:pt x="5816" y="276"/>
                  </a:moveTo>
                  <a:cubicBezTo>
                    <a:pt x="4870" y="1188"/>
                    <a:pt x="3924" y="2101"/>
                    <a:pt x="2978" y="4078"/>
                  </a:cubicBezTo>
                  <a:cubicBezTo>
                    <a:pt x="2032" y="6056"/>
                    <a:pt x="1086" y="9098"/>
                    <a:pt x="534" y="11836"/>
                  </a:cubicBezTo>
                  <a:cubicBezTo>
                    <a:pt x="-17" y="14574"/>
                    <a:pt x="-175" y="17008"/>
                    <a:pt x="219" y="18631"/>
                  </a:cubicBezTo>
                  <a:cubicBezTo>
                    <a:pt x="613" y="20253"/>
                    <a:pt x="1559" y="21064"/>
                    <a:pt x="3215" y="21267"/>
                  </a:cubicBezTo>
                  <a:cubicBezTo>
                    <a:pt x="4870" y="21470"/>
                    <a:pt x="7235" y="21064"/>
                    <a:pt x="9994" y="19645"/>
                  </a:cubicBezTo>
                  <a:cubicBezTo>
                    <a:pt x="12753" y="18225"/>
                    <a:pt x="15907" y="15791"/>
                    <a:pt x="17956" y="13104"/>
                  </a:cubicBezTo>
                  <a:cubicBezTo>
                    <a:pt x="20006" y="10416"/>
                    <a:pt x="20952" y="7476"/>
                    <a:pt x="21189" y="5295"/>
                  </a:cubicBezTo>
                  <a:cubicBezTo>
                    <a:pt x="21425" y="3115"/>
                    <a:pt x="20952" y="1695"/>
                    <a:pt x="20321" y="884"/>
                  </a:cubicBezTo>
                  <a:cubicBezTo>
                    <a:pt x="19691" y="73"/>
                    <a:pt x="18902" y="-130"/>
                    <a:pt x="18351" y="73"/>
                  </a:cubicBezTo>
                  <a:cubicBezTo>
                    <a:pt x="17799" y="276"/>
                    <a:pt x="17483" y="884"/>
                    <a:pt x="17483" y="1949"/>
                  </a:cubicBezTo>
                  <a:cubicBezTo>
                    <a:pt x="17483" y="3014"/>
                    <a:pt x="17799" y="4535"/>
                    <a:pt x="18114" y="60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5" name="Line"/>
            <p:cNvSpPr/>
            <p:nvPr/>
          </p:nvSpPr>
          <p:spPr>
            <a:xfrm>
              <a:off x="6058405" y="554172"/>
              <a:ext cx="135290" cy="2238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0" h="21148" fill="norm" stroke="1" extrusionOk="0">
                  <a:moveTo>
                    <a:pt x="2912" y="6041"/>
                  </a:moveTo>
                  <a:cubicBezTo>
                    <a:pt x="2247" y="10441"/>
                    <a:pt x="1583" y="14841"/>
                    <a:pt x="1084" y="17541"/>
                  </a:cubicBezTo>
                  <a:cubicBezTo>
                    <a:pt x="586" y="20241"/>
                    <a:pt x="253" y="21241"/>
                    <a:pt x="87" y="21141"/>
                  </a:cubicBezTo>
                  <a:cubicBezTo>
                    <a:pt x="-79" y="21041"/>
                    <a:pt x="-79" y="19841"/>
                    <a:pt x="752" y="16841"/>
                  </a:cubicBezTo>
                  <a:cubicBezTo>
                    <a:pt x="1583" y="13841"/>
                    <a:pt x="3244" y="9041"/>
                    <a:pt x="5072" y="5841"/>
                  </a:cubicBezTo>
                  <a:cubicBezTo>
                    <a:pt x="6899" y="2641"/>
                    <a:pt x="8893" y="1041"/>
                    <a:pt x="10887" y="341"/>
                  </a:cubicBezTo>
                  <a:cubicBezTo>
                    <a:pt x="12881" y="-359"/>
                    <a:pt x="14875" y="-159"/>
                    <a:pt x="16703" y="2641"/>
                  </a:cubicBezTo>
                  <a:cubicBezTo>
                    <a:pt x="18530" y="5441"/>
                    <a:pt x="20192" y="10841"/>
                    <a:pt x="20856" y="14041"/>
                  </a:cubicBezTo>
                  <a:cubicBezTo>
                    <a:pt x="21521" y="17241"/>
                    <a:pt x="21189" y="18241"/>
                    <a:pt x="20856" y="192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6" name="Line"/>
            <p:cNvSpPr/>
            <p:nvPr/>
          </p:nvSpPr>
          <p:spPr>
            <a:xfrm>
              <a:off x="6248400" y="581891"/>
              <a:ext cx="12171" cy="1505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00" h="21333" fill="norm" stroke="1" extrusionOk="0">
                  <a:moveTo>
                    <a:pt x="0" y="3333"/>
                  </a:moveTo>
                  <a:cubicBezTo>
                    <a:pt x="7200" y="1533"/>
                    <a:pt x="14400" y="-267"/>
                    <a:pt x="18000" y="33"/>
                  </a:cubicBezTo>
                  <a:cubicBezTo>
                    <a:pt x="21600" y="333"/>
                    <a:pt x="21600" y="2733"/>
                    <a:pt x="18000" y="6633"/>
                  </a:cubicBezTo>
                  <a:cubicBezTo>
                    <a:pt x="14400" y="10533"/>
                    <a:pt x="7200" y="15933"/>
                    <a:pt x="0" y="213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7" name="Line"/>
            <p:cNvSpPr/>
            <p:nvPr/>
          </p:nvSpPr>
          <p:spPr>
            <a:xfrm>
              <a:off x="6267450" y="433957"/>
              <a:ext cx="50800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900" y="14400"/>
                    <a:pt x="1800" y="7200"/>
                    <a:pt x="5400" y="3600"/>
                  </a:cubicBezTo>
                  <a:cubicBezTo>
                    <a:pt x="9000" y="0"/>
                    <a:pt x="1530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8" name="Line"/>
            <p:cNvSpPr/>
            <p:nvPr/>
          </p:nvSpPr>
          <p:spPr>
            <a:xfrm>
              <a:off x="6420845" y="270600"/>
              <a:ext cx="164105" cy="4999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0" h="21525" fill="norm" stroke="1" extrusionOk="0">
                  <a:moveTo>
                    <a:pt x="21470" y="1019"/>
                  </a:moveTo>
                  <a:cubicBezTo>
                    <a:pt x="18424" y="563"/>
                    <a:pt x="15378" y="107"/>
                    <a:pt x="12470" y="16"/>
                  </a:cubicBezTo>
                  <a:cubicBezTo>
                    <a:pt x="9562" y="-75"/>
                    <a:pt x="6793" y="198"/>
                    <a:pt x="4439" y="1429"/>
                  </a:cubicBezTo>
                  <a:cubicBezTo>
                    <a:pt x="2085" y="2659"/>
                    <a:pt x="147" y="4847"/>
                    <a:pt x="8" y="7398"/>
                  </a:cubicBezTo>
                  <a:cubicBezTo>
                    <a:pt x="-130" y="9950"/>
                    <a:pt x="1532" y="12867"/>
                    <a:pt x="2085" y="15282"/>
                  </a:cubicBezTo>
                  <a:cubicBezTo>
                    <a:pt x="2639" y="17697"/>
                    <a:pt x="2085" y="19611"/>
                    <a:pt x="1532" y="215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89" name="Line"/>
            <p:cNvSpPr/>
            <p:nvPr/>
          </p:nvSpPr>
          <p:spPr>
            <a:xfrm>
              <a:off x="6353721" y="541907"/>
              <a:ext cx="250280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2" h="21600" fill="norm" stroke="1" extrusionOk="0">
                  <a:moveTo>
                    <a:pt x="1314" y="21600"/>
                  </a:moveTo>
                  <a:cubicBezTo>
                    <a:pt x="951" y="19800"/>
                    <a:pt x="588" y="18000"/>
                    <a:pt x="316" y="16200"/>
                  </a:cubicBezTo>
                  <a:cubicBezTo>
                    <a:pt x="44" y="14400"/>
                    <a:pt x="-138" y="12600"/>
                    <a:pt x="134" y="11160"/>
                  </a:cubicBezTo>
                  <a:cubicBezTo>
                    <a:pt x="407" y="9720"/>
                    <a:pt x="1133" y="8640"/>
                    <a:pt x="4309" y="7200"/>
                  </a:cubicBezTo>
                  <a:cubicBezTo>
                    <a:pt x="7486" y="5760"/>
                    <a:pt x="13112" y="3960"/>
                    <a:pt x="16380" y="2700"/>
                  </a:cubicBezTo>
                  <a:cubicBezTo>
                    <a:pt x="19647" y="1440"/>
                    <a:pt x="20554" y="720"/>
                    <a:pt x="2146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0" name="Line"/>
            <p:cNvSpPr/>
            <p:nvPr/>
          </p:nvSpPr>
          <p:spPr>
            <a:xfrm>
              <a:off x="6673926" y="336452"/>
              <a:ext cx="139625" cy="3832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6" h="21489" fill="norm" stroke="1" extrusionOk="0">
                  <a:moveTo>
                    <a:pt x="21266" y="1194"/>
                  </a:moveTo>
                  <a:cubicBezTo>
                    <a:pt x="20299" y="720"/>
                    <a:pt x="19332" y="245"/>
                    <a:pt x="18042" y="67"/>
                  </a:cubicBezTo>
                  <a:cubicBezTo>
                    <a:pt x="16753" y="-111"/>
                    <a:pt x="15141" y="8"/>
                    <a:pt x="12239" y="1135"/>
                  </a:cubicBezTo>
                  <a:cubicBezTo>
                    <a:pt x="9338" y="2263"/>
                    <a:pt x="5147" y="4399"/>
                    <a:pt x="2729" y="6951"/>
                  </a:cubicBezTo>
                  <a:cubicBezTo>
                    <a:pt x="311" y="9502"/>
                    <a:pt x="-334" y="12469"/>
                    <a:pt x="150" y="14902"/>
                  </a:cubicBezTo>
                  <a:cubicBezTo>
                    <a:pt x="633" y="17335"/>
                    <a:pt x="2245" y="19234"/>
                    <a:pt x="4179" y="20243"/>
                  </a:cubicBezTo>
                  <a:cubicBezTo>
                    <a:pt x="6114" y="21252"/>
                    <a:pt x="8370" y="21370"/>
                    <a:pt x="10627" y="214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1" name="Line"/>
            <p:cNvSpPr/>
            <p:nvPr/>
          </p:nvSpPr>
          <p:spPr>
            <a:xfrm>
              <a:off x="6846169" y="461155"/>
              <a:ext cx="118030" cy="2456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66" h="21065" fill="norm" stroke="1" extrusionOk="0">
                  <a:moveTo>
                    <a:pt x="13254" y="3113"/>
                  </a:moveTo>
                  <a:cubicBezTo>
                    <a:pt x="13627" y="2206"/>
                    <a:pt x="13999" y="1298"/>
                    <a:pt x="13254" y="754"/>
                  </a:cubicBezTo>
                  <a:cubicBezTo>
                    <a:pt x="12509" y="209"/>
                    <a:pt x="10647" y="28"/>
                    <a:pt x="8413" y="935"/>
                  </a:cubicBezTo>
                  <a:cubicBezTo>
                    <a:pt x="6178" y="1843"/>
                    <a:pt x="3572" y="3839"/>
                    <a:pt x="1896" y="6653"/>
                  </a:cubicBezTo>
                  <a:cubicBezTo>
                    <a:pt x="220" y="9466"/>
                    <a:pt x="-525" y="13096"/>
                    <a:pt x="406" y="15819"/>
                  </a:cubicBezTo>
                  <a:cubicBezTo>
                    <a:pt x="1337" y="18542"/>
                    <a:pt x="3944" y="20357"/>
                    <a:pt x="7668" y="20901"/>
                  </a:cubicBezTo>
                  <a:cubicBezTo>
                    <a:pt x="11392" y="21446"/>
                    <a:pt x="16234" y="20720"/>
                    <a:pt x="18654" y="17362"/>
                  </a:cubicBezTo>
                  <a:cubicBezTo>
                    <a:pt x="21075" y="14004"/>
                    <a:pt x="21075" y="8014"/>
                    <a:pt x="20330" y="4656"/>
                  </a:cubicBezTo>
                  <a:cubicBezTo>
                    <a:pt x="19585" y="1298"/>
                    <a:pt x="18096" y="572"/>
                    <a:pt x="16234" y="209"/>
                  </a:cubicBezTo>
                  <a:cubicBezTo>
                    <a:pt x="14372" y="-154"/>
                    <a:pt x="12137" y="-154"/>
                    <a:pt x="11020" y="1117"/>
                  </a:cubicBezTo>
                  <a:cubicBezTo>
                    <a:pt x="9903" y="2387"/>
                    <a:pt x="9903" y="4928"/>
                    <a:pt x="9903" y="74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2" name="Line"/>
            <p:cNvSpPr/>
            <p:nvPr/>
          </p:nvSpPr>
          <p:spPr>
            <a:xfrm>
              <a:off x="7053121" y="707007"/>
              <a:ext cx="65229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1" h="21600" fill="norm" stroke="1" extrusionOk="0">
                  <a:moveTo>
                    <a:pt x="20801" y="0"/>
                  </a:moveTo>
                  <a:cubicBezTo>
                    <a:pt x="13376" y="5700"/>
                    <a:pt x="5951" y="11400"/>
                    <a:pt x="2576" y="15000"/>
                  </a:cubicBezTo>
                  <a:cubicBezTo>
                    <a:pt x="-799" y="18600"/>
                    <a:pt x="-124" y="20100"/>
                    <a:pt x="55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3" name="Line"/>
            <p:cNvSpPr/>
            <p:nvPr/>
          </p:nvSpPr>
          <p:spPr>
            <a:xfrm>
              <a:off x="7270750" y="548257"/>
              <a:ext cx="44450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486" y="900"/>
                    <a:pt x="13371" y="1800"/>
                    <a:pt x="9771" y="5400"/>
                  </a:cubicBezTo>
                  <a:cubicBezTo>
                    <a:pt x="6171" y="9000"/>
                    <a:pt x="3086" y="153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4" name="Line"/>
            <p:cNvSpPr/>
            <p:nvPr/>
          </p:nvSpPr>
          <p:spPr>
            <a:xfrm>
              <a:off x="7382616" y="491107"/>
              <a:ext cx="127238" cy="1979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10" h="21262" fill="norm" stroke="1" extrusionOk="0">
                  <a:moveTo>
                    <a:pt x="16852" y="1364"/>
                  </a:moveTo>
                  <a:cubicBezTo>
                    <a:pt x="15480" y="682"/>
                    <a:pt x="14109" y="0"/>
                    <a:pt x="12566" y="0"/>
                  </a:cubicBezTo>
                  <a:cubicBezTo>
                    <a:pt x="11023" y="0"/>
                    <a:pt x="9309" y="682"/>
                    <a:pt x="6909" y="3069"/>
                  </a:cubicBezTo>
                  <a:cubicBezTo>
                    <a:pt x="4509" y="5457"/>
                    <a:pt x="1423" y="9549"/>
                    <a:pt x="395" y="12846"/>
                  </a:cubicBezTo>
                  <a:cubicBezTo>
                    <a:pt x="-634" y="16143"/>
                    <a:pt x="395" y="18644"/>
                    <a:pt x="2966" y="20008"/>
                  </a:cubicBezTo>
                  <a:cubicBezTo>
                    <a:pt x="5537" y="21373"/>
                    <a:pt x="9652" y="21600"/>
                    <a:pt x="12909" y="20804"/>
                  </a:cubicBezTo>
                  <a:cubicBezTo>
                    <a:pt x="16166" y="20008"/>
                    <a:pt x="18566" y="18189"/>
                    <a:pt x="19766" y="16712"/>
                  </a:cubicBezTo>
                  <a:cubicBezTo>
                    <a:pt x="20966" y="15234"/>
                    <a:pt x="20966" y="14097"/>
                    <a:pt x="19252" y="12619"/>
                  </a:cubicBezTo>
                  <a:cubicBezTo>
                    <a:pt x="17537" y="11141"/>
                    <a:pt x="14109" y="9322"/>
                    <a:pt x="10680" y="75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5" name="Line"/>
            <p:cNvSpPr/>
            <p:nvPr/>
          </p:nvSpPr>
          <p:spPr>
            <a:xfrm>
              <a:off x="7518400" y="355856"/>
              <a:ext cx="170190" cy="4845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25" h="21497" fill="norm" stroke="1" extrusionOk="0">
                  <a:moveTo>
                    <a:pt x="6246" y="1212"/>
                  </a:moveTo>
                  <a:cubicBezTo>
                    <a:pt x="6766" y="742"/>
                    <a:pt x="7287" y="273"/>
                    <a:pt x="8198" y="85"/>
                  </a:cubicBezTo>
                  <a:cubicBezTo>
                    <a:pt x="9108" y="-103"/>
                    <a:pt x="10410" y="-9"/>
                    <a:pt x="12361" y="695"/>
                  </a:cubicBezTo>
                  <a:cubicBezTo>
                    <a:pt x="14313" y="1400"/>
                    <a:pt x="16916" y="2714"/>
                    <a:pt x="18737" y="4780"/>
                  </a:cubicBezTo>
                  <a:cubicBezTo>
                    <a:pt x="20559" y="6847"/>
                    <a:pt x="21600" y="9664"/>
                    <a:pt x="20429" y="12247"/>
                  </a:cubicBezTo>
                  <a:cubicBezTo>
                    <a:pt x="19258" y="14829"/>
                    <a:pt x="15875" y="17177"/>
                    <a:pt x="12101" y="18680"/>
                  </a:cubicBezTo>
                  <a:cubicBezTo>
                    <a:pt x="8328" y="20182"/>
                    <a:pt x="4164" y="20840"/>
                    <a:pt x="0" y="214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6" name="Line"/>
            <p:cNvSpPr/>
            <p:nvPr/>
          </p:nvSpPr>
          <p:spPr>
            <a:xfrm>
              <a:off x="1403350" y="1596007"/>
              <a:ext cx="1270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7" name="Line"/>
            <p:cNvSpPr/>
            <p:nvPr/>
          </p:nvSpPr>
          <p:spPr>
            <a:xfrm>
              <a:off x="1194441" y="1472911"/>
              <a:ext cx="253359" cy="31650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5" h="21575" fill="norm" stroke="1" extrusionOk="0">
                  <a:moveTo>
                    <a:pt x="21545" y="103"/>
                  </a:moveTo>
                  <a:cubicBezTo>
                    <a:pt x="20645" y="46"/>
                    <a:pt x="19745" y="-12"/>
                    <a:pt x="19295" y="2"/>
                  </a:cubicBezTo>
                  <a:cubicBezTo>
                    <a:pt x="18845" y="17"/>
                    <a:pt x="18845" y="103"/>
                    <a:pt x="19025" y="298"/>
                  </a:cubicBezTo>
                  <a:cubicBezTo>
                    <a:pt x="19205" y="493"/>
                    <a:pt x="19565" y="796"/>
                    <a:pt x="19925" y="1207"/>
                  </a:cubicBezTo>
                  <a:cubicBezTo>
                    <a:pt x="20285" y="1618"/>
                    <a:pt x="20645" y="2138"/>
                    <a:pt x="20915" y="2701"/>
                  </a:cubicBezTo>
                  <a:cubicBezTo>
                    <a:pt x="21185" y="3263"/>
                    <a:pt x="21365" y="3869"/>
                    <a:pt x="21275" y="4483"/>
                  </a:cubicBezTo>
                  <a:cubicBezTo>
                    <a:pt x="21185" y="5096"/>
                    <a:pt x="20825" y="5716"/>
                    <a:pt x="20465" y="6308"/>
                  </a:cubicBezTo>
                  <a:cubicBezTo>
                    <a:pt x="20105" y="6899"/>
                    <a:pt x="19745" y="7462"/>
                    <a:pt x="19385" y="8025"/>
                  </a:cubicBezTo>
                  <a:cubicBezTo>
                    <a:pt x="19025" y="8588"/>
                    <a:pt x="18665" y="9150"/>
                    <a:pt x="18215" y="9720"/>
                  </a:cubicBezTo>
                  <a:cubicBezTo>
                    <a:pt x="17765" y="10290"/>
                    <a:pt x="17225" y="10867"/>
                    <a:pt x="16685" y="11445"/>
                  </a:cubicBezTo>
                  <a:cubicBezTo>
                    <a:pt x="16145" y="12022"/>
                    <a:pt x="15605" y="12599"/>
                    <a:pt x="14885" y="13183"/>
                  </a:cubicBezTo>
                  <a:cubicBezTo>
                    <a:pt x="14165" y="13768"/>
                    <a:pt x="13265" y="14359"/>
                    <a:pt x="12365" y="14951"/>
                  </a:cubicBezTo>
                  <a:cubicBezTo>
                    <a:pt x="11465" y="15542"/>
                    <a:pt x="10565" y="16134"/>
                    <a:pt x="9665" y="16704"/>
                  </a:cubicBezTo>
                  <a:cubicBezTo>
                    <a:pt x="8765" y="17274"/>
                    <a:pt x="7865" y="17822"/>
                    <a:pt x="6965" y="18363"/>
                  </a:cubicBezTo>
                  <a:cubicBezTo>
                    <a:pt x="6065" y="18904"/>
                    <a:pt x="5165" y="19438"/>
                    <a:pt x="4175" y="19914"/>
                  </a:cubicBezTo>
                  <a:cubicBezTo>
                    <a:pt x="3185" y="20390"/>
                    <a:pt x="2105" y="20809"/>
                    <a:pt x="1385" y="21054"/>
                  </a:cubicBezTo>
                  <a:cubicBezTo>
                    <a:pt x="665" y="21299"/>
                    <a:pt x="305" y="21372"/>
                    <a:pt x="125" y="21444"/>
                  </a:cubicBezTo>
                  <a:cubicBezTo>
                    <a:pt x="-55" y="21516"/>
                    <a:pt x="-55" y="21588"/>
                    <a:pt x="215" y="21574"/>
                  </a:cubicBezTo>
                  <a:cubicBezTo>
                    <a:pt x="485" y="21559"/>
                    <a:pt x="1025" y="21458"/>
                    <a:pt x="1565" y="213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8" name="Line"/>
            <p:cNvSpPr/>
            <p:nvPr/>
          </p:nvSpPr>
          <p:spPr>
            <a:xfrm>
              <a:off x="377735" y="4352915"/>
              <a:ext cx="5705566" cy="942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6" h="21371" fill="norm" stroke="1" extrusionOk="0">
                  <a:moveTo>
                    <a:pt x="60" y="6971"/>
                  </a:moveTo>
                  <a:cubicBezTo>
                    <a:pt x="28" y="4571"/>
                    <a:pt x="-4" y="2171"/>
                    <a:pt x="0" y="971"/>
                  </a:cubicBezTo>
                  <a:cubicBezTo>
                    <a:pt x="4" y="-229"/>
                    <a:pt x="44" y="-229"/>
                    <a:pt x="192" y="491"/>
                  </a:cubicBezTo>
                  <a:cubicBezTo>
                    <a:pt x="341" y="1211"/>
                    <a:pt x="597" y="2651"/>
                    <a:pt x="877" y="3371"/>
                  </a:cubicBezTo>
                  <a:cubicBezTo>
                    <a:pt x="1158" y="4091"/>
                    <a:pt x="1462" y="4091"/>
                    <a:pt x="1755" y="4331"/>
                  </a:cubicBezTo>
                  <a:cubicBezTo>
                    <a:pt x="2047" y="4571"/>
                    <a:pt x="2327" y="5051"/>
                    <a:pt x="2600" y="5291"/>
                  </a:cubicBezTo>
                  <a:cubicBezTo>
                    <a:pt x="2872" y="5531"/>
                    <a:pt x="3137" y="5531"/>
                    <a:pt x="3437" y="5531"/>
                  </a:cubicBezTo>
                  <a:cubicBezTo>
                    <a:pt x="3738" y="5531"/>
                    <a:pt x="4074" y="5531"/>
                    <a:pt x="4370" y="5291"/>
                  </a:cubicBezTo>
                  <a:cubicBezTo>
                    <a:pt x="4667" y="5051"/>
                    <a:pt x="4923" y="4571"/>
                    <a:pt x="5176" y="4331"/>
                  </a:cubicBezTo>
                  <a:cubicBezTo>
                    <a:pt x="5428" y="4091"/>
                    <a:pt x="5676" y="4091"/>
                    <a:pt x="5949" y="3851"/>
                  </a:cubicBezTo>
                  <a:cubicBezTo>
                    <a:pt x="6221" y="3611"/>
                    <a:pt x="6518" y="3131"/>
                    <a:pt x="6810" y="2891"/>
                  </a:cubicBezTo>
                  <a:cubicBezTo>
                    <a:pt x="7103" y="2651"/>
                    <a:pt x="7391" y="2651"/>
                    <a:pt x="7699" y="2651"/>
                  </a:cubicBezTo>
                  <a:cubicBezTo>
                    <a:pt x="8008" y="2651"/>
                    <a:pt x="8336" y="2651"/>
                    <a:pt x="8665" y="2411"/>
                  </a:cubicBezTo>
                  <a:cubicBezTo>
                    <a:pt x="8993" y="2171"/>
                    <a:pt x="9322" y="1691"/>
                    <a:pt x="9654" y="1451"/>
                  </a:cubicBezTo>
                  <a:cubicBezTo>
                    <a:pt x="9987" y="1211"/>
                    <a:pt x="10323" y="1211"/>
                    <a:pt x="10664" y="1211"/>
                  </a:cubicBezTo>
                  <a:cubicBezTo>
                    <a:pt x="11004" y="1211"/>
                    <a:pt x="11349" y="1211"/>
                    <a:pt x="11689" y="1451"/>
                  </a:cubicBezTo>
                  <a:cubicBezTo>
                    <a:pt x="12030" y="1691"/>
                    <a:pt x="12366" y="2171"/>
                    <a:pt x="12711" y="2651"/>
                  </a:cubicBezTo>
                  <a:cubicBezTo>
                    <a:pt x="13055" y="3131"/>
                    <a:pt x="13408" y="3611"/>
                    <a:pt x="13748" y="4091"/>
                  </a:cubicBezTo>
                  <a:cubicBezTo>
                    <a:pt x="14089" y="4571"/>
                    <a:pt x="14417" y="5051"/>
                    <a:pt x="14746" y="5771"/>
                  </a:cubicBezTo>
                  <a:cubicBezTo>
                    <a:pt x="15074" y="6491"/>
                    <a:pt x="15403" y="7451"/>
                    <a:pt x="15715" y="8411"/>
                  </a:cubicBezTo>
                  <a:cubicBezTo>
                    <a:pt x="16028" y="9371"/>
                    <a:pt x="16324" y="10331"/>
                    <a:pt x="16609" y="11051"/>
                  </a:cubicBezTo>
                  <a:cubicBezTo>
                    <a:pt x="16893" y="11771"/>
                    <a:pt x="17165" y="12251"/>
                    <a:pt x="17438" y="12731"/>
                  </a:cubicBezTo>
                  <a:cubicBezTo>
                    <a:pt x="17710" y="13211"/>
                    <a:pt x="17983" y="13691"/>
                    <a:pt x="18283" y="14411"/>
                  </a:cubicBezTo>
                  <a:cubicBezTo>
                    <a:pt x="18584" y="15131"/>
                    <a:pt x="18912" y="16091"/>
                    <a:pt x="19216" y="16811"/>
                  </a:cubicBezTo>
                  <a:cubicBezTo>
                    <a:pt x="19521" y="17531"/>
                    <a:pt x="19801" y="18011"/>
                    <a:pt x="20094" y="18731"/>
                  </a:cubicBezTo>
                  <a:cubicBezTo>
                    <a:pt x="20386" y="19451"/>
                    <a:pt x="20691" y="20411"/>
                    <a:pt x="20943" y="20891"/>
                  </a:cubicBezTo>
                  <a:cubicBezTo>
                    <a:pt x="21195" y="21371"/>
                    <a:pt x="21396" y="21371"/>
                    <a:pt x="21596" y="213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499" name="Line"/>
            <p:cNvSpPr/>
            <p:nvPr/>
          </p:nvSpPr>
          <p:spPr>
            <a:xfrm>
              <a:off x="1212850" y="2554312"/>
              <a:ext cx="4167717" cy="18496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71" fill="norm" stroke="1" extrusionOk="0">
                  <a:moveTo>
                    <a:pt x="132" y="21483"/>
                  </a:moveTo>
                  <a:cubicBezTo>
                    <a:pt x="66" y="21533"/>
                    <a:pt x="0" y="21582"/>
                    <a:pt x="0" y="21570"/>
                  </a:cubicBezTo>
                  <a:cubicBezTo>
                    <a:pt x="0" y="21557"/>
                    <a:pt x="66" y="21483"/>
                    <a:pt x="274" y="21249"/>
                  </a:cubicBezTo>
                  <a:cubicBezTo>
                    <a:pt x="483" y="21014"/>
                    <a:pt x="834" y="20619"/>
                    <a:pt x="1190" y="20224"/>
                  </a:cubicBezTo>
                  <a:cubicBezTo>
                    <a:pt x="1547" y="19829"/>
                    <a:pt x="1909" y="19434"/>
                    <a:pt x="2287" y="19015"/>
                  </a:cubicBezTo>
                  <a:cubicBezTo>
                    <a:pt x="2666" y="18595"/>
                    <a:pt x="3061" y="18151"/>
                    <a:pt x="3428" y="17743"/>
                  </a:cubicBezTo>
                  <a:cubicBezTo>
                    <a:pt x="3796" y="17336"/>
                    <a:pt x="4136" y="16966"/>
                    <a:pt x="4553" y="16534"/>
                  </a:cubicBezTo>
                  <a:cubicBezTo>
                    <a:pt x="4969" y="16102"/>
                    <a:pt x="5463" y="15608"/>
                    <a:pt x="5913" y="15164"/>
                  </a:cubicBezTo>
                  <a:cubicBezTo>
                    <a:pt x="6363" y="14719"/>
                    <a:pt x="6769" y="14324"/>
                    <a:pt x="7185" y="13892"/>
                  </a:cubicBezTo>
                  <a:cubicBezTo>
                    <a:pt x="7602" y="13460"/>
                    <a:pt x="8030" y="12991"/>
                    <a:pt x="8463" y="12547"/>
                  </a:cubicBezTo>
                  <a:cubicBezTo>
                    <a:pt x="8897" y="12103"/>
                    <a:pt x="9336" y="11683"/>
                    <a:pt x="9780" y="11239"/>
                  </a:cubicBezTo>
                  <a:cubicBezTo>
                    <a:pt x="10224" y="10794"/>
                    <a:pt x="10674" y="10325"/>
                    <a:pt x="11052" y="9930"/>
                  </a:cubicBezTo>
                  <a:cubicBezTo>
                    <a:pt x="11431" y="9535"/>
                    <a:pt x="11738" y="9214"/>
                    <a:pt x="12182" y="8770"/>
                  </a:cubicBezTo>
                  <a:cubicBezTo>
                    <a:pt x="12627" y="8326"/>
                    <a:pt x="13208" y="7758"/>
                    <a:pt x="13707" y="7277"/>
                  </a:cubicBezTo>
                  <a:cubicBezTo>
                    <a:pt x="14206" y="6795"/>
                    <a:pt x="14623" y="6400"/>
                    <a:pt x="15018" y="6030"/>
                  </a:cubicBezTo>
                  <a:cubicBezTo>
                    <a:pt x="15413" y="5660"/>
                    <a:pt x="15786" y="5314"/>
                    <a:pt x="16219" y="4931"/>
                  </a:cubicBezTo>
                  <a:cubicBezTo>
                    <a:pt x="16653" y="4549"/>
                    <a:pt x="17146" y="4129"/>
                    <a:pt x="17607" y="3734"/>
                  </a:cubicBezTo>
                  <a:cubicBezTo>
                    <a:pt x="18068" y="3339"/>
                    <a:pt x="18495" y="2969"/>
                    <a:pt x="18918" y="2611"/>
                  </a:cubicBezTo>
                  <a:cubicBezTo>
                    <a:pt x="19340" y="2253"/>
                    <a:pt x="19757" y="1907"/>
                    <a:pt x="20163" y="1550"/>
                  </a:cubicBezTo>
                  <a:cubicBezTo>
                    <a:pt x="20569" y="1192"/>
                    <a:pt x="20964" y="821"/>
                    <a:pt x="21183" y="599"/>
                  </a:cubicBezTo>
                  <a:cubicBezTo>
                    <a:pt x="21403" y="377"/>
                    <a:pt x="21446" y="303"/>
                    <a:pt x="21496" y="217"/>
                  </a:cubicBezTo>
                  <a:cubicBezTo>
                    <a:pt x="21545" y="130"/>
                    <a:pt x="21600" y="31"/>
                    <a:pt x="21600" y="7"/>
                  </a:cubicBezTo>
                  <a:cubicBezTo>
                    <a:pt x="21600" y="-18"/>
                    <a:pt x="21545" y="31"/>
                    <a:pt x="21512" y="118"/>
                  </a:cubicBezTo>
                  <a:cubicBezTo>
                    <a:pt x="21479" y="204"/>
                    <a:pt x="21468" y="328"/>
                    <a:pt x="21479" y="340"/>
                  </a:cubicBezTo>
                  <a:cubicBezTo>
                    <a:pt x="21490" y="352"/>
                    <a:pt x="21523" y="254"/>
                    <a:pt x="21534" y="278"/>
                  </a:cubicBezTo>
                  <a:cubicBezTo>
                    <a:pt x="21545" y="303"/>
                    <a:pt x="21534" y="451"/>
                    <a:pt x="21518" y="624"/>
                  </a:cubicBezTo>
                  <a:cubicBezTo>
                    <a:pt x="21501" y="797"/>
                    <a:pt x="21479" y="994"/>
                    <a:pt x="21457" y="119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0" name="Line"/>
            <p:cNvSpPr/>
            <p:nvPr/>
          </p:nvSpPr>
          <p:spPr>
            <a:xfrm>
              <a:off x="5353050" y="2758057"/>
              <a:ext cx="1270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1" name="Line"/>
            <p:cNvSpPr/>
            <p:nvPr/>
          </p:nvSpPr>
          <p:spPr>
            <a:xfrm>
              <a:off x="5333999" y="3189857"/>
              <a:ext cx="19051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2" name="Line"/>
            <p:cNvSpPr/>
            <p:nvPr/>
          </p:nvSpPr>
          <p:spPr>
            <a:xfrm>
              <a:off x="5302250" y="3723257"/>
              <a:ext cx="1" cy="1333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3" name="Line"/>
            <p:cNvSpPr/>
            <p:nvPr/>
          </p:nvSpPr>
          <p:spPr>
            <a:xfrm>
              <a:off x="5276850" y="4155057"/>
              <a:ext cx="6350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4" name="Line"/>
            <p:cNvSpPr/>
            <p:nvPr/>
          </p:nvSpPr>
          <p:spPr>
            <a:xfrm>
              <a:off x="5283200" y="4421757"/>
              <a:ext cx="1270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5" name="Line"/>
            <p:cNvSpPr/>
            <p:nvPr/>
          </p:nvSpPr>
          <p:spPr>
            <a:xfrm>
              <a:off x="5245100" y="4593207"/>
              <a:ext cx="19050" cy="165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6092"/>
                    <a:pt x="0" y="12185"/>
                    <a:pt x="3600" y="15785"/>
                  </a:cubicBezTo>
                  <a:cubicBezTo>
                    <a:pt x="7200" y="19385"/>
                    <a:pt x="14400" y="2049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6" name="Line"/>
            <p:cNvSpPr/>
            <p:nvPr/>
          </p:nvSpPr>
          <p:spPr>
            <a:xfrm>
              <a:off x="5307077" y="4599557"/>
              <a:ext cx="111195" cy="1764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31" h="21188" fill="norm" stroke="1" extrusionOk="0">
                  <a:moveTo>
                    <a:pt x="14421" y="0"/>
                  </a:moveTo>
                  <a:cubicBezTo>
                    <a:pt x="12457" y="0"/>
                    <a:pt x="10493" y="0"/>
                    <a:pt x="7941" y="2160"/>
                  </a:cubicBezTo>
                  <a:cubicBezTo>
                    <a:pt x="5388" y="4320"/>
                    <a:pt x="2246" y="8640"/>
                    <a:pt x="872" y="12071"/>
                  </a:cubicBezTo>
                  <a:cubicBezTo>
                    <a:pt x="-503" y="15501"/>
                    <a:pt x="-110" y="18042"/>
                    <a:pt x="1068" y="19567"/>
                  </a:cubicBezTo>
                  <a:cubicBezTo>
                    <a:pt x="2246" y="21092"/>
                    <a:pt x="4210" y="21600"/>
                    <a:pt x="7155" y="20838"/>
                  </a:cubicBezTo>
                  <a:cubicBezTo>
                    <a:pt x="10101" y="20075"/>
                    <a:pt x="14028" y="18042"/>
                    <a:pt x="16777" y="16136"/>
                  </a:cubicBezTo>
                  <a:cubicBezTo>
                    <a:pt x="19526" y="14231"/>
                    <a:pt x="21097" y="12452"/>
                    <a:pt x="20508" y="10165"/>
                  </a:cubicBezTo>
                  <a:cubicBezTo>
                    <a:pt x="19919" y="7878"/>
                    <a:pt x="17170" y="5082"/>
                    <a:pt x="14421" y="22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7" name="Line"/>
            <p:cNvSpPr/>
            <p:nvPr/>
          </p:nvSpPr>
          <p:spPr>
            <a:xfrm>
              <a:off x="1268785" y="4491607"/>
              <a:ext cx="117931" cy="1731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49" h="20792" fill="norm" stroke="1" extrusionOk="0">
                  <a:moveTo>
                    <a:pt x="9151" y="2287"/>
                  </a:moveTo>
                  <a:cubicBezTo>
                    <a:pt x="6917" y="2287"/>
                    <a:pt x="4682" y="2287"/>
                    <a:pt x="3007" y="3685"/>
                  </a:cubicBezTo>
                  <a:cubicBezTo>
                    <a:pt x="1331" y="5082"/>
                    <a:pt x="213" y="7878"/>
                    <a:pt x="27" y="10673"/>
                  </a:cubicBezTo>
                  <a:cubicBezTo>
                    <a:pt x="-159" y="13468"/>
                    <a:pt x="586" y="16264"/>
                    <a:pt x="2820" y="18296"/>
                  </a:cubicBezTo>
                  <a:cubicBezTo>
                    <a:pt x="5055" y="20329"/>
                    <a:pt x="8779" y="21600"/>
                    <a:pt x="12317" y="20202"/>
                  </a:cubicBezTo>
                  <a:cubicBezTo>
                    <a:pt x="15855" y="18805"/>
                    <a:pt x="19207" y="14739"/>
                    <a:pt x="20324" y="11181"/>
                  </a:cubicBezTo>
                  <a:cubicBezTo>
                    <a:pt x="21441" y="7624"/>
                    <a:pt x="20324" y="4574"/>
                    <a:pt x="17344" y="2795"/>
                  </a:cubicBezTo>
                  <a:cubicBezTo>
                    <a:pt x="14365" y="1016"/>
                    <a:pt x="9524" y="508"/>
                    <a:pt x="468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8" name="Line"/>
            <p:cNvSpPr/>
            <p:nvPr/>
          </p:nvSpPr>
          <p:spPr>
            <a:xfrm>
              <a:off x="1193800" y="3838500"/>
              <a:ext cx="571501" cy="5769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65" fill="norm" stroke="1" extrusionOk="0">
                  <a:moveTo>
                    <a:pt x="0" y="21565"/>
                  </a:moveTo>
                  <a:cubicBezTo>
                    <a:pt x="880" y="21328"/>
                    <a:pt x="1760" y="21090"/>
                    <a:pt x="3320" y="20932"/>
                  </a:cubicBezTo>
                  <a:cubicBezTo>
                    <a:pt x="4880" y="20774"/>
                    <a:pt x="7120" y="20695"/>
                    <a:pt x="9480" y="20497"/>
                  </a:cubicBezTo>
                  <a:cubicBezTo>
                    <a:pt x="11840" y="20299"/>
                    <a:pt x="14320" y="19983"/>
                    <a:pt x="15760" y="19745"/>
                  </a:cubicBezTo>
                  <a:cubicBezTo>
                    <a:pt x="17200" y="19508"/>
                    <a:pt x="17600" y="19350"/>
                    <a:pt x="17600" y="19310"/>
                  </a:cubicBezTo>
                  <a:cubicBezTo>
                    <a:pt x="17600" y="19270"/>
                    <a:pt x="17200" y="19350"/>
                    <a:pt x="16000" y="19468"/>
                  </a:cubicBezTo>
                  <a:cubicBezTo>
                    <a:pt x="14800" y="19587"/>
                    <a:pt x="12800" y="19745"/>
                    <a:pt x="11400" y="19864"/>
                  </a:cubicBezTo>
                  <a:cubicBezTo>
                    <a:pt x="10000" y="19983"/>
                    <a:pt x="9200" y="20062"/>
                    <a:pt x="8600" y="20101"/>
                  </a:cubicBezTo>
                  <a:cubicBezTo>
                    <a:pt x="8000" y="20141"/>
                    <a:pt x="7600" y="20141"/>
                    <a:pt x="7640" y="20180"/>
                  </a:cubicBezTo>
                  <a:cubicBezTo>
                    <a:pt x="7680" y="20220"/>
                    <a:pt x="8160" y="20299"/>
                    <a:pt x="9880" y="20378"/>
                  </a:cubicBezTo>
                  <a:cubicBezTo>
                    <a:pt x="11600" y="20457"/>
                    <a:pt x="14560" y="20536"/>
                    <a:pt x="16280" y="20616"/>
                  </a:cubicBezTo>
                  <a:cubicBezTo>
                    <a:pt x="18000" y="20695"/>
                    <a:pt x="18480" y="20774"/>
                    <a:pt x="18920" y="20813"/>
                  </a:cubicBezTo>
                  <a:cubicBezTo>
                    <a:pt x="19360" y="20853"/>
                    <a:pt x="19760" y="20853"/>
                    <a:pt x="19840" y="20695"/>
                  </a:cubicBezTo>
                  <a:cubicBezTo>
                    <a:pt x="19920" y="20536"/>
                    <a:pt x="19680" y="20220"/>
                    <a:pt x="19600" y="19350"/>
                  </a:cubicBezTo>
                  <a:cubicBezTo>
                    <a:pt x="19520" y="18479"/>
                    <a:pt x="19600" y="17055"/>
                    <a:pt x="19800" y="15077"/>
                  </a:cubicBezTo>
                  <a:cubicBezTo>
                    <a:pt x="20000" y="13099"/>
                    <a:pt x="20320" y="10567"/>
                    <a:pt x="20560" y="8312"/>
                  </a:cubicBezTo>
                  <a:cubicBezTo>
                    <a:pt x="20800" y="6057"/>
                    <a:pt x="20960" y="4079"/>
                    <a:pt x="21000" y="2892"/>
                  </a:cubicBezTo>
                  <a:cubicBezTo>
                    <a:pt x="21040" y="1706"/>
                    <a:pt x="20960" y="1310"/>
                    <a:pt x="20920" y="1310"/>
                  </a:cubicBezTo>
                  <a:cubicBezTo>
                    <a:pt x="20880" y="1310"/>
                    <a:pt x="20880" y="1706"/>
                    <a:pt x="20880" y="2101"/>
                  </a:cubicBezTo>
                  <a:cubicBezTo>
                    <a:pt x="20880" y="2497"/>
                    <a:pt x="20880" y="2892"/>
                    <a:pt x="20960" y="3288"/>
                  </a:cubicBezTo>
                  <a:cubicBezTo>
                    <a:pt x="21040" y="3684"/>
                    <a:pt x="21200" y="4079"/>
                    <a:pt x="21320" y="4079"/>
                  </a:cubicBezTo>
                  <a:cubicBezTo>
                    <a:pt x="21440" y="4079"/>
                    <a:pt x="21520" y="3684"/>
                    <a:pt x="21560" y="3209"/>
                  </a:cubicBezTo>
                  <a:cubicBezTo>
                    <a:pt x="21600" y="2734"/>
                    <a:pt x="21600" y="2180"/>
                    <a:pt x="21600" y="1706"/>
                  </a:cubicBezTo>
                  <a:cubicBezTo>
                    <a:pt x="21600" y="1231"/>
                    <a:pt x="21600" y="835"/>
                    <a:pt x="21440" y="519"/>
                  </a:cubicBezTo>
                  <a:cubicBezTo>
                    <a:pt x="21280" y="202"/>
                    <a:pt x="20960" y="-35"/>
                    <a:pt x="20680" y="5"/>
                  </a:cubicBezTo>
                  <a:cubicBezTo>
                    <a:pt x="20400" y="44"/>
                    <a:pt x="20160" y="361"/>
                    <a:pt x="20320" y="598"/>
                  </a:cubicBezTo>
                  <a:cubicBezTo>
                    <a:pt x="20480" y="835"/>
                    <a:pt x="21040" y="994"/>
                    <a:pt x="21600" y="1152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09" name="Line"/>
            <p:cNvSpPr/>
            <p:nvPr/>
          </p:nvSpPr>
          <p:spPr>
            <a:xfrm>
              <a:off x="1714500" y="3326328"/>
              <a:ext cx="767845" cy="612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6" h="21491" fill="norm" stroke="1" extrusionOk="0">
                  <a:moveTo>
                    <a:pt x="0" y="20377"/>
                  </a:moveTo>
                  <a:cubicBezTo>
                    <a:pt x="714" y="20674"/>
                    <a:pt x="1428" y="20971"/>
                    <a:pt x="2886" y="20971"/>
                  </a:cubicBezTo>
                  <a:cubicBezTo>
                    <a:pt x="4344" y="20971"/>
                    <a:pt x="6545" y="20674"/>
                    <a:pt x="8569" y="20489"/>
                  </a:cubicBezTo>
                  <a:cubicBezTo>
                    <a:pt x="10592" y="20303"/>
                    <a:pt x="12436" y="20229"/>
                    <a:pt x="14102" y="20229"/>
                  </a:cubicBezTo>
                  <a:cubicBezTo>
                    <a:pt x="15769" y="20229"/>
                    <a:pt x="17256" y="20303"/>
                    <a:pt x="18149" y="20377"/>
                  </a:cubicBezTo>
                  <a:cubicBezTo>
                    <a:pt x="19041" y="20452"/>
                    <a:pt x="19339" y="20526"/>
                    <a:pt x="19369" y="20414"/>
                  </a:cubicBezTo>
                  <a:cubicBezTo>
                    <a:pt x="19398" y="20303"/>
                    <a:pt x="19160" y="20006"/>
                    <a:pt x="18893" y="19784"/>
                  </a:cubicBezTo>
                  <a:cubicBezTo>
                    <a:pt x="18625" y="19561"/>
                    <a:pt x="18327" y="19412"/>
                    <a:pt x="18060" y="19487"/>
                  </a:cubicBezTo>
                  <a:cubicBezTo>
                    <a:pt x="17792" y="19561"/>
                    <a:pt x="17554" y="19858"/>
                    <a:pt x="17435" y="20192"/>
                  </a:cubicBezTo>
                  <a:cubicBezTo>
                    <a:pt x="17316" y="20526"/>
                    <a:pt x="17316" y="20897"/>
                    <a:pt x="17464" y="21157"/>
                  </a:cubicBezTo>
                  <a:cubicBezTo>
                    <a:pt x="17613" y="21417"/>
                    <a:pt x="17911" y="21565"/>
                    <a:pt x="18119" y="21454"/>
                  </a:cubicBezTo>
                  <a:cubicBezTo>
                    <a:pt x="18327" y="21342"/>
                    <a:pt x="18446" y="20971"/>
                    <a:pt x="18655" y="20155"/>
                  </a:cubicBezTo>
                  <a:cubicBezTo>
                    <a:pt x="18863" y="19338"/>
                    <a:pt x="19160" y="18076"/>
                    <a:pt x="19428" y="16146"/>
                  </a:cubicBezTo>
                  <a:cubicBezTo>
                    <a:pt x="19696" y="14217"/>
                    <a:pt x="19934" y="11619"/>
                    <a:pt x="20112" y="9169"/>
                  </a:cubicBezTo>
                  <a:cubicBezTo>
                    <a:pt x="20291" y="6720"/>
                    <a:pt x="20410" y="4419"/>
                    <a:pt x="20499" y="3083"/>
                  </a:cubicBezTo>
                  <a:cubicBezTo>
                    <a:pt x="20588" y="1746"/>
                    <a:pt x="20648" y="1375"/>
                    <a:pt x="20707" y="930"/>
                  </a:cubicBezTo>
                  <a:cubicBezTo>
                    <a:pt x="20767" y="485"/>
                    <a:pt x="20826" y="-35"/>
                    <a:pt x="20767" y="2"/>
                  </a:cubicBezTo>
                  <a:cubicBezTo>
                    <a:pt x="20707" y="39"/>
                    <a:pt x="20529" y="633"/>
                    <a:pt x="20440" y="1301"/>
                  </a:cubicBezTo>
                  <a:cubicBezTo>
                    <a:pt x="20350" y="1969"/>
                    <a:pt x="20350" y="2711"/>
                    <a:pt x="20410" y="3268"/>
                  </a:cubicBezTo>
                  <a:cubicBezTo>
                    <a:pt x="20469" y="3825"/>
                    <a:pt x="20588" y="4196"/>
                    <a:pt x="20767" y="4270"/>
                  </a:cubicBezTo>
                  <a:cubicBezTo>
                    <a:pt x="20945" y="4344"/>
                    <a:pt x="21183" y="4122"/>
                    <a:pt x="21332" y="3639"/>
                  </a:cubicBezTo>
                  <a:cubicBezTo>
                    <a:pt x="21481" y="3157"/>
                    <a:pt x="21540" y="2414"/>
                    <a:pt x="21570" y="1858"/>
                  </a:cubicBezTo>
                  <a:cubicBezTo>
                    <a:pt x="21600" y="1301"/>
                    <a:pt x="21600" y="930"/>
                    <a:pt x="21451" y="893"/>
                  </a:cubicBezTo>
                  <a:cubicBezTo>
                    <a:pt x="21302" y="856"/>
                    <a:pt x="21005" y="1153"/>
                    <a:pt x="20707" y="145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0" name="Line"/>
            <p:cNvSpPr/>
            <p:nvPr/>
          </p:nvSpPr>
          <p:spPr>
            <a:xfrm>
              <a:off x="2387340" y="2504969"/>
              <a:ext cx="2953010" cy="9261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6" h="21579" fill="norm" stroke="1" extrusionOk="0">
                  <a:moveTo>
                    <a:pt x="466" y="21579"/>
                  </a:moveTo>
                  <a:cubicBezTo>
                    <a:pt x="388" y="21579"/>
                    <a:pt x="311" y="21579"/>
                    <a:pt x="218" y="21505"/>
                  </a:cubicBezTo>
                  <a:cubicBezTo>
                    <a:pt x="125" y="21431"/>
                    <a:pt x="17" y="21283"/>
                    <a:pt x="1" y="21209"/>
                  </a:cubicBezTo>
                  <a:cubicBezTo>
                    <a:pt x="-14" y="21135"/>
                    <a:pt x="63" y="21135"/>
                    <a:pt x="295" y="21061"/>
                  </a:cubicBezTo>
                  <a:cubicBezTo>
                    <a:pt x="528" y="20987"/>
                    <a:pt x="914" y="20839"/>
                    <a:pt x="1379" y="20716"/>
                  </a:cubicBezTo>
                  <a:cubicBezTo>
                    <a:pt x="1843" y="20593"/>
                    <a:pt x="2384" y="20494"/>
                    <a:pt x="2972" y="20445"/>
                  </a:cubicBezTo>
                  <a:cubicBezTo>
                    <a:pt x="3560" y="20395"/>
                    <a:pt x="4195" y="20395"/>
                    <a:pt x="4790" y="20420"/>
                  </a:cubicBezTo>
                  <a:cubicBezTo>
                    <a:pt x="5386" y="20445"/>
                    <a:pt x="5943" y="20494"/>
                    <a:pt x="6353" y="20568"/>
                  </a:cubicBezTo>
                  <a:cubicBezTo>
                    <a:pt x="6763" y="20642"/>
                    <a:pt x="7026" y="20741"/>
                    <a:pt x="7196" y="20815"/>
                  </a:cubicBezTo>
                  <a:cubicBezTo>
                    <a:pt x="7367" y="20889"/>
                    <a:pt x="7444" y="20938"/>
                    <a:pt x="7506" y="21061"/>
                  </a:cubicBezTo>
                  <a:cubicBezTo>
                    <a:pt x="7568" y="21184"/>
                    <a:pt x="7614" y="21382"/>
                    <a:pt x="7637" y="21332"/>
                  </a:cubicBezTo>
                  <a:cubicBezTo>
                    <a:pt x="7660" y="21283"/>
                    <a:pt x="7660" y="20987"/>
                    <a:pt x="7684" y="20050"/>
                  </a:cubicBezTo>
                  <a:cubicBezTo>
                    <a:pt x="7707" y="19113"/>
                    <a:pt x="7753" y="17535"/>
                    <a:pt x="7807" y="15809"/>
                  </a:cubicBezTo>
                  <a:cubicBezTo>
                    <a:pt x="7862" y="14083"/>
                    <a:pt x="7924" y="12209"/>
                    <a:pt x="7978" y="10384"/>
                  </a:cubicBezTo>
                  <a:cubicBezTo>
                    <a:pt x="8032" y="8560"/>
                    <a:pt x="8078" y="6784"/>
                    <a:pt x="8117" y="5256"/>
                  </a:cubicBezTo>
                  <a:cubicBezTo>
                    <a:pt x="8156" y="3727"/>
                    <a:pt x="8187" y="2445"/>
                    <a:pt x="8218" y="1680"/>
                  </a:cubicBezTo>
                  <a:cubicBezTo>
                    <a:pt x="8248" y="916"/>
                    <a:pt x="8279" y="669"/>
                    <a:pt x="8279" y="694"/>
                  </a:cubicBezTo>
                  <a:cubicBezTo>
                    <a:pt x="8279" y="719"/>
                    <a:pt x="8248" y="1015"/>
                    <a:pt x="8233" y="1311"/>
                  </a:cubicBezTo>
                  <a:cubicBezTo>
                    <a:pt x="8218" y="1606"/>
                    <a:pt x="8218" y="1902"/>
                    <a:pt x="8241" y="2149"/>
                  </a:cubicBezTo>
                  <a:cubicBezTo>
                    <a:pt x="8264" y="2395"/>
                    <a:pt x="8310" y="2593"/>
                    <a:pt x="8372" y="2667"/>
                  </a:cubicBezTo>
                  <a:cubicBezTo>
                    <a:pt x="8434" y="2741"/>
                    <a:pt x="8512" y="2691"/>
                    <a:pt x="8558" y="2519"/>
                  </a:cubicBezTo>
                  <a:cubicBezTo>
                    <a:pt x="8604" y="2346"/>
                    <a:pt x="8620" y="2050"/>
                    <a:pt x="8628" y="1754"/>
                  </a:cubicBezTo>
                  <a:cubicBezTo>
                    <a:pt x="8635" y="1458"/>
                    <a:pt x="8635" y="1163"/>
                    <a:pt x="8612" y="916"/>
                  </a:cubicBezTo>
                  <a:cubicBezTo>
                    <a:pt x="8589" y="669"/>
                    <a:pt x="8542" y="472"/>
                    <a:pt x="8473" y="374"/>
                  </a:cubicBezTo>
                  <a:cubicBezTo>
                    <a:pt x="8403" y="275"/>
                    <a:pt x="8310" y="275"/>
                    <a:pt x="8233" y="349"/>
                  </a:cubicBezTo>
                  <a:cubicBezTo>
                    <a:pt x="8156" y="423"/>
                    <a:pt x="8094" y="571"/>
                    <a:pt x="8094" y="768"/>
                  </a:cubicBezTo>
                  <a:cubicBezTo>
                    <a:pt x="8094" y="965"/>
                    <a:pt x="8156" y="1212"/>
                    <a:pt x="8225" y="1335"/>
                  </a:cubicBezTo>
                  <a:cubicBezTo>
                    <a:pt x="8295" y="1458"/>
                    <a:pt x="8372" y="1458"/>
                    <a:pt x="8628" y="1532"/>
                  </a:cubicBezTo>
                  <a:cubicBezTo>
                    <a:pt x="8883" y="1606"/>
                    <a:pt x="9316" y="1754"/>
                    <a:pt x="9788" y="1927"/>
                  </a:cubicBezTo>
                  <a:cubicBezTo>
                    <a:pt x="10260" y="2100"/>
                    <a:pt x="10771" y="2297"/>
                    <a:pt x="11297" y="2543"/>
                  </a:cubicBezTo>
                  <a:cubicBezTo>
                    <a:pt x="11823" y="2790"/>
                    <a:pt x="12364" y="3086"/>
                    <a:pt x="12890" y="3332"/>
                  </a:cubicBezTo>
                  <a:cubicBezTo>
                    <a:pt x="13416" y="3579"/>
                    <a:pt x="13927" y="3776"/>
                    <a:pt x="14430" y="3974"/>
                  </a:cubicBezTo>
                  <a:cubicBezTo>
                    <a:pt x="14933" y="4171"/>
                    <a:pt x="15428" y="4368"/>
                    <a:pt x="15907" y="4541"/>
                  </a:cubicBezTo>
                  <a:cubicBezTo>
                    <a:pt x="16387" y="4713"/>
                    <a:pt x="16851" y="4861"/>
                    <a:pt x="17230" y="5009"/>
                  </a:cubicBezTo>
                  <a:cubicBezTo>
                    <a:pt x="17609" y="5157"/>
                    <a:pt x="17903" y="5305"/>
                    <a:pt x="18089" y="5404"/>
                  </a:cubicBezTo>
                  <a:cubicBezTo>
                    <a:pt x="18275" y="5502"/>
                    <a:pt x="18352" y="5552"/>
                    <a:pt x="18430" y="5552"/>
                  </a:cubicBezTo>
                  <a:cubicBezTo>
                    <a:pt x="18507" y="5552"/>
                    <a:pt x="18584" y="5502"/>
                    <a:pt x="18646" y="5305"/>
                  </a:cubicBezTo>
                  <a:cubicBezTo>
                    <a:pt x="18708" y="5108"/>
                    <a:pt x="18754" y="4763"/>
                    <a:pt x="18778" y="4319"/>
                  </a:cubicBezTo>
                  <a:cubicBezTo>
                    <a:pt x="18801" y="3875"/>
                    <a:pt x="18801" y="3332"/>
                    <a:pt x="18801" y="2938"/>
                  </a:cubicBezTo>
                  <a:cubicBezTo>
                    <a:pt x="18801" y="2543"/>
                    <a:pt x="18801" y="2297"/>
                    <a:pt x="18778" y="2075"/>
                  </a:cubicBezTo>
                  <a:cubicBezTo>
                    <a:pt x="18754" y="1853"/>
                    <a:pt x="18708" y="1656"/>
                    <a:pt x="18646" y="1532"/>
                  </a:cubicBezTo>
                  <a:cubicBezTo>
                    <a:pt x="18584" y="1409"/>
                    <a:pt x="18507" y="1360"/>
                    <a:pt x="18499" y="1261"/>
                  </a:cubicBezTo>
                  <a:cubicBezTo>
                    <a:pt x="18491" y="1163"/>
                    <a:pt x="18553" y="1015"/>
                    <a:pt x="18546" y="891"/>
                  </a:cubicBezTo>
                  <a:cubicBezTo>
                    <a:pt x="18538" y="768"/>
                    <a:pt x="18460" y="669"/>
                    <a:pt x="18391" y="521"/>
                  </a:cubicBezTo>
                  <a:cubicBezTo>
                    <a:pt x="18321" y="374"/>
                    <a:pt x="18259" y="176"/>
                    <a:pt x="18275" y="78"/>
                  </a:cubicBezTo>
                  <a:cubicBezTo>
                    <a:pt x="18290" y="-21"/>
                    <a:pt x="18383" y="-21"/>
                    <a:pt x="18685" y="53"/>
                  </a:cubicBezTo>
                  <a:cubicBezTo>
                    <a:pt x="18987" y="127"/>
                    <a:pt x="19497" y="275"/>
                    <a:pt x="20016" y="447"/>
                  </a:cubicBezTo>
                  <a:cubicBezTo>
                    <a:pt x="20534" y="620"/>
                    <a:pt x="21060" y="817"/>
                    <a:pt x="21586" y="1015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1" name="Line"/>
            <p:cNvSpPr/>
            <p:nvPr/>
          </p:nvSpPr>
          <p:spPr>
            <a:xfrm>
              <a:off x="1714500" y="3463427"/>
              <a:ext cx="35185" cy="1772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1" h="21283" fill="norm" stroke="1" extrusionOk="0">
                  <a:moveTo>
                    <a:pt x="0" y="4511"/>
                  </a:moveTo>
                  <a:cubicBezTo>
                    <a:pt x="6353" y="2478"/>
                    <a:pt x="12706" y="445"/>
                    <a:pt x="16518" y="64"/>
                  </a:cubicBezTo>
                  <a:cubicBezTo>
                    <a:pt x="20329" y="-317"/>
                    <a:pt x="21600" y="954"/>
                    <a:pt x="20965" y="4765"/>
                  </a:cubicBezTo>
                  <a:cubicBezTo>
                    <a:pt x="20329" y="8577"/>
                    <a:pt x="17788" y="14930"/>
                    <a:pt x="15247" y="2128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2" name="Line"/>
            <p:cNvSpPr/>
            <p:nvPr/>
          </p:nvSpPr>
          <p:spPr>
            <a:xfrm>
              <a:off x="1771650" y="3507357"/>
              <a:ext cx="76201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1646"/>
                    <a:pt x="14400" y="3291"/>
                    <a:pt x="10800" y="6891"/>
                  </a:cubicBezTo>
                  <a:cubicBezTo>
                    <a:pt x="7200" y="10491"/>
                    <a:pt x="3600" y="1604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3" name="Line"/>
            <p:cNvSpPr/>
            <p:nvPr/>
          </p:nvSpPr>
          <p:spPr>
            <a:xfrm>
              <a:off x="1833373" y="3621657"/>
              <a:ext cx="52578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36" h="21600" fill="norm" stroke="1" extrusionOk="0">
                  <a:moveTo>
                    <a:pt x="20636" y="0"/>
                  </a:moveTo>
                  <a:cubicBezTo>
                    <a:pt x="13990" y="0"/>
                    <a:pt x="7344" y="0"/>
                    <a:pt x="3605" y="562"/>
                  </a:cubicBezTo>
                  <a:cubicBezTo>
                    <a:pt x="-133" y="1125"/>
                    <a:pt x="-964" y="2250"/>
                    <a:pt x="1113" y="4837"/>
                  </a:cubicBezTo>
                  <a:cubicBezTo>
                    <a:pt x="3190" y="7425"/>
                    <a:pt x="8174" y="11475"/>
                    <a:pt x="10667" y="14512"/>
                  </a:cubicBezTo>
                  <a:cubicBezTo>
                    <a:pt x="13159" y="17550"/>
                    <a:pt x="13159" y="19575"/>
                    <a:pt x="13159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4" name="Line"/>
            <p:cNvSpPr/>
            <p:nvPr/>
          </p:nvSpPr>
          <p:spPr>
            <a:xfrm>
              <a:off x="1816100" y="3539107"/>
              <a:ext cx="165101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5" name="Line"/>
            <p:cNvSpPr/>
            <p:nvPr/>
          </p:nvSpPr>
          <p:spPr>
            <a:xfrm>
              <a:off x="2533649" y="3034547"/>
              <a:ext cx="114301" cy="128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88" fill="norm" stroke="1" extrusionOk="0">
                  <a:moveTo>
                    <a:pt x="0" y="5705"/>
                  </a:moveTo>
                  <a:cubicBezTo>
                    <a:pt x="400" y="3963"/>
                    <a:pt x="800" y="2221"/>
                    <a:pt x="2200" y="1176"/>
                  </a:cubicBezTo>
                  <a:cubicBezTo>
                    <a:pt x="3600" y="130"/>
                    <a:pt x="6000" y="-218"/>
                    <a:pt x="8000" y="130"/>
                  </a:cubicBezTo>
                  <a:cubicBezTo>
                    <a:pt x="10000" y="479"/>
                    <a:pt x="11600" y="1524"/>
                    <a:pt x="10800" y="4485"/>
                  </a:cubicBezTo>
                  <a:cubicBezTo>
                    <a:pt x="10000" y="7447"/>
                    <a:pt x="6800" y="12324"/>
                    <a:pt x="4600" y="15459"/>
                  </a:cubicBezTo>
                  <a:cubicBezTo>
                    <a:pt x="2400" y="18595"/>
                    <a:pt x="1200" y="19988"/>
                    <a:pt x="1600" y="20685"/>
                  </a:cubicBezTo>
                  <a:cubicBezTo>
                    <a:pt x="2000" y="21382"/>
                    <a:pt x="4000" y="21382"/>
                    <a:pt x="7600" y="20511"/>
                  </a:cubicBezTo>
                  <a:cubicBezTo>
                    <a:pt x="11200" y="19640"/>
                    <a:pt x="16400" y="17898"/>
                    <a:pt x="21600" y="16156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6" name="Line"/>
            <p:cNvSpPr/>
            <p:nvPr/>
          </p:nvSpPr>
          <p:spPr>
            <a:xfrm>
              <a:off x="2635250" y="3018407"/>
              <a:ext cx="139701" cy="241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018" y="2653"/>
                    <a:pt x="12436" y="5305"/>
                    <a:pt x="8836" y="8905"/>
                  </a:cubicBezTo>
                  <a:cubicBezTo>
                    <a:pt x="5236" y="12505"/>
                    <a:pt x="2618" y="1705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7" name="Line"/>
            <p:cNvSpPr/>
            <p:nvPr/>
          </p:nvSpPr>
          <p:spPr>
            <a:xfrm>
              <a:off x="2742927" y="3107307"/>
              <a:ext cx="72240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77" h="21600" fill="norm" stroke="1" extrusionOk="0">
                  <a:moveTo>
                    <a:pt x="14477" y="0"/>
                  </a:moveTo>
                  <a:cubicBezTo>
                    <a:pt x="11477" y="0"/>
                    <a:pt x="8477" y="0"/>
                    <a:pt x="5477" y="480"/>
                  </a:cubicBezTo>
                  <a:cubicBezTo>
                    <a:pt x="2477" y="960"/>
                    <a:pt x="-523" y="1920"/>
                    <a:pt x="77" y="3720"/>
                  </a:cubicBezTo>
                  <a:cubicBezTo>
                    <a:pt x="677" y="5520"/>
                    <a:pt x="4877" y="8160"/>
                    <a:pt x="9077" y="10560"/>
                  </a:cubicBezTo>
                  <a:cubicBezTo>
                    <a:pt x="13277" y="12960"/>
                    <a:pt x="17477" y="15120"/>
                    <a:pt x="19277" y="16920"/>
                  </a:cubicBezTo>
                  <a:cubicBezTo>
                    <a:pt x="21077" y="18720"/>
                    <a:pt x="20477" y="20160"/>
                    <a:pt x="19877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8" name="Line"/>
            <p:cNvSpPr/>
            <p:nvPr/>
          </p:nvSpPr>
          <p:spPr>
            <a:xfrm>
              <a:off x="2743200" y="3069207"/>
              <a:ext cx="16510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19" name="Line"/>
            <p:cNvSpPr/>
            <p:nvPr/>
          </p:nvSpPr>
          <p:spPr>
            <a:xfrm>
              <a:off x="3797300" y="2292390"/>
              <a:ext cx="94825" cy="198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4" h="21600" fill="norm" stroke="1" extrusionOk="0">
                  <a:moveTo>
                    <a:pt x="0" y="5745"/>
                  </a:moveTo>
                  <a:cubicBezTo>
                    <a:pt x="960" y="4596"/>
                    <a:pt x="1920" y="3447"/>
                    <a:pt x="2880" y="2298"/>
                  </a:cubicBezTo>
                  <a:cubicBezTo>
                    <a:pt x="3840" y="1149"/>
                    <a:pt x="4800" y="0"/>
                    <a:pt x="5040" y="0"/>
                  </a:cubicBezTo>
                  <a:cubicBezTo>
                    <a:pt x="5280" y="0"/>
                    <a:pt x="4800" y="1149"/>
                    <a:pt x="4560" y="2298"/>
                  </a:cubicBezTo>
                  <a:cubicBezTo>
                    <a:pt x="4320" y="3447"/>
                    <a:pt x="4320" y="4596"/>
                    <a:pt x="4320" y="5745"/>
                  </a:cubicBezTo>
                  <a:cubicBezTo>
                    <a:pt x="4320" y="6894"/>
                    <a:pt x="4320" y="8043"/>
                    <a:pt x="5520" y="8962"/>
                  </a:cubicBezTo>
                  <a:cubicBezTo>
                    <a:pt x="6720" y="9881"/>
                    <a:pt x="9120" y="10570"/>
                    <a:pt x="11280" y="10455"/>
                  </a:cubicBezTo>
                  <a:cubicBezTo>
                    <a:pt x="13440" y="10340"/>
                    <a:pt x="15360" y="9421"/>
                    <a:pt x="17040" y="8502"/>
                  </a:cubicBezTo>
                  <a:cubicBezTo>
                    <a:pt x="18720" y="7583"/>
                    <a:pt x="20160" y="6664"/>
                    <a:pt x="20880" y="6894"/>
                  </a:cubicBezTo>
                  <a:cubicBezTo>
                    <a:pt x="21600" y="7123"/>
                    <a:pt x="21600" y="8502"/>
                    <a:pt x="21360" y="11145"/>
                  </a:cubicBezTo>
                  <a:cubicBezTo>
                    <a:pt x="21120" y="13787"/>
                    <a:pt x="20640" y="17694"/>
                    <a:pt x="2016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0" name="Line"/>
            <p:cNvSpPr/>
            <p:nvPr/>
          </p:nvSpPr>
          <p:spPr>
            <a:xfrm>
              <a:off x="3930650" y="2313557"/>
              <a:ext cx="107950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482" y="0"/>
                    <a:pt x="17365" y="0"/>
                    <a:pt x="14824" y="990"/>
                  </a:cubicBezTo>
                  <a:cubicBezTo>
                    <a:pt x="12282" y="1980"/>
                    <a:pt x="9318" y="3960"/>
                    <a:pt x="6776" y="7560"/>
                  </a:cubicBezTo>
                  <a:cubicBezTo>
                    <a:pt x="4235" y="11160"/>
                    <a:pt x="2118" y="1638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1" name="Line"/>
            <p:cNvSpPr/>
            <p:nvPr/>
          </p:nvSpPr>
          <p:spPr>
            <a:xfrm>
              <a:off x="4034174" y="2443642"/>
              <a:ext cx="47632" cy="1937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443" h="21493" fill="norm" stroke="1" extrusionOk="0">
                  <a:moveTo>
                    <a:pt x="14766" y="1771"/>
                  </a:moveTo>
                  <a:cubicBezTo>
                    <a:pt x="9582" y="832"/>
                    <a:pt x="4398" y="-107"/>
                    <a:pt x="1806" y="10"/>
                  </a:cubicBezTo>
                  <a:cubicBezTo>
                    <a:pt x="-786" y="128"/>
                    <a:pt x="-786" y="1302"/>
                    <a:pt x="3102" y="3884"/>
                  </a:cubicBezTo>
                  <a:cubicBezTo>
                    <a:pt x="6990" y="6467"/>
                    <a:pt x="14766" y="10458"/>
                    <a:pt x="17790" y="13628"/>
                  </a:cubicBezTo>
                  <a:cubicBezTo>
                    <a:pt x="20814" y="16797"/>
                    <a:pt x="19086" y="19145"/>
                    <a:pt x="17358" y="2149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2" name="Line"/>
            <p:cNvSpPr/>
            <p:nvPr/>
          </p:nvSpPr>
          <p:spPr>
            <a:xfrm>
              <a:off x="4051300" y="2377057"/>
              <a:ext cx="20320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950" y="15120"/>
                    <a:pt x="9900" y="8640"/>
                    <a:pt x="13500" y="5040"/>
                  </a:cubicBezTo>
                  <a:cubicBezTo>
                    <a:pt x="17100" y="1440"/>
                    <a:pt x="19350" y="72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3" name="Line"/>
            <p:cNvSpPr/>
            <p:nvPr/>
          </p:nvSpPr>
          <p:spPr>
            <a:xfrm>
              <a:off x="5073650" y="2186012"/>
              <a:ext cx="82550" cy="2545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7" fill="norm" stroke="1" extrusionOk="0">
                  <a:moveTo>
                    <a:pt x="21600" y="3259"/>
                  </a:moveTo>
                  <a:cubicBezTo>
                    <a:pt x="21046" y="2366"/>
                    <a:pt x="20492" y="1474"/>
                    <a:pt x="18831" y="849"/>
                  </a:cubicBezTo>
                  <a:cubicBezTo>
                    <a:pt x="17169" y="224"/>
                    <a:pt x="14400" y="-133"/>
                    <a:pt x="12185" y="46"/>
                  </a:cubicBezTo>
                  <a:cubicBezTo>
                    <a:pt x="9969" y="224"/>
                    <a:pt x="8308" y="938"/>
                    <a:pt x="7477" y="2723"/>
                  </a:cubicBezTo>
                  <a:cubicBezTo>
                    <a:pt x="6646" y="4508"/>
                    <a:pt x="6646" y="7365"/>
                    <a:pt x="7477" y="10042"/>
                  </a:cubicBezTo>
                  <a:cubicBezTo>
                    <a:pt x="8308" y="12720"/>
                    <a:pt x="9969" y="15219"/>
                    <a:pt x="10800" y="16915"/>
                  </a:cubicBezTo>
                  <a:cubicBezTo>
                    <a:pt x="11631" y="18611"/>
                    <a:pt x="11631" y="19503"/>
                    <a:pt x="9692" y="20128"/>
                  </a:cubicBezTo>
                  <a:cubicBezTo>
                    <a:pt x="7754" y="20753"/>
                    <a:pt x="3877" y="21110"/>
                    <a:pt x="0" y="2146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4" name="Line"/>
            <p:cNvSpPr/>
            <p:nvPr/>
          </p:nvSpPr>
          <p:spPr>
            <a:xfrm>
              <a:off x="5080000" y="2205607"/>
              <a:ext cx="24765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723" y="14400"/>
                    <a:pt x="11446" y="7200"/>
                    <a:pt x="15046" y="3600"/>
                  </a:cubicBezTo>
                  <a:cubicBezTo>
                    <a:pt x="18646" y="0"/>
                    <a:pt x="20123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5" name="Line"/>
            <p:cNvSpPr/>
            <p:nvPr/>
          </p:nvSpPr>
          <p:spPr>
            <a:xfrm>
              <a:off x="1733550" y="4529707"/>
              <a:ext cx="127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6" name="Line"/>
            <p:cNvSpPr/>
            <p:nvPr/>
          </p:nvSpPr>
          <p:spPr>
            <a:xfrm>
              <a:off x="1720850" y="4542407"/>
              <a:ext cx="2540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7" name="Line"/>
            <p:cNvSpPr/>
            <p:nvPr/>
          </p:nvSpPr>
          <p:spPr>
            <a:xfrm>
              <a:off x="2324100" y="4498599"/>
              <a:ext cx="132428" cy="2089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5" h="21534" fill="norm" stroke="1" extrusionOk="0">
                  <a:moveTo>
                    <a:pt x="0" y="1898"/>
                  </a:moveTo>
                  <a:cubicBezTo>
                    <a:pt x="1350" y="1243"/>
                    <a:pt x="2700" y="589"/>
                    <a:pt x="4219" y="261"/>
                  </a:cubicBezTo>
                  <a:cubicBezTo>
                    <a:pt x="5737" y="-66"/>
                    <a:pt x="7425" y="-66"/>
                    <a:pt x="9112" y="152"/>
                  </a:cubicBezTo>
                  <a:cubicBezTo>
                    <a:pt x="10800" y="370"/>
                    <a:pt x="12487" y="807"/>
                    <a:pt x="12656" y="2116"/>
                  </a:cubicBezTo>
                  <a:cubicBezTo>
                    <a:pt x="12825" y="3425"/>
                    <a:pt x="11475" y="5607"/>
                    <a:pt x="10969" y="7243"/>
                  </a:cubicBezTo>
                  <a:cubicBezTo>
                    <a:pt x="10462" y="8879"/>
                    <a:pt x="10800" y="9970"/>
                    <a:pt x="12487" y="11170"/>
                  </a:cubicBezTo>
                  <a:cubicBezTo>
                    <a:pt x="14175" y="12370"/>
                    <a:pt x="17212" y="13679"/>
                    <a:pt x="19069" y="14989"/>
                  </a:cubicBezTo>
                  <a:cubicBezTo>
                    <a:pt x="20925" y="16298"/>
                    <a:pt x="21600" y="17607"/>
                    <a:pt x="20756" y="18589"/>
                  </a:cubicBezTo>
                  <a:cubicBezTo>
                    <a:pt x="19912" y="19570"/>
                    <a:pt x="17550" y="20225"/>
                    <a:pt x="14850" y="20661"/>
                  </a:cubicBezTo>
                  <a:cubicBezTo>
                    <a:pt x="12150" y="21098"/>
                    <a:pt x="9112" y="21316"/>
                    <a:pt x="6075" y="21534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8" name="Line"/>
            <p:cNvSpPr/>
            <p:nvPr/>
          </p:nvSpPr>
          <p:spPr>
            <a:xfrm>
              <a:off x="3359944" y="4421757"/>
              <a:ext cx="90657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5" h="21600" fill="norm" stroke="1" extrusionOk="0">
                  <a:moveTo>
                    <a:pt x="2761" y="0"/>
                  </a:moveTo>
                  <a:cubicBezTo>
                    <a:pt x="1780" y="2810"/>
                    <a:pt x="798" y="5620"/>
                    <a:pt x="307" y="7463"/>
                  </a:cubicBezTo>
                  <a:cubicBezTo>
                    <a:pt x="-184" y="9307"/>
                    <a:pt x="-184" y="10185"/>
                    <a:pt x="1043" y="10449"/>
                  </a:cubicBezTo>
                  <a:cubicBezTo>
                    <a:pt x="2271" y="10712"/>
                    <a:pt x="4725" y="10361"/>
                    <a:pt x="7180" y="9834"/>
                  </a:cubicBezTo>
                  <a:cubicBezTo>
                    <a:pt x="9634" y="9307"/>
                    <a:pt x="12089" y="8605"/>
                    <a:pt x="14298" y="7990"/>
                  </a:cubicBezTo>
                  <a:cubicBezTo>
                    <a:pt x="16507" y="7376"/>
                    <a:pt x="18471" y="6849"/>
                    <a:pt x="19698" y="7024"/>
                  </a:cubicBezTo>
                  <a:cubicBezTo>
                    <a:pt x="20925" y="7200"/>
                    <a:pt x="21416" y="8078"/>
                    <a:pt x="20680" y="10624"/>
                  </a:cubicBezTo>
                  <a:cubicBezTo>
                    <a:pt x="19943" y="13171"/>
                    <a:pt x="17980" y="17385"/>
                    <a:pt x="16016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29" name="Line"/>
            <p:cNvSpPr/>
            <p:nvPr/>
          </p:nvSpPr>
          <p:spPr>
            <a:xfrm>
              <a:off x="4686300" y="4490152"/>
              <a:ext cx="130969" cy="2618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4" h="21373" fill="norm" stroke="1" extrusionOk="0">
                  <a:moveTo>
                    <a:pt x="0" y="4784"/>
                  </a:moveTo>
                  <a:cubicBezTo>
                    <a:pt x="4114" y="3229"/>
                    <a:pt x="8229" y="1674"/>
                    <a:pt x="11829" y="810"/>
                  </a:cubicBezTo>
                  <a:cubicBezTo>
                    <a:pt x="15429" y="-54"/>
                    <a:pt x="18514" y="-227"/>
                    <a:pt x="20057" y="291"/>
                  </a:cubicBezTo>
                  <a:cubicBezTo>
                    <a:pt x="21600" y="810"/>
                    <a:pt x="21600" y="2019"/>
                    <a:pt x="20057" y="4611"/>
                  </a:cubicBezTo>
                  <a:cubicBezTo>
                    <a:pt x="18514" y="7203"/>
                    <a:pt x="15429" y="11178"/>
                    <a:pt x="13371" y="14202"/>
                  </a:cubicBezTo>
                  <a:cubicBezTo>
                    <a:pt x="11314" y="17226"/>
                    <a:pt x="10286" y="19299"/>
                    <a:pt x="9257" y="2137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30" name="Line"/>
            <p:cNvSpPr/>
            <p:nvPr/>
          </p:nvSpPr>
          <p:spPr>
            <a:xfrm>
              <a:off x="4730750" y="4624957"/>
              <a:ext cx="158750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31" name="Line"/>
            <p:cNvSpPr/>
            <p:nvPr/>
          </p:nvSpPr>
          <p:spPr>
            <a:xfrm>
              <a:off x="4897172" y="1810384"/>
              <a:ext cx="112978" cy="2831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0" h="21244" fill="norm" stroke="1" extrusionOk="0">
                  <a:moveTo>
                    <a:pt x="21350" y="2497"/>
                  </a:moveTo>
                  <a:cubicBezTo>
                    <a:pt x="21350" y="1703"/>
                    <a:pt x="21350" y="909"/>
                    <a:pt x="20350" y="432"/>
                  </a:cubicBezTo>
                  <a:cubicBezTo>
                    <a:pt x="19350" y="-44"/>
                    <a:pt x="17350" y="-203"/>
                    <a:pt x="14750" y="353"/>
                  </a:cubicBezTo>
                  <a:cubicBezTo>
                    <a:pt x="12150" y="909"/>
                    <a:pt x="8950" y="2179"/>
                    <a:pt x="6350" y="3609"/>
                  </a:cubicBezTo>
                  <a:cubicBezTo>
                    <a:pt x="3750" y="5038"/>
                    <a:pt x="1750" y="6626"/>
                    <a:pt x="750" y="7818"/>
                  </a:cubicBezTo>
                  <a:cubicBezTo>
                    <a:pt x="-250" y="9009"/>
                    <a:pt x="-250" y="9803"/>
                    <a:pt x="750" y="10121"/>
                  </a:cubicBezTo>
                  <a:cubicBezTo>
                    <a:pt x="1750" y="10438"/>
                    <a:pt x="3750" y="10279"/>
                    <a:pt x="5750" y="10121"/>
                  </a:cubicBezTo>
                  <a:cubicBezTo>
                    <a:pt x="7750" y="9962"/>
                    <a:pt x="9750" y="9803"/>
                    <a:pt x="11550" y="10121"/>
                  </a:cubicBezTo>
                  <a:cubicBezTo>
                    <a:pt x="13350" y="10438"/>
                    <a:pt x="14950" y="11232"/>
                    <a:pt x="16150" y="12026"/>
                  </a:cubicBezTo>
                  <a:cubicBezTo>
                    <a:pt x="17350" y="12821"/>
                    <a:pt x="18150" y="13615"/>
                    <a:pt x="18550" y="14409"/>
                  </a:cubicBezTo>
                  <a:cubicBezTo>
                    <a:pt x="18950" y="15203"/>
                    <a:pt x="18950" y="15997"/>
                    <a:pt x="18150" y="16712"/>
                  </a:cubicBezTo>
                  <a:cubicBezTo>
                    <a:pt x="17350" y="17426"/>
                    <a:pt x="15750" y="18062"/>
                    <a:pt x="13750" y="18776"/>
                  </a:cubicBezTo>
                  <a:cubicBezTo>
                    <a:pt x="11750" y="19491"/>
                    <a:pt x="9350" y="20285"/>
                    <a:pt x="6750" y="20762"/>
                  </a:cubicBezTo>
                  <a:cubicBezTo>
                    <a:pt x="4150" y="21238"/>
                    <a:pt x="1350" y="21397"/>
                    <a:pt x="750" y="21079"/>
                  </a:cubicBezTo>
                  <a:cubicBezTo>
                    <a:pt x="150" y="20762"/>
                    <a:pt x="1750" y="19968"/>
                    <a:pt x="3350" y="1917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2532" name="Line"/>
            <p:cNvSpPr/>
            <p:nvPr/>
          </p:nvSpPr>
          <p:spPr>
            <a:xfrm>
              <a:off x="4965700" y="1861575"/>
              <a:ext cx="190500" cy="4202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9" fill="norm" stroke="1" extrusionOk="0">
                  <a:moveTo>
                    <a:pt x="21600" y="1034"/>
                  </a:moveTo>
                  <a:cubicBezTo>
                    <a:pt x="21360" y="492"/>
                    <a:pt x="21120" y="-51"/>
                    <a:pt x="20640" y="3"/>
                  </a:cubicBezTo>
                  <a:cubicBezTo>
                    <a:pt x="20160" y="58"/>
                    <a:pt x="19440" y="709"/>
                    <a:pt x="17640" y="2608"/>
                  </a:cubicBezTo>
                  <a:cubicBezTo>
                    <a:pt x="15840" y="4508"/>
                    <a:pt x="12960" y="7656"/>
                    <a:pt x="9840" y="11020"/>
                  </a:cubicBezTo>
                  <a:cubicBezTo>
                    <a:pt x="6720" y="14385"/>
                    <a:pt x="3360" y="17967"/>
                    <a:pt x="0" y="2154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" name="Drawing"/>
          <p:cNvGrpSpPr/>
          <p:nvPr/>
        </p:nvGrpSpPr>
        <p:grpSpPr>
          <a:xfrm>
            <a:off x="1365249" y="1263650"/>
            <a:ext cx="11372851" cy="7518401"/>
            <a:chOff x="0" y="0"/>
            <a:chExt cx="11372849" cy="7518400"/>
          </a:xfrm>
        </p:grpSpPr>
        <p:sp>
          <p:nvSpPr>
            <p:cNvPr id="303" name="Line"/>
            <p:cNvSpPr/>
            <p:nvPr/>
          </p:nvSpPr>
          <p:spPr>
            <a:xfrm>
              <a:off x="1689099" y="234949"/>
              <a:ext cx="44451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6171" y="5067"/>
                    <a:pt x="12343" y="10133"/>
                    <a:pt x="15943" y="13733"/>
                  </a:cubicBezTo>
                  <a:cubicBezTo>
                    <a:pt x="19543" y="17333"/>
                    <a:pt x="20571" y="1946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4" name="Line"/>
            <p:cNvSpPr/>
            <p:nvPr/>
          </p:nvSpPr>
          <p:spPr>
            <a:xfrm>
              <a:off x="1479913" y="114300"/>
              <a:ext cx="494938" cy="260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2" h="21600" fill="norm" stroke="1" extrusionOk="0">
                  <a:moveTo>
                    <a:pt x="260" y="21600"/>
                  </a:moveTo>
                  <a:cubicBezTo>
                    <a:pt x="76" y="20546"/>
                    <a:pt x="-108" y="19493"/>
                    <a:pt x="76" y="18615"/>
                  </a:cubicBezTo>
                  <a:cubicBezTo>
                    <a:pt x="260" y="17737"/>
                    <a:pt x="811" y="17034"/>
                    <a:pt x="2695" y="15102"/>
                  </a:cubicBezTo>
                  <a:cubicBezTo>
                    <a:pt x="4580" y="13171"/>
                    <a:pt x="7797" y="10010"/>
                    <a:pt x="11152" y="7288"/>
                  </a:cubicBezTo>
                  <a:cubicBezTo>
                    <a:pt x="14506" y="4566"/>
                    <a:pt x="17999" y="2283"/>
                    <a:pt x="2149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5" name="Line"/>
            <p:cNvSpPr/>
            <p:nvPr/>
          </p:nvSpPr>
          <p:spPr>
            <a:xfrm>
              <a:off x="1822449" y="431800"/>
              <a:ext cx="209551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964" y="17169"/>
                    <a:pt x="3927" y="12738"/>
                    <a:pt x="7527" y="9138"/>
                  </a:cubicBezTo>
                  <a:cubicBezTo>
                    <a:pt x="11127" y="5538"/>
                    <a:pt x="16364" y="276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6" name="Line"/>
            <p:cNvSpPr/>
            <p:nvPr/>
          </p:nvSpPr>
          <p:spPr>
            <a:xfrm>
              <a:off x="2282565" y="114300"/>
              <a:ext cx="98686" cy="5268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7" h="21420" fill="norm" stroke="1" extrusionOk="0">
                  <a:moveTo>
                    <a:pt x="7640" y="0"/>
                  </a:moveTo>
                  <a:cubicBezTo>
                    <a:pt x="5801" y="3442"/>
                    <a:pt x="3963" y="6884"/>
                    <a:pt x="2584" y="9939"/>
                  </a:cubicBezTo>
                  <a:cubicBezTo>
                    <a:pt x="1206" y="12994"/>
                    <a:pt x="287" y="15662"/>
                    <a:pt x="57" y="17512"/>
                  </a:cubicBezTo>
                  <a:cubicBezTo>
                    <a:pt x="-173" y="19363"/>
                    <a:pt x="287" y="20395"/>
                    <a:pt x="1665" y="20955"/>
                  </a:cubicBezTo>
                  <a:cubicBezTo>
                    <a:pt x="3044" y="21514"/>
                    <a:pt x="5342" y="21600"/>
                    <a:pt x="8789" y="21041"/>
                  </a:cubicBezTo>
                  <a:cubicBezTo>
                    <a:pt x="12236" y="20481"/>
                    <a:pt x="16831" y="19276"/>
                    <a:pt x="21427" y="180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7" name="Line"/>
            <p:cNvSpPr/>
            <p:nvPr/>
          </p:nvSpPr>
          <p:spPr>
            <a:xfrm>
              <a:off x="2241550" y="355600"/>
              <a:ext cx="203200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75" y="17486"/>
                    <a:pt x="1350" y="13371"/>
                    <a:pt x="4950" y="9771"/>
                  </a:cubicBezTo>
                  <a:cubicBezTo>
                    <a:pt x="8550" y="6171"/>
                    <a:pt x="15075" y="308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8" name="Line"/>
            <p:cNvSpPr/>
            <p:nvPr/>
          </p:nvSpPr>
          <p:spPr>
            <a:xfrm>
              <a:off x="2457450" y="325172"/>
              <a:ext cx="303641" cy="2451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8" h="21198" fill="norm" stroke="1" extrusionOk="0">
                  <a:moveTo>
                    <a:pt x="0" y="6476"/>
                  </a:moveTo>
                  <a:cubicBezTo>
                    <a:pt x="900" y="6659"/>
                    <a:pt x="1800" y="6842"/>
                    <a:pt x="2775" y="6384"/>
                  </a:cubicBezTo>
                  <a:cubicBezTo>
                    <a:pt x="3750" y="5927"/>
                    <a:pt x="4800" y="4828"/>
                    <a:pt x="5475" y="3822"/>
                  </a:cubicBezTo>
                  <a:cubicBezTo>
                    <a:pt x="6150" y="2815"/>
                    <a:pt x="6450" y="1900"/>
                    <a:pt x="6225" y="1533"/>
                  </a:cubicBezTo>
                  <a:cubicBezTo>
                    <a:pt x="6000" y="1167"/>
                    <a:pt x="5250" y="1350"/>
                    <a:pt x="4125" y="2723"/>
                  </a:cubicBezTo>
                  <a:cubicBezTo>
                    <a:pt x="3000" y="4096"/>
                    <a:pt x="1500" y="6659"/>
                    <a:pt x="750" y="9679"/>
                  </a:cubicBezTo>
                  <a:cubicBezTo>
                    <a:pt x="0" y="12700"/>
                    <a:pt x="0" y="16178"/>
                    <a:pt x="900" y="18374"/>
                  </a:cubicBezTo>
                  <a:cubicBezTo>
                    <a:pt x="1800" y="20571"/>
                    <a:pt x="3600" y="21486"/>
                    <a:pt x="5775" y="21120"/>
                  </a:cubicBezTo>
                  <a:cubicBezTo>
                    <a:pt x="7950" y="20754"/>
                    <a:pt x="10500" y="19106"/>
                    <a:pt x="12600" y="16269"/>
                  </a:cubicBezTo>
                  <a:cubicBezTo>
                    <a:pt x="14700" y="13432"/>
                    <a:pt x="16350" y="9405"/>
                    <a:pt x="17175" y="6933"/>
                  </a:cubicBezTo>
                  <a:cubicBezTo>
                    <a:pt x="18000" y="4462"/>
                    <a:pt x="18000" y="3547"/>
                    <a:pt x="17850" y="2632"/>
                  </a:cubicBezTo>
                  <a:cubicBezTo>
                    <a:pt x="17700" y="1717"/>
                    <a:pt x="17400" y="801"/>
                    <a:pt x="16875" y="344"/>
                  </a:cubicBezTo>
                  <a:cubicBezTo>
                    <a:pt x="16350" y="-114"/>
                    <a:pt x="15600" y="-114"/>
                    <a:pt x="15075" y="344"/>
                  </a:cubicBezTo>
                  <a:cubicBezTo>
                    <a:pt x="14550" y="801"/>
                    <a:pt x="14250" y="1717"/>
                    <a:pt x="14850" y="3272"/>
                  </a:cubicBezTo>
                  <a:cubicBezTo>
                    <a:pt x="15450" y="4828"/>
                    <a:pt x="16950" y="7025"/>
                    <a:pt x="18225" y="9313"/>
                  </a:cubicBezTo>
                  <a:cubicBezTo>
                    <a:pt x="19500" y="11601"/>
                    <a:pt x="20550" y="13981"/>
                    <a:pt x="21075" y="15628"/>
                  </a:cubicBezTo>
                  <a:cubicBezTo>
                    <a:pt x="21600" y="17276"/>
                    <a:pt x="21600" y="18191"/>
                    <a:pt x="21375" y="19015"/>
                  </a:cubicBezTo>
                  <a:cubicBezTo>
                    <a:pt x="21150" y="19839"/>
                    <a:pt x="20700" y="20571"/>
                    <a:pt x="20100" y="20754"/>
                  </a:cubicBezTo>
                  <a:cubicBezTo>
                    <a:pt x="19500" y="20937"/>
                    <a:pt x="18750" y="20571"/>
                    <a:pt x="18300" y="19747"/>
                  </a:cubicBezTo>
                  <a:cubicBezTo>
                    <a:pt x="17850" y="18923"/>
                    <a:pt x="17700" y="17642"/>
                    <a:pt x="17550" y="163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09" name="Line"/>
            <p:cNvSpPr/>
            <p:nvPr/>
          </p:nvSpPr>
          <p:spPr>
            <a:xfrm>
              <a:off x="2889613" y="0"/>
              <a:ext cx="69488" cy="5613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8" h="21534" fill="norm" stroke="1" extrusionOk="0">
                  <a:moveTo>
                    <a:pt x="5779" y="0"/>
                  </a:moveTo>
                  <a:cubicBezTo>
                    <a:pt x="5124" y="3005"/>
                    <a:pt x="4470" y="6009"/>
                    <a:pt x="3488" y="9135"/>
                  </a:cubicBezTo>
                  <a:cubicBezTo>
                    <a:pt x="2506" y="12262"/>
                    <a:pt x="1197" y="15510"/>
                    <a:pt x="543" y="17377"/>
                  </a:cubicBezTo>
                  <a:cubicBezTo>
                    <a:pt x="-112" y="19245"/>
                    <a:pt x="-112" y="19732"/>
                    <a:pt x="215" y="20179"/>
                  </a:cubicBezTo>
                  <a:cubicBezTo>
                    <a:pt x="543" y="20626"/>
                    <a:pt x="1197" y="21032"/>
                    <a:pt x="3161" y="21275"/>
                  </a:cubicBezTo>
                  <a:cubicBezTo>
                    <a:pt x="5124" y="21519"/>
                    <a:pt x="8397" y="21600"/>
                    <a:pt x="11015" y="21478"/>
                  </a:cubicBezTo>
                  <a:cubicBezTo>
                    <a:pt x="13633" y="21356"/>
                    <a:pt x="15597" y="21032"/>
                    <a:pt x="17233" y="20423"/>
                  </a:cubicBezTo>
                  <a:cubicBezTo>
                    <a:pt x="18870" y="19814"/>
                    <a:pt x="20179" y="18920"/>
                    <a:pt x="21488" y="180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0" name="Line"/>
            <p:cNvSpPr/>
            <p:nvPr/>
          </p:nvSpPr>
          <p:spPr>
            <a:xfrm>
              <a:off x="2806427" y="285750"/>
              <a:ext cx="247924" cy="42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1" h="21600" fill="norm" stroke="1" extrusionOk="0">
                  <a:moveTo>
                    <a:pt x="1672" y="19440"/>
                  </a:moveTo>
                  <a:cubicBezTo>
                    <a:pt x="756" y="20520"/>
                    <a:pt x="-159" y="21600"/>
                    <a:pt x="24" y="21600"/>
                  </a:cubicBezTo>
                  <a:cubicBezTo>
                    <a:pt x="207" y="21600"/>
                    <a:pt x="1488" y="20520"/>
                    <a:pt x="5241" y="16740"/>
                  </a:cubicBezTo>
                  <a:cubicBezTo>
                    <a:pt x="8994" y="12960"/>
                    <a:pt x="15217" y="6480"/>
                    <a:pt x="2144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1" name="Line"/>
            <p:cNvSpPr/>
            <p:nvPr/>
          </p:nvSpPr>
          <p:spPr>
            <a:xfrm>
              <a:off x="1689099" y="723900"/>
              <a:ext cx="1181101" cy="7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123" y="19800"/>
                    <a:pt x="2245" y="18000"/>
                    <a:pt x="3445" y="16200"/>
                  </a:cubicBezTo>
                  <a:cubicBezTo>
                    <a:pt x="4645" y="14400"/>
                    <a:pt x="5923" y="12600"/>
                    <a:pt x="7355" y="11100"/>
                  </a:cubicBezTo>
                  <a:cubicBezTo>
                    <a:pt x="8787" y="9600"/>
                    <a:pt x="10374" y="8400"/>
                    <a:pt x="11903" y="7200"/>
                  </a:cubicBezTo>
                  <a:cubicBezTo>
                    <a:pt x="13432" y="6000"/>
                    <a:pt x="14903" y="4800"/>
                    <a:pt x="16510" y="3600"/>
                  </a:cubicBezTo>
                  <a:cubicBezTo>
                    <a:pt x="18116" y="2400"/>
                    <a:pt x="19858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2" name="Line"/>
            <p:cNvSpPr/>
            <p:nvPr/>
          </p:nvSpPr>
          <p:spPr>
            <a:xfrm>
              <a:off x="2002784" y="844550"/>
              <a:ext cx="784866" cy="605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3" h="21319" fill="norm" stroke="1" extrusionOk="0">
                  <a:moveTo>
                    <a:pt x="1494" y="11172"/>
                  </a:moveTo>
                  <a:cubicBezTo>
                    <a:pt x="857" y="13407"/>
                    <a:pt x="220" y="15641"/>
                    <a:pt x="47" y="17503"/>
                  </a:cubicBezTo>
                  <a:cubicBezTo>
                    <a:pt x="-127" y="19366"/>
                    <a:pt x="163" y="20855"/>
                    <a:pt x="1321" y="21228"/>
                  </a:cubicBezTo>
                  <a:cubicBezTo>
                    <a:pt x="2479" y="21600"/>
                    <a:pt x="4506" y="20855"/>
                    <a:pt x="6851" y="18621"/>
                  </a:cubicBezTo>
                  <a:cubicBezTo>
                    <a:pt x="9196" y="16386"/>
                    <a:pt x="11860" y="12662"/>
                    <a:pt x="14350" y="9310"/>
                  </a:cubicBezTo>
                  <a:cubicBezTo>
                    <a:pt x="16840" y="5959"/>
                    <a:pt x="19157" y="2979"/>
                    <a:pt x="2147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3" name="Line"/>
            <p:cNvSpPr/>
            <p:nvPr/>
          </p:nvSpPr>
          <p:spPr>
            <a:xfrm>
              <a:off x="135466" y="1454150"/>
              <a:ext cx="4235" cy="381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0800" y="3720"/>
                    <a:pt x="0" y="7440"/>
                    <a:pt x="0" y="11040"/>
                  </a:cubicBezTo>
                  <a:cubicBezTo>
                    <a:pt x="0" y="14640"/>
                    <a:pt x="10800" y="1812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4" name="Line"/>
            <p:cNvSpPr/>
            <p:nvPr/>
          </p:nvSpPr>
          <p:spPr>
            <a:xfrm>
              <a:off x="88900" y="1427691"/>
              <a:ext cx="266175" cy="4328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1" h="21443" fill="norm" stroke="1" extrusionOk="0">
                  <a:moveTo>
                    <a:pt x="1012" y="6344"/>
                  </a:moveTo>
                  <a:cubicBezTo>
                    <a:pt x="844" y="4771"/>
                    <a:pt x="675" y="3198"/>
                    <a:pt x="1012" y="2150"/>
                  </a:cubicBezTo>
                  <a:cubicBezTo>
                    <a:pt x="1350" y="1101"/>
                    <a:pt x="2194" y="577"/>
                    <a:pt x="4219" y="262"/>
                  </a:cubicBezTo>
                  <a:cubicBezTo>
                    <a:pt x="6244" y="-52"/>
                    <a:pt x="9450" y="-157"/>
                    <a:pt x="12319" y="367"/>
                  </a:cubicBezTo>
                  <a:cubicBezTo>
                    <a:pt x="15187" y="892"/>
                    <a:pt x="17719" y="2045"/>
                    <a:pt x="19322" y="3932"/>
                  </a:cubicBezTo>
                  <a:cubicBezTo>
                    <a:pt x="20925" y="5820"/>
                    <a:pt x="21600" y="8441"/>
                    <a:pt x="21009" y="10958"/>
                  </a:cubicBezTo>
                  <a:cubicBezTo>
                    <a:pt x="20419" y="13474"/>
                    <a:pt x="18563" y="15886"/>
                    <a:pt x="15694" y="17563"/>
                  </a:cubicBezTo>
                  <a:cubicBezTo>
                    <a:pt x="12825" y="19241"/>
                    <a:pt x="8944" y="20185"/>
                    <a:pt x="6159" y="20709"/>
                  </a:cubicBezTo>
                  <a:cubicBezTo>
                    <a:pt x="3375" y="21233"/>
                    <a:pt x="1687" y="21338"/>
                    <a:pt x="0" y="214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5" name="Line"/>
            <p:cNvSpPr/>
            <p:nvPr/>
          </p:nvSpPr>
          <p:spPr>
            <a:xfrm>
              <a:off x="469900" y="1612900"/>
              <a:ext cx="114300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6" name="Line"/>
            <p:cNvSpPr/>
            <p:nvPr/>
          </p:nvSpPr>
          <p:spPr>
            <a:xfrm>
              <a:off x="463550" y="1714499"/>
              <a:ext cx="1333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7" name="Line"/>
            <p:cNvSpPr/>
            <p:nvPr/>
          </p:nvSpPr>
          <p:spPr>
            <a:xfrm>
              <a:off x="756863" y="1384794"/>
              <a:ext cx="170237" cy="4677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6" h="21405" fill="norm" stroke="1" extrusionOk="0">
                  <a:moveTo>
                    <a:pt x="21186" y="2593"/>
                  </a:moveTo>
                  <a:cubicBezTo>
                    <a:pt x="19606" y="1818"/>
                    <a:pt x="18025" y="1043"/>
                    <a:pt x="15918" y="559"/>
                  </a:cubicBezTo>
                  <a:cubicBezTo>
                    <a:pt x="13810" y="75"/>
                    <a:pt x="11176" y="-119"/>
                    <a:pt x="8806" y="75"/>
                  </a:cubicBezTo>
                  <a:cubicBezTo>
                    <a:pt x="6435" y="268"/>
                    <a:pt x="4327" y="850"/>
                    <a:pt x="3274" y="1624"/>
                  </a:cubicBezTo>
                  <a:cubicBezTo>
                    <a:pt x="2220" y="2399"/>
                    <a:pt x="2220" y="3368"/>
                    <a:pt x="3537" y="4530"/>
                  </a:cubicBezTo>
                  <a:cubicBezTo>
                    <a:pt x="4854" y="5693"/>
                    <a:pt x="7488" y="7049"/>
                    <a:pt x="8806" y="7969"/>
                  </a:cubicBezTo>
                  <a:cubicBezTo>
                    <a:pt x="10123" y="8889"/>
                    <a:pt x="10123" y="9373"/>
                    <a:pt x="9991" y="9858"/>
                  </a:cubicBezTo>
                  <a:cubicBezTo>
                    <a:pt x="9859" y="10342"/>
                    <a:pt x="9596" y="10826"/>
                    <a:pt x="8542" y="11262"/>
                  </a:cubicBezTo>
                  <a:cubicBezTo>
                    <a:pt x="7488" y="11698"/>
                    <a:pt x="5645" y="12085"/>
                    <a:pt x="4064" y="12279"/>
                  </a:cubicBezTo>
                  <a:cubicBezTo>
                    <a:pt x="2484" y="12473"/>
                    <a:pt x="1166" y="12473"/>
                    <a:pt x="1035" y="12328"/>
                  </a:cubicBezTo>
                  <a:cubicBezTo>
                    <a:pt x="903" y="12182"/>
                    <a:pt x="1957" y="11892"/>
                    <a:pt x="3142" y="11795"/>
                  </a:cubicBezTo>
                  <a:cubicBezTo>
                    <a:pt x="4327" y="11698"/>
                    <a:pt x="5645" y="11795"/>
                    <a:pt x="6566" y="12085"/>
                  </a:cubicBezTo>
                  <a:cubicBezTo>
                    <a:pt x="7488" y="12376"/>
                    <a:pt x="8015" y="12860"/>
                    <a:pt x="7884" y="13635"/>
                  </a:cubicBezTo>
                  <a:cubicBezTo>
                    <a:pt x="7752" y="14410"/>
                    <a:pt x="6962" y="15476"/>
                    <a:pt x="5645" y="16444"/>
                  </a:cubicBezTo>
                  <a:cubicBezTo>
                    <a:pt x="4327" y="17413"/>
                    <a:pt x="2484" y="18285"/>
                    <a:pt x="1298" y="19108"/>
                  </a:cubicBezTo>
                  <a:cubicBezTo>
                    <a:pt x="113" y="19931"/>
                    <a:pt x="-414" y="20706"/>
                    <a:pt x="376" y="21094"/>
                  </a:cubicBezTo>
                  <a:cubicBezTo>
                    <a:pt x="1166" y="21481"/>
                    <a:pt x="3274" y="21481"/>
                    <a:pt x="5645" y="21239"/>
                  </a:cubicBezTo>
                  <a:cubicBezTo>
                    <a:pt x="8015" y="20997"/>
                    <a:pt x="10649" y="20512"/>
                    <a:pt x="13284" y="200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8" name="Line"/>
            <p:cNvSpPr/>
            <p:nvPr/>
          </p:nvSpPr>
          <p:spPr>
            <a:xfrm>
              <a:off x="990599" y="1517650"/>
              <a:ext cx="260351" cy="279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215" y="3436"/>
                    <a:pt x="8429" y="6873"/>
                    <a:pt x="12029" y="10473"/>
                  </a:cubicBezTo>
                  <a:cubicBezTo>
                    <a:pt x="15629" y="14073"/>
                    <a:pt x="18615" y="1783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19" name="Line"/>
            <p:cNvSpPr/>
            <p:nvPr/>
          </p:nvSpPr>
          <p:spPr>
            <a:xfrm>
              <a:off x="1066800" y="1479550"/>
              <a:ext cx="139700" cy="412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655" y="1440"/>
                    <a:pt x="15709" y="2880"/>
                    <a:pt x="12764" y="5428"/>
                  </a:cubicBezTo>
                  <a:cubicBezTo>
                    <a:pt x="9818" y="7975"/>
                    <a:pt x="6873" y="11631"/>
                    <a:pt x="4745" y="14511"/>
                  </a:cubicBezTo>
                  <a:cubicBezTo>
                    <a:pt x="2618" y="17391"/>
                    <a:pt x="1309" y="1949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0" name="Line"/>
            <p:cNvSpPr/>
            <p:nvPr/>
          </p:nvSpPr>
          <p:spPr>
            <a:xfrm>
              <a:off x="1371600" y="1689100"/>
              <a:ext cx="1" cy="146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1" name="Line"/>
            <p:cNvSpPr/>
            <p:nvPr/>
          </p:nvSpPr>
          <p:spPr>
            <a:xfrm>
              <a:off x="1492250" y="1771650"/>
              <a:ext cx="146050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2" name="Line"/>
            <p:cNvSpPr/>
            <p:nvPr/>
          </p:nvSpPr>
          <p:spPr>
            <a:xfrm>
              <a:off x="1879600" y="1746955"/>
              <a:ext cx="146050" cy="373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84" fill="norm" stroke="1" extrusionOk="0">
                  <a:moveTo>
                    <a:pt x="0" y="3031"/>
                  </a:moveTo>
                  <a:cubicBezTo>
                    <a:pt x="3443" y="758"/>
                    <a:pt x="6887" y="-1516"/>
                    <a:pt x="10487" y="1326"/>
                  </a:cubicBezTo>
                  <a:cubicBezTo>
                    <a:pt x="14087" y="4168"/>
                    <a:pt x="17843" y="12126"/>
                    <a:pt x="21600" y="200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3" name="Line"/>
            <p:cNvSpPr/>
            <p:nvPr/>
          </p:nvSpPr>
          <p:spPr>
            <a:xfrm>
              <a:off x="2368550" y="1416050"/>
              <a:ext cx="228600" cy="387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800" y="3305"/>
                    <a:pt x="7600" y="6610"/>
                    <a:pt x="11200" y="10210"/>
                  </a:cubicBezTo>
                  <a:cubicBezTo>
                    <a:pt x="14800" y="13810"/>
                    <a:pt x="18200" y="1770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4" name="Line"/>
            <p:cNvSpPr/>
            <p:nvPr/>
          </p:nvSpPr>
          <p:spPr>
            <a:xfrm>
              <a:off x="2370880" y="1377950"/>
              <a:ext cx="219920" cy="488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4" h="21600" fill="norm" stroke="1" extrusionOk="0">
                  <a:moveTo>
                    <a:pt x="21374" y="0"/>
                  </a:moveTo>
                  <a:cubicBezTo>
                    <a:pt x="17877" y="2057"/>
                    <a:pt x="14380" y="4114"/>
                    <a:pt x="11294" y="6499"/>
                  </a:cubicBezTo>
                  <a:cubicBezTo>
                    <a:pt x="8208" y="8883"/>
                    <a:pt x="5534" y="11595"/>
                    <a:pt x="3580" y="13979"/>
                  </a:cubicBezTo>
                  <a:cubicBezTo>
                    <a:pt x="1625" y="16364"/>
                    <a:pt x="391" y="18421"/>
                    <a:pt x="83" y="19636"/>
                  </a:cubicBezTo>
                  <a:cubicBezTo>
                    <a:pt x="-226" y="20852"/>
                    <a:pt x="391" y="21226"/>
                    <a:pt x="100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5" name="Line"/>
            <p:cNvSpPr/>
            <p:nvPr/>
          </p:nvSpPr>
          <p:spPr>
            <a:xfrm>
              <a:off x="2654805" y="1673138"/>
              <a:ext cx="132845" cy="1556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8" h="21466" fill="norm" stroke="1" extrusionOk="0">
                  <a:moveTo>
                    <a:pt x="3004" y="3952"/>
                  </a:moveTo>
                  <a:cubicBezTo>
                    <a:pt x="2318" y="6871"/>
                    <a:pt x="1632" y="9790"/>
                    <a:pt x="1118" y="12563"/>
                  </a:cubicBezTo>
                  <a:cubicBezTo>
                    <a:pt x="604" y="15336"/>
                    <a:pt x="261" y="17963"/>
                    <a:pt x="89" y="18255"/>
                  </a:cubicBezTo>
                  <a:cubicBezTo>
                    <a:pt x="-82" y="18547"/>
                    <a:pt x="-82" y="16504"/>
                    <a:pt x="775" y="13585"/>
                  </a:cubicBezTo>
                  <a:cubicBezTo>
                    <a:pt x="1632" y="10666"/>
                    <a:pt x="3347" y="6871"/>
                    <a:pt x="5747" y="4244"/>
                  </a:cubicBezTo>
                  <a:cubicBezTo>
                    <a:pt x="8147" y="1617"/>
                    <a:pt x="11232" y="158"/>
                    <a:pt x="13461" y="12"/>
                  </a:cubicBezTo>
                  <a:cubicBezTo>
                    <a:pt x="15689" y="-134"/>
                    <a:pt x="17061" y="1034"/>
                    <a:pt x="18261" y="4828"/>
                  </a:cubicBezTo>
                  <a:cubicBezTo>
                    <a:pt x="19461" y="8623"/>
                    <a:pt x="20489" y="15044"/>
                    <a:pt x="21518" y="214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6" name="Line"/>
            <p:cNvSpPr/>
            <p:nvPr/>
          </p:nvSpPr>
          <p:spPr>
            <a:xfrm>
              <a:off x="2870199" y="1385888"/>
              <a:ext cx="143759" cy="4619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1" h="21526" fill="norm" stroke="1" extrusionOk="0">
                  <a:moveTo>
                    <a:pt x="0" y="1110"/>
                  </a:moveTo>
                  <a:cubicBezTo>
                    <a:pt x="939" y="715"/>
                    <a:pt x="1878" y="321"/>
                    <a:pt x="3600" y="123"/>
                  </a:cubicBezTo>
                  <a:cubicBezTo>
                    <a:pt x="5322" y="-74"/>
                    <a:pt x="7826" y="-74"/>
                    <a:pt x="10017" y="419"/>
                  </a:cubicBezTo>
                  <a:cubicBezTo>
                    <a:pt x="12209" y="912"/>
                    <a:pt x="14087" y="1899"/>
                    <a:pt x="13774" y="3181"/>
                  </a:cubicBezTo>
                  <a:cubicBezTo>
                    <a:pt x="13461" y="4463"/>
                    <a:pt x="10957" y="6041"/>
                    <a:pt x="9548" y="7323"/>
                  </a:cubicBezTo>
                  <a:cubicBezTo>
                    <a:pt x="8139" y="8605"/>
                    <a:pt x="7826" y="9592"/>
                    <a:pt x="8922" y="10677"/>
                  </a:cubicBezTo>
                  <a:cubicBezTo>
                    <a:pt x="10017" y="11762"/>
                    <a:pt x="12522" y="12945"/>
                    <a:pt x="14870" y="14375"/>
                  </a:cubicBezTo>
                  <a:cubicBezTo>
                    <a:pt x="17217" y="15805"/>
                    <a:pt x="19409" y="17482"/>
                    <a:pt x="20504" y="18567"/>
                  </a:cubicBezTo>
                  <a:cubicBezTo>
                    <a:pt x="21600" y="19652"/>
                    <a:pt x="21600" y="20145"/>
                    <a:pt x="19878" y="20540"/>
                  </a:cubicBezTo>
                  <a:cubicBezTo>
                    <a:pt x="18157" y="20934"/>
                    <a:pt x="14713" y="21230"/>
                    <a:pt x="11270" y="215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7" name="Line"/>
            <p:cNvSpPr/>
            <p:nvPr/>
          </p:nvSpPr>
          <p:spPr>
            <a:xfrm>
              <a:off x="3312497" y="1593849"/>
              <a:ext cx="287954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9" h="20736" fill="norm" stroke="1" extrusionOk="0">
                  <a:moveTo>
                    <a:pt x="2529" y="20736"/>
                  </a:moveTo>
                  <a:cubicBezTo>
                    <a:pt x="1741" y="19872"/>
                    <a:pt x="953" y="19008"/>
                    <a:pt x="480" y="17496"/>
                  </a:cubicBezTo>
                  <a:cubicBezTo>
                    <a:pt x="7" y="15984"/>
                    <a:pt x="-151" y="13824"/>
                    <a:pt x="164" y="10368"/>
                  </a:cubicBezTo>
                  <a:cubicBezTo>
                    <a:pt x="480" y="6912"/>
                    <a:pt x="1268" y="2160"/>
                    <a:pt x="2529" y="648"/>
                  </a:cubicBezTo>
                  <a:cubicBezTo>
                    <a:pt x="3791" y="-864"/>
                    <a:pt x="5525" y="864"/>
                    <a:pt x="7102" y="4104"/>
                  </a:cubicBezTo>
                  <a:cubicBezTo>
                    <a:pt x="8678" y="7344"/>
                    <a:pt x="10097" y="12096"/>
                    <a:pt x="11516" y="15120"/>
                  </a:cubicBezTo>
                  <a:cubicBezTo>
                    <a:pt x="12935" y="18144"/>
                    <a:pt x="14354" y="19440"/>
                    <a:pt x="16010" y="16632"/>
                  </a:cubicBezTo>
                  <a:cubicBezTo>
                    <a:pt x="17665" y="13824"/>
                    <a:pt x="19557" y="6912"/>
                    <a:pt x="2144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8" name="Line"/>
            <p:cNvSpPr/>
            <p:nvPr/>
          </p:nvSpPr>
          <p:spPr>
            <a:xfrm>
              <a:off x="3378200" y="1416049"/>
              <a:ext cx="1905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29" name="Line"/>
            <p:cNvSpPr/>
            <p:nvPr/>
          </p:nvSpPr>
          <p:spPr>
            <a:xfrm>
              <a:off x="3371850" y="1333500"/>
              <a:ext cx="1905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0" name="Line"/>
            <p:cNvSpPr/>
            <p:nvPr/>
          </p:nvSpPr>
          <p:spPr>
            <a:xfrm>
              <a:off x="3464983" y="1282649"/>
              <a:ext cx="33868" cy="1705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19" fill="norm" stroke="1" extrusionOk="0">
                  <a:moveTo>
                    <a:pt x="5400" y="17392"/>
                  </a:moveTo>
                  <a:cubicBezTo>
                    <a:pt x="2700" y="19236"/>
                    <a:pt x="0" y="21080"/>
                    <a:pt x="0" y="21211"/>
                  </a:cubicBezTo>
                  <a:cubicBezTo>
                    <a:pt x="0" y="21343"/>
                    <a:pt x="2700" y="19763"/>
                    <a:pt x="5400" y="16470"/>
                  </a:cubicBezTo>
                  <a:cubicBezTo>
                    <a:pt x="8100" y="13177"/>
                    <a:pt x="10800" y="8172"/>
                    <a:pt x="13500" y="5011"/>
                  </a:cubicBezTo>
                  <a:cubicBezTo>
                    <a:pt x="16200" y="1850"/>
                    <a:pt x="18900" y="533"/>
                    <a:pt x="20250" y="138"/>
                  </a:cubicBezTo>
                  <a:cubicBezTo>
                    <a:pt x="21600" y="-257"/>
                    <a:pt x="21600" y="270"/>
                    <a:pt x="21600" y="7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1" name="Line"/>
            <p:cNvSpPr/>
            <p:nvPr/>
          </p:nvSpPr>
          <p:spPr>
            <a:xfrm>
              <a:off x="3543291" y="1095290"/>
              <a:ext cx="138916" cy="391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8" h="21460" fill="norm" stroke="1" extrusionOk="0">
                  <a:moveTo>
                    <a:pt x="11607" y="14463"/>
                  </a:moveTo>
                  <a:cubicBezTo>
                    <a:pt x="11930" y="13882"/>
                    <a:pt x="12252" y="13302"/>
                    <a:pt x="11607" y="12837"/>
                  </a:cubicBezTo>
                  <a:cubicBezTo>
                    <a:pt x="10963" y="12373"/>
                    <a:pt x="9351" y="12024"/>
                    <a:pt x="7900" y="12024"/>
                  </a:cubicBezTo>
                  <a:cubicBezTo>
                    <a:pt x="6449" y="12024"/>
                    <a:pt x="5160" y="12373"/>
                    <a:pt x="3709" y="13592"/>
                  </a:cubicBezTo>
                  <a:cubicBezTo>
                    <a:pt x="2258" y="14812"/>
                    <a:pt x="646" y="16902"/>
                    <a:pt x="163" y="18295"/>
                  </a:cubicBezTo>
                  <a:cubicBezTo>
                    <a:pt x="-321" y="19689"/>
                    <a:pt x="324" y="20386"/>
                    <a:pt x="1452" y="20850"/>
                  </a:cubicBezTo>
                  <a:cubicBezTo>
                    <a:pt x="2580" y="21315"/>
                    <a:pt x="4192" y="21547"/>
                    <a:pt x="5966" y="21431"/>
                  </a:cubicBezTo>
                  <a:cubicBezTo>
                    <a:pt x="7739" y="21315"/>
                    <a:pt x="9673" y="20850"/>
                    <a:pt x="11769" y="19224"/>
                  </a:cubicBezTo>
                  <a:cubicBezTo>
                    <a:pt x="13864" y="17599"/>
                    <a:pt x="16121" y="14812"/>
                    <a:pt x="17733" y="11618"/>
                  </a:cubicBezTo>
                  <a:cubicBezTo>
                    <a:pt x="19345" y="8424"/>
                    <a:pt x="20312" y="4824"/>
                    <a:pt x="20795" y="2734"/>
                  </a:cubicBezTo>
                  <a:cubicBezTo>
                    <a:pt x="21279" y="644"/>
                    <a:pt x="21279" y="63"/>
                    <a:pt x="20795" y="5"/>
                  </a:cubicBezTo>
                  <a:cubicBezTo>
                    <a:pt x="20312" y="-53"/>
                    <a:pt x="19345" y="412"/>
                    <a:pt x="18055" y="2560"/>
                  </a:cubicBezTo>
                  <a:cubicBezTo>
                    <a:pt x="16766" y="4708"/>
                    <a:pt x="15154" y="8541"/>
                    <a:pt x="14670" y="11153"/>
                  </a:cubicBezTo>
                  <a:cubicBezTo>
                    <a:pt x="14186" y="13766"/>
                    <a:pt x="14831" y="15160"/>
                    <a:pt x="15476" y="165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2" name="Line"/>
            <p:cNvSpPr/>
            <p:nvPr/>
          </p:nvSpPr>
          <p:spPr>
            <a:xfrm>
              <a:off x="4064000" y="1393740"/>
              <a:ext cx="209550" cy="4287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1" fill="norm" stroke="1" extrusionOk="0">
                  <a:moveTo>
                    <a:pt x="0" y="1121"/>
                  </a:moveTo>
                  <a:cubicBezTo>
                    <a:pt x="0" y="589"/>
                    <a:pt x="0" y="57"/>
                    <a:pt x="436" y="4"/>
                  </a:cubicBezTo>
                  <a:cubicBezTo>
                    <a:pt x="873" y="-49"/>
                    <a:pt x="1745" y="377"/>
                    <a:pt x="4036" y="2451"/>
                  </a:cubicBezTo>
                  <a:cubicBezTo>
                    <a:pt x="6327" y="4526"/>
                    <a:pt x="10036" y="8251"/>
                    <a:pt x="13200" y="11709"/>
                  </a:cubicBezTo>
                  <a:cubicBezTo>
                    <a:pt x="16364" y="15167"/>
                    <a:pt x="18982" y="18359"/>
                    <a:pt x="21600" y="215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3" name="Line"/>
            <p:cNvSpPr/>
            <p:nvPr/>
          </p:nvSpPr>
          <p:spPr>
            <a:xfrm>
              <a:off x="4114800" y="1416050"/>
              <a:ext cx="184150" cy="400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359" y="114"/>
                    <a:pt x="19117" y="229"/>
                    <a:pt x="17131" y="1714"/>
                  </a:cubicBezTo>
                  <a:cubicBezTo>
                    <a:pt x="15145" y="3200"/>
                    <a:pt x="12414" y="6057"/>
                    <a:pt x="9683" y="8800"/>
                  </a:cubicBezTo>
                  <a:cubicBezTo>
                    <a:pt x="6952" y="11543"/>
                    <a:pt x="4221" y="14171"/>
                    <a:pt x="2607" y="16286"/>
                  </a:cubicBezTo>
                  <a:cubicBezTo>
                    <a:pt x="993" y="18400"/>
                    <a:pt x="497" y="200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4" name="Line"/>
            <p:cNvSpPr/>
            <p:nvPr/>
          </p:nvSpPr>
          <p:spPr>
            <a:xfrm>
              <a:off x="5289913" y="1517377"/>
              <a:ext cx="148952" cy="2246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9" h="21424" fill="norm" stroke="1" extrusionOk="0">
                  <a:moveTo>
                    <a:pt x="1773" y="1843"/>
                  </a:moveTo>
                  <a:cubicBezTo>
                    <a:pt x="1773" y="833"/>
                    <a:pt x="1773" y="-176"/>
                    <a:pt x="1469" y="26"/>
                  </a:cubicBezTo>
                  <a:cubicBezTo>
                    <a:pt x="1165" y="228"/>
                    <a:pt x="556" y="1641"/>
                    <a:pt x="252" y="5073"/>
                  </a:cubicBezTo>
                  <a:cubicBezTo>
                    <a:pt x="-52" y="8504"/>
                    <a:pt x="-52" y="13955"/>
                    <a:pt x="100" y="17185"/>
                  </a:cubicBezTo>
                  <a:cubicBezTo>
                    <a:pt x="252" y="20415"/>
                    <a:pt x="556" y="21424"/>
                    <a:pt x="1317" y="21424"/>
                  </a:cubicBezTo>
                  <a:cubicBezTo>
                    <a:pt x="2078" y="21424"/>
                    <a:pt x="3294" y="20415"/>
                    <a:pt x="4207" y="19304"/>
                  </a:cubicBezTo>
                  <a:cubicBezTo>
                    <a:pt x="5120" y="18194"/>
                    <a:pt x="5728" y="16983"/>
                    <a:pt x="6489" y="15570"/>
                  </a:cubicBezTo>
                  <a:cubicBezTo>
                    <a:pt x="7249" y="14157"/>
                    <a:pt x="8162" y="12542"/>
                    <a:pt x="8923" y="12542"/>
                  </a:cubicBezTo>
                  <a:cubicBezTo>
                    <a:pt x="9683" y="12542"/>
                    <a:pt x="10292" y="14157"/>
                    <a:pt x="11204" y="15469"/>
                  </a:cubicBezTo>
                  <a:cubicBezTo>
                    <a:pt x="12117" y="16781"/>
                    <a:pt x="13334" y="17790"/>
                    <a:pt x="14703" y="18295"/>
                  </a:cubicBezTo>
                  <a:cubicBezTo>
                    <a:pt x="16072" y="18800"/>
                    <a:pt x="17593" y="18800"/>
                    <a:pt x="18962" y="17689"/>
                  </a:cubicBezTo>
                  <a:cubicBezTo>
                    <a:pt x="20331" y="16579"/>
                    <a:pt x="21548" y="14359"/>
                    <a:pt x="21396" y="12037"/>
                  </a:cubicBezTo>
                  <a:cubicBezTo>
                    <a:pt x="21244" y="9716"/>
                    <a:pt x="19723" y="7293"/>
                    <a:pt x="18202" y="48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5" name="Line"/>
            <p:cNvSpPr/>
            <p:nvPr/>
          </p:nvSpPr>
          <p:spPr>
            <a:xfrm>
              <a:off x="5524500" y="1587500"/>
              <a:ext cx="6350" cy="88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6" name="Line"/>
            <p:cNvSpPr/>
            <p:nvPr/>
          </p:nvSpPr>
          <p:spPr>
            <a:xfrm>
              <a:off x="5530799" y="1441450"/>
              <a:ext cx="25452" cy="7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978" h="21600" fill="norm" stroke="1" extrusionOk="0">
                  <a:moveTo>
                    <a:pt x="5024" y="21600"/>
                  </a:moveTo>
                  <a:cubicBezTo>
                    <a:pt x="1701" y="16200"/>
                    <a:pt x="-1622" y="10800"/>
                    <a:pt x="870" y="7200"/>
                  </a:cubicBezTo>
                  <a:cubicBezTo>
                    <a:pt x="3363" y="3600"/>
                    <a:pt x="11670" y="1800"/>
                    <a:pt x="1997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7" name="Line"/>
            <p:cNvSpPr/>
            <p:nvPr/>
          </p:nvSpPr>
          <p:spPr>
            <a:xfrm>
              <a:off x="5590376" y="1301749"/>
              <a:ext cx="340524" cy="425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0" h="21600" fill="norm" stroke="1" extrusionOk="0">
                  <a:moveTo>
                    <a:pt x="8250" y="0"/>
                  </a:moveTo>
                  <a:cubicBezTo>
                    <a:pt x="7050" y="3546"/>
                    <a:pt x="5850" y="7093"/>
                    <a:pt x="5250" y="10263"/>
                  </a:cubicBezTo>
                  <a:cubicBezTo>
                    <a:pt x="4650" y="13433"/>
                    <a:pt x="4650" y="16227"/>
                    <a:pt x="4717" y="17893"/>
                  </a:cubicBezTo>
                  <a:cubicBezTo>
                    <a:pt x="4783" y="19558"/>
                    <a:pt x="4917" y="20096"/>
                    <a:pt x="4983" y="20096"/>
                  </a:cubicBezTo>
                  <a:cubicBezTo>
                    <a:pt x="5050" y="20096"/>
                    <a:pt x="5050" y="19558"/>
                    <a:pt x="4317" y="18537"/>
                  </a:cubicBezTo>
                  <a:cubicBezTo>
                    <a:pt x="3583" y="17516"/>
                    <a:pt x="2117" y="16012"/>
                    <a:pt x="1183" y="15045"/>
                  </a:cubicBezTo>
                  <a:cubicBezTo>
                    <a:pt x="250" y="14078"/>
                    <a:pt x="-150" y="13648"/>
                    <a:pt x="50" y="13164"/>
                  </a:cubicBezTo>
                  <a:cubicBezTo>
                    <a:pt x="250" y="12681"/>
                    <a:pt x="1050" y="12143"/>
                    <a:pt x="2717" y="10746"/>
                  </a:cubicBezTo>
                  <a:cubicBezTo>
                    <a:pt x="4383" y="9349"/>
                    <a:pt x="6917" y="7093"/>
                    <a:pt x="8650" y="5534"/>
                  </a:cubicBezTo>
                  <a:cubicBezTo>
                    <a:pt x="10383" y="3976"/>
                    <a:pt x="11317" y="3116"/>
                    <a:pt x="12183" y="2418"/>
                  </a:cubicBezTo>
                  <a:cubicBezTo>
                    <a:pt x="13050" y="1719"/>
                    <a:pt x="13850" y="1182"/>
                    <a:pt x="14250" y="1182"/>
                  </a:cubicBezTo>
                  <a:cubicBezTo>
                    <a:pt x="14650" y="1182"/>
                    <a:pt x="14650" y="1719"/>
                    <a:pt x="14317" y="3922"/>
                  </a:cubicBezTo>
                  <a:cubicBezTo>
                    <a:pt x="13983" y="6125"/>
                    <a:pt x="13317" y="9994"/>
                    <a:pt x="12783" y="12734"/>
                  </a:cubicBezTo>
                  <a:cubicBezTo>
                    <a:pt x="12250" y="15475"/>
                    <a:pt x="11850" y="17087"/>
                    <a:pt x="11583" y="18322"/>
                  </a:cubicBezTo>
                  <a:cubicBezTo>
                    <a:pt x="11317" y="19558"/>
                    <a:pt x="11183" y="20418"/>
                    <a:pt x="11183" y="20525"/>
                  </a:cubicBezTo>
                  <a:cubicBezTo>
                    <a:pt x="11183" y="20633"/>
                    <a:pt x="11317" y="19988"/>
                    <a:pt x="11917" y="18806"/>
                  </a:cubicBezTo>
                  <a:cubicBezTo>
                    <a:pt x="12517" y="17624"/>
                    <a:pt x="13583" y="15904"/>
                    <a:pt x="14450" y="14884"/>
                  </a:cubicBezTo>
                  <a:cubicBezTo>
                    <a:pt x="15317" y="13863"/>
                    <a:pt x="15983" y="13540"/>
                    <a:pt x="16650" y="13540"/>
                  </a:cubicBezTo>
                  <a:cubicBezTo>
                    <a:pt x="17317" y="13540"/>
                    <a:pt x="17983" y="13863"/>
                    <a:pt x="18783" y="15260"/>
                  </a:cubicBezTo>
                  <a:cubicBezTo>
                    <a:pt x="19583" y="16657"/>
                    <a:pt x="20517" y="19128"/>
                    <a:pt x="2145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8" name="Line"/>
            <p:cNvSpPr/>
            <p:nvPr/>
          </p:nvSpPr>
          <p:spPr>
            <a:xfrm>
              <a:off x="6465245" y="1398749"/>
              <a:ext cx="246706" cy="4187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8" h="21366" fill="norm" stroke="1" extrusionOk="0">
                  <a:moveTo>
                    <a:pt x="21518" y="1207"/>
                  </a:moveTo>
                  <a:cubicBezTo>
                    <a:pt x="19856" y="667"/>
                    <a:pt x="18195" y="127"/>
                    <a:pt x="16441" y="19"/>
                  </a:cubicBezTo>
                  <a:cubicBezTo>
                    <a:pt x="14687" y="-89"/>
                    <a:pt x="12841" y="235"/>
                    <a:pt x="10349" y="1909"/>
                  </a:cubicBezTo>
                  <a:cubicBezTo>
                    <a:pt x="7856" y="3583"/>
                    <a:pt x="4718" y="6607"/>
                    <a:pt x="2780" y="9523"/>
                  </a:cubicBezTo>
                  <a:cubicBezTo>
                    <a:pt x="841" y="12439"/>
                    <a:pt x="103" y="15247"/>
                    <a:pt x="10" y="17191"/>
                  </a:cubicBezTo>
                  <a:cubicBezTo>
                    <a:pt x="-82" y="19135"/>
                    <a:pt x="472" y="20215"/>
                    <a:pt x="1764" y="20809"/>
                  </a:cubicBezTo>
                  <a:cubicBezTo>
                    <a:pt x="3056" y="21403"/>
                    <a:pt x="5087" y="21511"/>
                    <a:pt x="7118" y="21187"/>
                  </a:cubicBezTo>
                  <a:cubicBezTo>
                    <a:pt x="9149" y="20863"/>
                    <a:pt x="11180" y="20107"/>
                    <a:pt x="13210" y="193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39" name="Line"/>
            <p:cNvSpPr/>
            <p:nvPr/>
          </p:nvSpPr>
          <p:spPr>
            <a:xfrm>
              <a:off x="6483350" y="1625600"/>
              <a:ext cx="152400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300" y="16200"/>
                    <a:pt x="6600" y="10800"/>
                    <a:pt x="10200" y="7200"/>
                  </a:cubicBezTo>
                  <a:cubicBezTo>
                    <a:pt x="13800" y="3600"/>
                    <a:pt x="17700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0" name="Line"/>
            <p:cNvSpPr/>
            <p:nvPr/>
          </p:nvSpPr>
          <p:spPr>
            <a:xfrm>
              <a:off x="6693644" y="1410921"/>
              <a:ext cx="304057" cy="424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7" h="21538" fill="norm" stroke="1" extrusionOk="0">
                  <a:moveTo>
                    <a:pt x="21547" y="905"/>
                  </a:moveTo>
                  <a:cubicBezTo>
                    <a:pt x="19147" y="583"/>
                    <a:pt x="16747" y="260"/>
                    <a:pt x="15172" y="99"/>
                  </a:cubicBezTo>
                  <a:cubicBezTo>
                    <a:pt x="13597" y="-62"/>
                    <a:pt x="12847" y="-62"/>
                    <a:pt x="11947" y="368"/>
                  </a:cubicBezTo>
                  <a:cubicBezTo>
                    <a:pt x="11047" y="798"/>
                    <a:pt x="9997" y="1657"/>
                    <a:pt x="9022" y="3377"/>
                  </a:cubicBezTo>
                  <a:cubicBezTo>
                    <a:pt x="8047" y="5096"/>
                    <a:pt x="7147" y="7675"/>
                    <a:pt x="5722" y="10308"/>
                  </a:cubicBezTo>
                  <a:cubicBezTo>
                    <a:pt x="4297" y="12941"/>
                    <a:pt x="2347" y="15628"/>
                    <a:pt x="1297" y="17239"/>
                  </a:cubicBezTo>
                  <a:cubicBezTo>
                    <a:pt x="247" y="18851"/>
                    <a:pt x="97" y="19389"/>
                    <a:pt x="22" y="19926"/>
                  </a:cubicBezTo>
                  <a:cubicBezTo>
                    <a:pt x="-53" y="20463"/>
                    <a:pt x="-53" y="21001"/>
                    <a:pt x="1972" y="21269"/>
                  </a:cubicBezTo>
                  <a:cubicBezTo>
                    <a:pt x="3997" y="21538"/>
                    <a:pt x="8047" y="21538"/>
                    <a:pt x="12097" y="215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1" name="Line"/>
            <p:cNvSpPr/>
            <p:nvPr/>
          </p:nvSpPr>
          <p:spPr>
            <a:xfrm>
              <a:off x="6978650" y="1543049"/>
              <a:ext cx="196850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55" y="1080"/>
                    <a:pt x="5110" y="2160"/>
                    <a:pt x="8129" y="4680"/>
                  </a:cubicBezTo>
                  <a:cubicBezTo>
                    <a:pt x="11148" y="7200"/>
                    <a:pt x="14632" y="11160"/>
                    <a:pt x="16955" y="14220"/>
                  </a:cubicBezTo>
                  <a:cubicBezTo>
                    <a:pt x="19277" y="17280"/>
                    <a:pt x="20439" y="1944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2" name="Line"/>
            <p:cNvSpPr/>
            <p:nvPr/>
          </p:nvSpPr>
          <p:spPr>
            <a:xfrm>
              <a:off x="7002149" y="1530350"/>
              <a:ext cx="173352" cy="322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3" h="21377" fill="norm" stroke="1" extrusionOk="0">
                  <a:moveTo>
                    <a:pt x="21313" y="0"/>
                  </a:moveTo>
                  <a:cubicBezTo>
                    <a:pt x="17930" y="1823"/>
                    <a:pt x="14547" y="3647"/>
                    <a:pt x="11033" y="6662"/>
                  </a:cubicBezTo>
                  <a:cubicBezTo>
                    <a:pt x="7520" y="9678"/>
                    <a:pt x="3877" y="13886"/>
                    <a:pt x="1925" y="16621"/>
                  </a:cubicBezTo>
                  <a:cubicBezTo>
                    <a:pt x="-27" y="19356"/>
                    <a:pt x="-287" y="20618"/>
                    <a:pt x="233" y="21109"/>
                  </a:cubicBezTo>
                  <a:cubicBezTo>
                    <a:pt x="754" y="21600"/>
                    <a:pt x="2055" y="21319"/>
                    <a:pt x="3356" y="210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3" name="Line"/>
            <p:cNvSpPr/>
            <p:nvPr/>
          </p:nvSpPr>
          <p:spPr>
            <a:xfrm>
              <a:off x="7230205" y="1428205"/>
              <a:ext cx="152529" cy="3963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4" h="21515" fill="norm" stroke="1" extrusionOk="0">
                  <a:moveTo>
                    <a:pt x="337" y="2098"/>
                  </a:moveTo>
                  <a:cubicBezTo>
                    <a:pt x="45" y="1524"/>
                    <a:pt x="-247" y="949"/>
                    <a:pt x="337" y="547"/>
                  </a:cubicBezTo>
                  <a:cubicBezTo>
                    <a:pt x="921" y="145"/>
                    <a:pt x="2380" y="-85"/>
                    <a:pt x="5299" y="30"/>
                  </a:cubicBezTo>
                  <a:cubicBezTo>
                    <a:pt x="8218" y="145"/>
                    <a:pt x="12596" y="604"/>
                    <a:pt x="15661" y="1409"/>
                  </a:cubicBezTo>
                  <a:cubicBezTo>
                    <a:pt x="18726" y="2213"/>
                    <a:pt x="20477" y="3362"/>
                    <a:pt x="20915" y="5315"/>
                  </a:cubicBezTo>
                  <a:cubicBezTo>
                    <a:pt x="21353" y="7268"/>
                    <a:pt x="20477" y="10026"/>
                    <a:pt x="19894" y="12266"/>
                  </a:cubicBezTo>
                  <a:cubicBezTo>
                    <a:pt x="19310" y="14506"/>
                    <a:pt x="19018" y="16230"/>
                    <a:pt x="19018" y="17609"/>
                  </a:cubicBezTo>
                  <a:cubicBezTo>
                    <a:pt x="19018" y="18987"/>
                    <a:pt x="19310" y="20021"/>
                    <a:pt x="18726" y="20653"/>
                  </a:cubicBezTo>
                  <a:cubicBezTo>
                    <a:pt x="18142" y="21285"/>
                    <a:pt x="16683" y="21515"/>
                    <a:pt x="13910" y="21515"/>
                  </a:cubicBezTo>
                  <a:cubicBezTo>
                    <a:pt x="11137" y="21515"/>
                    <a:pt x="7050" y="21285"/>
                    <a:pt x="2964" y="210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4" name="Line"/>
            <p:cNvSpPr/>
            <p:nvPr/>
          </p:nvSpPr>
          <p:spPr>
            <a:xfrm>
              <a:off x="7543800" y="1644650"/>
              <a:ext cx="14605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5" name="Line"/>
            <p:cNvSpPr/>
            <p:nvPr/>
          </p:nvSpPr>
          <p:spPr>
            <a:xfrm>
              <a:off x="7512050" y="1746249"/>
              <a:ext cx="2286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6" name="Line"/>
            <p:cNvSpPr/>
            <p:nvPr/>
          </p:nvSpPr>
          <p:spPr>
            <a:xfrm>
              <a:off x="7880350" y="1534583"/>
              <a:ext cx="387350" cy="3513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20949"/>
                    <a:pt x="0" y="20299"/>
                    <a:pt x="118" y="20299"/>
                  </a:cubicBezTo>
                  <a:cubicBezTo>
                    <a:pt x="236" y="20299"/>
                    <a:pt x="472" y="20949"/>
                    <a:pt x="885" y="21014"/>
                  </a:cubicBezTo>
                  <a:cubicBezTo>
                    <a:pt x="1298" y="21080"/>
                    <a:pt x="1889" y="20559"/>
                    <a:pt x="2892" y="18477"/>
                  </a:cubicBezTo>
                  <a:cubicBezTo>
                    <a:pt x="3895" y="16395"/>
                    <a:pt x="5311" y="12752"/>
                    <a:pt x="6492" y="9629"/>
                  </a:cubicBezTo>
                  <a:cubicBezTo>
                    <a:pt x="7672" y="6506"/>
                    <a:pt x="8616" y="3904"/>
                    <a:pt x="9207" y="2277"/>
                  </a:cubicBezTo>
                  <a:cubicBezTo>
                    <a:pt x="9797" y="651"/>
                    <a:pt x="10033" y="0"/>
                    <a:pt x="10092" y="0"/>
                  </a:cubicBezTo>
                  <a:cubicBezTo>
                    <a:pt x="10151" y="0"/>
                    <a:pt x="10033" y="651"/>
                    <a:pt x="9738" y="2993"/>
                  </a:cubicBezTo>
                  <a:cubicBezTo>
                    <a:pt x="9443" y="5335"/>
                    <a:pt x="8970" y="9369"/>
                    <a:pt x="8734" y="11841"/>
                  </a:cubicBezTo>
                  <a:cubicBezTo>
                    <a:pt x="8498" y="14313"/>
                    <a:pt x="8498" y="15224"/>
                    <a:pt x="8734" y="16135"/>
                  </a:cubicBezTo>
                  <a:cubicBezTo>
                    <a:pt x="8970" y="17046"/>
                    <a:pt x="9443" y="17957"/>
                    <a:pt x="9974" y="18347"/>
                  </a:cubicBezTo>
                  <a:cubicBezTo>
                    <a:pt x="10505" y="18737"/>
                    <a:pt x="11095" y="18607"/>
                    <a:pt x="12039" y="17371"/>
                  </a:cubicBezTo>
                  <a:cubicBezTo>
                    <a:pt x="12984" y="16135"/>
                    <a:pt x="14282" y="13793"/>
                    <a:pt x="15521" y="11125"/>
                  </a:cubicBezTo>
                  <a:cubicBezTo>
                    <a:pt x="16761" y="8458"/>
                    <a:pt x="17941" y="5465"/>
                    <a:pt x="18590" y="3643"/>
                  </a:cubicBezTo>
                  <a:cubicBezTo>
                    <a:pt x="19239" y="1822"/>
                    <a:pt x="19357" y="1171"/>
                    <a:pt x="19357" y="1171"/>
                  </a:cubicBezTo>
                  <a:cubicBezTo>
                    <a:pt x="19357" y="1171"/>
                    <a:pt x="19239" y="1822"/>
                    <a:pt x="19121" y="4034"/>
                  </a:cubicBezTo>
                  <a:cubicBezTo>
                    <a:pt x="19003" y="6246"/>
                    <a:pt x="18885" y="10019"/>
                    <a:pt x="19298" y="12947"/>
                  </a:cubicBezTo>
                  <a:cubicBezTo>
                    <a:pt x="19711" y="15875"/>
                    <a:pt x="20656" y="17957"/>
                    <a:pt x="21600" y="2003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7" name="Line"/>
            <p:cNvSpPr/>
            <p:nvPr/>
          </p:nvSpPr>
          <p:spPr>
            <a:xfrm>
              <a:off x="5486476" y="2290368"/>
              <a:ext cx="170366" cy="478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2" h="21316" fill="norm" stroke="1" extrusionOk="0">
                  <a:moveTo>
                    <a:pt x="15795" y="13388"/>
                  </a:moveTo>
                  <a:cubicBezTo>
                    <a:pt x="15795" y="12917"/>
                    <a:pt x="15795" y="12445"/>
                    <a:pt x="15005" y="12209"/>
                  </a:cubicBezTo>
                  <a:cubicBezTo>
                    <a:pt x="14215" y="11973"/>
                    <a:pt x="12634" y="11973"/>
                    <a:pt x="10132" y="12822"/>
                  </a:cubicBezTo>
                  <a:cubicBezTo>
                    <a:pt x="7629" y="13671"/>
                    <a:pt x="4205" y="15369"/>
                    <a:pt x="2229" y="16925"/>
                  </a:cubicBezTo>
                  <a:cubicBezTo>
                    <a:pt x="254" y="18482"/>
                    <a:pt x="-273" y="19897"/>
                    <a:pt x="122" y="20651"/>
                  </a:cubicBezTo>
                  <a:cubicBezTo>
                    <a:pt x="517" y="21406"/>
                    <a:pt x="1834" y="21500"/>
                    <a:pt x="3810" y="21028"/>
                  </a:cubicBezTo>
                  <a:cubicBezTo>
                    <a:pt x="5786" y="20557"/>
                    <a:pt x="8420" y="19519"/>
                    <a:pt x="11054" y="17538"/>
                  </a:cubicBezTo>
                  <a:cubicBezTo>
                    <a:pt x="13688" y="15558"/>
                    <a:pt x="16322" y="12634"/>
                    <a:pt x="18034" y="9757"/>
                  </a:cubicBezTo>
                  <a:cubicBezTo>
                    <a:pt x="19747" y="6880"/>
                    <a:pt x="20537" y="4050"/>
                    <a:pt x="20932" y="2400"/>
                  </a:cubicBezTo>
                  <a:cubicBezTo>
                    <a:pt x="21327" y="749"/>
                    <a:pt x="21327" y="277"/>
                    <a:pt x="20668" y="89"/>
                  </a:cubicBezTo>
                  <a:cubicBezTo>
                    <a:pt x="20010" y="-100"/>
                    <a:pt x="18693" y="-6"/>
                    <a:pt x="17507" y="560"/>
                  </a:cubicBezTo>
                  <a:cubicBezTo>
                    <a:pt x="16322" y="1126"/>
                    <a:pt x="15268" y="2164"/>
                    <a:pt x="14478" y="4239"/>
                  </a:cubicBezTo>
                  <a:cubicBezTo>
                    <a:pt x="13688" y="6314"/>
                    <a:pt x="13161" y="9427"/>
                    <a:pt x="13161" y="11879"/>
                  </a:cubicBezTo>
                  <a:cubicBezTo>
                    <a:pt x="13161" y="14331"/>
                    <a:pt x="13688" y="16124"/>
                    <a:pt x="14215" y="17255"/>
                  </a:cubicBezTo>
                  <a:cubicBezTo>
                    <a:pt x="14742" y="18387"/>
                    <a:pt x="15268" y="18859"/>
                    <a:pt x="16322" y="19000"/>
                  </a:cubicBezTo>
                  <a:cubicBezTo>
                    <a:pt x="17376" y="19142"/>
                    <a:pt x="18956" y="18953"/>
                    <a:pt x="20537" y="1876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8" name="Line"/>
            <p:cNvSpPr/>
            <p:nvPr/>
          </p:nvSpPr>
          <p:spPr>
            <a:xfrm>
              <a:off x="5720433" y="2554800"/>
              <a:ext cx="98049" cy="1734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19" h="21075" fill="norm" stroke="1" extrusionOk="0">
                  <a:moveTo>
                    <a:pt x="17382" y="1288"/>
                  </a:moveTo>
                  <a:cubicBezTo>
                    <a:pt x="15178" y="1288"/>
                    <a:pt x="12974" y="1288"/>
                    <a:pt x="9889" y="3988"/>
                  </a:cubicBezTo>
                  <a:cubicBezTo>
                    <a:pt x="6803" y="6688"/>
                    <a:pt x="2836" y="12088"/>
                    <a:pt x="1072" y="15431"/>
                  </a:cubicBezTo>
                  <a:cubicBezTo>
                    <a:pt x="-691" y="18774"/>
                    <a:pt x="-250" y="20059"/>
                    <a:pt x="2174" y="20702"/>
                  </a:cubicBezTo>
                  <a:cubicBezTo>
                    <a:pt x="4599" y="21345"/>
                    <a:pt x="9007" y="21345"/>
                    <a:pt x="12533" y="19159"/>
                  </a:cubicBezTo>
                  <a:cubicBezTo>
                    <a:pt x="16060" y="16974"/>
                    <a:pt x="18705" y="12602"/>
                    <a:pt x="19807" y="9002"/>
                  </a:cubicBezTo>
                  <a:cubicBezTo>
                    <a:pt x="20909" y="5402"/>
                    <a:pt x="20468" y="2574"/>
                    <a:pt x="18925" y="1159"/>
                  </a:cubicBezTo>
                  <a:cubicBezTo>
                    <a:pt x="17382" y="-255"/>
                    <a:pt x="14738" y="-255"/>
                    <a:pt x="13195" y="516"/>
                  </a:cubicBezTo>
                  <a:cubicBezTo>
                    <a:pt x="11652" y="1288"/>
                    <a:pt x="11211" y="2831"/>
                    <a:pt x="10770" y="437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49" name="Line"/>
            <p:cNvSpPr/>
            <p:nvPr/>
          </p:nvSpPr>
          <p:spPr>
            <a:xfrm>
              <a:off x="5892799" y="2529373"/>
              <a:ext cx="165101" cy="1997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797" fill="norm" stroke="1" extrusionOk="0">
                  <a:moveTo>
                    <a:pt x="3323" y="12347"/>
                  </a:moveTo>
                  <a:cubicBezTo>
                    <a:pt x="6646" y="9262"/>
                    <a:pt x="9969" y="6176"/>
                    <a:pt x="11908" y="4082"/>
                  </a:cubicBezTo>
                  <a:cubicBezTo>
                    <a:pt x="13846" y="1988"/>
                    <a:pt x="14400" y="886"/>
                    <a:pt x="13985" y="335"/>
                  </a:cubicBezTo>
                  <a:cubicBezTo>
                    <a:pt x="13569" y="-216"/>
                    <a:pt x="12185" y="-216"/>
                    <a:pt x="9969" y="1327"/>
                  </a:cubicBezTo>
                  <a:cubicBezTo>
                    <a:pt x="7754" y="2870"/>
                    <a:pt x="4708" y="5955"/>
                    <a:pt x="2769" y="9262"/>
                  </a:cubicBezTo>
                  <a:cubicBezTo>
                    <a:pt x="831" y="12568"/>
                    <a:pt x="0" y="16094"/>
                    <a:pt x="0" y="18298"/>
                  </a:cubicBezTo>
                  <a:cubicBezTo>
                    <a:pt x="0" y="20502"/>
                    <a:pt x="831" y="21384"/>
                    <a:pt x="4569" y="20392"/>
                  </a:cubicBezTo>
                  <a:cubicBezTo>
                    <a:pt x="8308" y="19400"/>
                    <a:pt x="14954" y="16535"/>
                    <a:pt x="21600" y="1367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0" name="Line"/>
            <p:cNvSpPr/>
            <p:nvPr/>
          </p:nvSpPr>
          <p:spPr>
            <a:xfrm>
              <a:off x="6007100" y="2509044"/>
              <a:ext cx="133350" cy="255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38" fill="norm" stroke="1" extrusionOk="0">
                  <a:moveTo>
                    <a:pt x="21600" y="996"/>
                  </a:moveTo>
                  <a:cubicBezTo>
                    <a:pt x="19886" y="642"/>
                    <a:pt x="18171" y="288"/>
                    <a:pt x="16457" y="111"/>
                  </a:cubicBezTo>
                  <a:cubicBezTo>
                    <a:pt x="14743" y="-66"/>
                    <a:pt x="13029" y="-66"/>
                    <a:pt x="12000" y="377"/>
                  </a:cubicBezTo>
                  <a:cubicBezTo>
                    <a:pt x="10971" y="819"/>
                    <a:pt x="10629" y="1704"/>
                    <a:pt x="12000" y="4095"/>
                  </a:cubicBezTo>
                  <a:cubicBezTo>
                    <a:pt x="13371" y="6485"/>
                    <a:pt x="16457" y="10380"/>
                    <a:pt x="18171" y="12770"/>
                  </a:cubicBezTo>
                  <a:cubicBezTo>
                    <a:pt x="19886" y="15160"/>
                    <a:pt x="20229" y="16045"/>
                    <a:pt x="19543" y="17285"/>
                  </a:cubicBezTo>
                  <a:cubicBezTo>
                    <a:pt x="18857" y="18524"/>
                    <a:pt x="17143" y="20118"/>
                    <a:pt x="13714" y="20826"/>
                  </a:cubicBezTo>
                  <a:cubicBezTo>
                    <a:pt x="10286" y="21534"/>
                    <a:pt x="5143" y="21357"/>
                    <a:pt x="0" y="2118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1" name="Line"/>
            <p:cNvSpPr/>
            <p:nvPr/>
          </p:nvSpPr>
          <p:spPr>
            <a:xfrm>
              <a:off x="4870450" y="2622550"/>
              <a:ext cx="387350" cy="7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069" y="19200"/>
                    <a:pt x="6138" y="16800"/>
                    <a:pt x="9738" y="13200"/>
                  </a:cubicBezTo>
                  <a:cubicBezTo>
                    <a:pt x="13338" y="9600"/>
                    <a:pt x="17469" y="4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2" name="Line"/>
            <p:cNvSpPr/>
            <p:nvPr/>
          </p:nvSpPr>
          <p:spPr>
            <a:xfrm>
              <a:off x="5207000" y="2565400"/>
              <a:ext cx="112143" cy="215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35" h="21600" fill="norm" stroke="1" extrusionOk="0">
                  <a:moveTo>
                    <a:pt x="0" y="0"/>
                  </a:moveTo>
                  <a:cubicBezTo>
                    <a:pt x="6171" y="2753"/>
                    <a:pt x="12343" y="5506"/>
                    <a:pt x="16200" y="8047"/>
                  </a:cubicBezTo>
                  <a:cubicBezTo>
                    <a:pt x="20057" y="10588"/>
                    <a:pt x="21600" y="12918"/>
                    <a:pt x="19479" y="15141"/>
                  </a:cubicBezTo>
                  <a:cubicBezTo>
                    <a:pt x="17357" y="17365"/>
                    <a:pt x="11571" y="19482"/>
                    <a:pt x="5786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3" name="Line"/>
            <p:cNvSpPr/>
            <p:nvPr/>
          </p:nvSpPr>
          <p:spPr>
            <a:xfrm>
              <a:off x="6560276" y="2565203"/>
              <a:ext cx="121140" cy="2409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4" h="21018" fill="norm" stroke="1" extrusionOk="0">
                  <a:moveTo>
                    <a:pt x="5458" y="6110"/>
                  </a:moveTo>
                  <a:cubicBezTo>
                    <a:pt x="4341" y="10540"/>
                    <a:pt x="3224" y="14971"/>
                    <a:pt x="2293" y="17648"/>
                  </a:cubicBezTo>
                  <a:cubicBezTo>
                    <a:pt x="1362" y="20325"/>
                    <a:pt x="617" y="21248"/>
                    <a:pt x="244" y="20971"/>
                  </a:cubicBezTo>
                  <a:cubicBezTo>
                    <a:pt x="-128" y="20694"/>
                    <a:pt x="-128" y="19217"/>
                    <a:pt x="617" y="16263"/>
                  </a:cubicBezTo>
                  <a:cubicBezTo>
                    <a:pt x="1362" y="13310"/>
                    <a:pt x="2851" y="8879"/>
                    <a:pt x="4527" y="5833"/>
                  </a:cubicBezTo>
                  <a:cubicBezTo>
                    <a:pt x="6203" y="2786"/>
                    <a:pt x="8065" y="1125"/>
                    <a:pt x="10672" y="386"/>
                  </a:cubicBezTo>
                  <a:cubicBezTo>
                    <a:pt x="13279" y="-352"/>
                    <a:pt x="16631" y="-167"/>
                    <a:pt x="18679" y="2140"/>
                  </a:cubicBezTo>
                  <a:cubicBezTo>
                    <a:pt x="20727" y="4448"/>
                    <a:pt x="21472" y="8879"/>
                    <a:pt x="21286" y="12202"/>
                  </a:cubicBezTo>
                  <a:cubicBezTo>
                    <a:pt x="21100" y="15525"/>
                    <a:pt x="19982" y="17740"/>
                    <a:pt x="18865" y="1995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4" name="Line"/>
            <p:cNvSpPr/>
            <p:nvPr/>
          </p:nvSpPr>
          <p:spPr>
            <a:xfrm>
              <a:off x="6731000" y="2584450"/>
              <a:ext cx="97549" cy="1887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0" h="21403" fill="norm" stroke="1" extrusionOk="0">
                  <a:moveTo>
                    <a:pt x="19302" y="2880"/>
                  </a:moveTo>
                  <a:cubicBezTo>
                    <a:pt x="12868" y="6960"/>
                    <a:pt x="6434" y="11040"/>
                    <a:pt x="3217" y="13680"/>
                  </a:cubicBezTo>
                  <a:cubicBezTo>
                    <a:pt x="0" y="16320"/>
                    <a:pt x="0" y="17520"/>
                    <a:pt x="0" y="18720"/>
                  </a:cubicBezTo>
                  <a:cubicBezTo>
                    <a:pt x="0" y="19920"/>
                    <a:pt x="0" y="21120"/>
                    <a:pt x="3447" y="21360"/>
                  </a:cubicBezTo>
                  <a:cubicBezTo>
                    <a:pt x="6894" y="21600"/>
                    <a:pt x="13787" y="20880"/>
                    <a:pt x="17464" y="17880"/>
                  </a:cubicBezTo>
                  <a:cubicBezTo>
                    <a:pt x="21140" y="14880"/>
                    <a:pt x="21600" y="9600"/>
                    <a:pt x="20911" y="6240"/>
                  </a:cubicBezTo>
                  <a:cubicBezTo>
                    <a:pt x="20221" y="2880"/>
                    <a:pt x="18383" y="1440"/>
                    <a:pt x="16545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5" name="Line"/>
            <p:cNvSpPr/>
            <p:nvPr/>
          </p:nvSpPr>
          <p:spPr>
            <a:xfrm>
              <a:off x="6944783" y="2305050"/>
              <a:ext cx="110068" cy="4909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1" fill="norm" stroke="1" extrusionOk="0">
                  <a:moveTo>
                    <a:pt x="21600" y="0"/>
                  </a:moveTo>
                  <a:cubicBezTo>
                    <a:pt x="19523" y="93"/>
                    <a:pt x="17446" y="185"/>
                    <a:pt x="14954" y="1205"/>
                  </a:cubicBezTo>
                  <a:cubicBezTo>
                    <a:pt x="12462" y="2225"/>
                    <a:pt x="9554" y="4172"/>
                    <a:pt x="7269" y="6582"/>
                  </a:cubicBezTo>
                  <a:cubicBezTo>
                    <a:pt x="4985" y="8992"/>
                    <a:pt x="3323" y="11866"/>
                    <a:pt x="2077" y="14230"/>
                  </a:cubicBezTo>
                  <a:cubicBezTo>
                    <a:pt x="831" y="16594"/>
                    <a:pt x="0" y="18448"/>
                    <a:pt x="0" y="19607"/>
                  </a:cubicBezTo>
                  <a:cubicBezTo>
                    <a:pt x="0" y="20766"/>
                    <a:pt x="831" y="21229"/>
                    <a:pt x="2285" y="21415"/>
                  </a:cubicBezTo>
                  <a:cubicBezTo>
                    <a:pt x="3738" y="21600"/>
                    <a:pt x="5815" y="21507"/>
                    <a:pt x="8308" y="20951"/>
                  </a:cubicBezTo>
                  <a:cubicBezTo>
                    <a:pt x="10800" y="20395"/>
                    <a:pt x="13708" y="19375"/>
                    <a:pt x="16615" y="1835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6" name="Line"/>
            <p:cNvSpPr/>
            <p:nvPr/>
          </p:nvSpPr>
          <p:spPr>
            <a:xfrm>
              <a:off x="6909796" y="2552700"/>
              <a:ext cx="183154" cy="3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3" h="21600" fill="norm" stroke="1" extrusionOk="0">
                  <a:moveTo>
                    <a:pt x="2862" y="21600"/>
                  </a:moveTo>
                  <a:cubicBezTo>
                    <a:pt x="1373" y="21600"/>
                    <a:pt x="-117" y="21600"/>
                    <a:pt x="7" y="20400"/>
                  </a:cubicBezTo>
                  <a:cubicBezTo>
                    <a:pt x="131" y="19200"/>
                    <a:pt x="1869" y="16800"/>
                    <a:pt x="5717" y="13200"/>
                  </a:cubicBezTo>
                  <a:cubicBezTo>
                    <a:pt x="9566" y="9600"/>
                    <a:pt x="15524" y="4800"/>
                    <a:pt x="21483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7" name="Line"/>
            <p:cNvSpPr/>
            <p:nvPr/>
          </p:nvSpPr>
          <p:spPr>
            <a:xfrm>
              <a:off x="7556500" y="2565400"/>
              <a:ext cx="203200" cy="2014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5" fill="norm" stroke="1" extrusionOk="0">
                  <a:moveTo>
                    <a:pt x="0" y="4725"/>
                  </a:moveTo>
                  <a:cubicBezTo>
                    <a:pt x="2025" y="5850"/>
                    <a:pt x="4050" y="6975"/>
                    <a:pt x="5738" y="8775"/>
                  </a:cubicBezTo>
                  <a:cubicBezTo>
                    <a:pt x="7425" y="10575"/>
                    <a:pt x="8775" y="13050"/>
                    <a:pt x="9450" y="15300"/>
                  </a:cubicBezTo>
                  <a:cubicBezTo>
                    <a:pt x="10125" y="17550"/>
                    <a:pt x="10125" y="19575"/>
                    <a:pt x="9563" y="20588"/>
                  </a:cubicBezTo>
                  <a:cubicBezTo>
                    <a:pt x="9000" y="21600"/>
                    <a:pt x="7875" y="21600"/>
                    <a:pt x="7200" y="21037"/>
                  </a:cubicBezTo>
                  <a:cubicBezTo>
                    <a:pt x="6525" y="20475"/>
                    <a:pt x="6300" y="19350"/>
                    <a:pt x="6637" y="16650"/>
                  </a:cubicBezTo>
                  <a:cubicBezTo>
                    <a:pt x="6975" y="13950"/>
                    <a:pt x="7875" y="9675"/>
                    <a:pt x="10462" y="6637"/>
                  </a:cubicBezTo>
                  <a:cubicBezTo>
                    <a:pt x="13050" y="3600"/>
                    <a:pt x="17325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8" name="Line"/>
            <p:cNvSpPr/>
            <p:nvPr/>
          </p:nvSpPr>
          <p:spPr>
            <a:xfrm>
              <a:off x="7749748" y="2584450"/>
              <a:ext cx="498903" cy="3988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2" h="21420" fill="norm" stroke="1" extrusionOk="0">
                  <a:moveTo>
                    <a:pt x="2069" y="2387"/>
                  </a:moveTo>
                  <a:cubicBezTo>
                    <a:pt x="1978" y="3069"/>
                    <a:pt x="1887" y="3752"/>
                    <a:pt x="2024" y="3922"/>
                  </a:cubicBezTo>
                  <a:cubicBezTo>
                    <a:pt x="2160" y="4093"/>
                    <a:pt x="2525" y="3752"/>
                    <a:pt x="2753" y="3183"/>
                  </a:cubicBezTo>
                  <a:cubicBezTo>
                    <a:pt x="2981" y="2615"/>
                    <a:pt x="3072" y="1819"/>
                    <a:pt x="2890" y="1364"/>
                  </a:cubicBezTo>
                  <a:cubicBezTo>
                    <a:pt x="2707" y="909"/>
                    <a:pt x="2252" y="796"/>
                    <a:pt x="1705" y="1421"/>
                  </a:cubicBezTo>
                  <a:cubicBezTo>
                    <a:pt x="1158" y="2046"/>
                    <a:pt x="520" y="3411"/>
                    <a:pt x="201" y="4775"/>
                  </a:cubicBezTo>
                  <a:cubicBezTo>
                    <a:pt x="-118" y="6139"/>
                    <a:pt x="-118" y="7503"/>
                    <a:pt x="657" y="8413"/>
                  </a:cubicBezTo>
                  <a:cubicBezTo>
                    <a:pt x="1431" y="9322"/>
                    <a:pt x="2981" y="9777"/>
                    <a:pt x="4439" y="9493"/>
                  </a:cubicBezTo>
                  <a:cubicBezTo>
                    <a:pt x="5897" y="9208"/>
                    <a:pt x="7264" y="8185"/>
                    <a:pt x="8085" y="7446"/>
                  </a:cubicBezTo>
                  <a:cubicBezTo>
                    <a:pt x="8905" y="6707"/>
                    <a:pt x="9178" y="6253"/>
                    <a:pt x="9406" y="5627"/>
                  </a:cubicBezTo>
                  <a:cubicBezTo>
                    <a:pt x="9634" y="5002"/>
                    <a:pt x="9816" y="4206"/>
                    <a:pt x="9497" y="3808"/>
                  </a:cubicBezTo>
                  <a:cubicBezTo>
                    <a:pt x="9178" y="3411"/>
                    <a:pt x="8358" y="3411"/>
                    <a:pt x="7538" y="3865"/>
                  </a:cubicBezTo>
                  <a:cubicBezTo>
                    <a:pt x="6717" y="4320"/>
                    <a:pt x="5897" y="5229"/>
                    <a:pt x="5441" y="5968"/>
                  </a:cubicBezTo>
                  <a:cubicBezTo>
                    <a:pt x="4986" y="6707"/>
                    <a:pt x="4895" y="7276"/>
                    <a:pt x="5077" y="7674"/>
                  </a:cubicBezTo>
                  <a:cubicBezTo>
                    <a:pt x="5259" y="8072"/>
                    <a:pt x="5715" y="8299"/>
                    <a:pt x="6171" y="8413"/>
                  </a:cubicBezTo>
                  <a:cubicBezTo>
                    <a:pt x="6626" y="8526"/>
                    <a:pt x="7082" y="8526"/>
                    <a:pt x="7538" y="8469"/>
                  </a:cubicBezTo>
                  <a:cubicBezTo>
                    <a:pt x="7993" y="8413"/>
                    <a:pt x="8449" y="8299"/>
                    <a:pt x="8586" y="8640"/>
                  </a:cubicBezTo>
                  <a:cubicBezTo>
                    <a:pt x="8723" y="8981"/>
                    <a:pt x="8540" y="9777"/>
                    <a:pt x="8130" y="11596"/>
                  </a:cubicBezTo>
                  <a:cubicBezTo>
                    <a:pt x="7720" y="13415"/>
                    <a:pt x="7082" y="16257"/>
                    <a:pt x="6717" y="18189"/>
                  </a:cubicBezTo>
                  <a:cubicBezTo>
                    <a:pt x="6353" y="20122"/>
                    <a:pt x="6262" y="21145"/>
                    <a:pt x="6398" y="21373"/>
                  </a:cubicBezTo>
                  <a:cubicBezTo>
                    <a:pt x="6535" y="21600"/>
                    <a:pt x="6900" y="21032"/>
                    <a:pt x="7674" y="19326"/>
                  </a:cubicBezTo>
                  <a:cubicBezTo>
                    <a:pt x="8449" y="17621"/>
                    <a:pt x="9634" y="14779"/>
                    <a:pt x="10636" y="12221"/>
                  </a:cubicBezTo>
                  <a:cubicBezTo>
                    <a:pt x="11639" y="9663"/>
                    <a:pt x="12459" y="7389"/>
                    <a:pt x="13052" y="5798"/>
                  </a:cubicBezTo>
                  <a:cubicBezTo>
                    <a:pt x="13644" y="4206"/>
                    <a:pt x="14009" y="3297"/>
                    <a:pt x="14009" y="3467"/>
                  </a:cubicBezTo>
                  <a:cubicBezTo>
                    <a:pt x="14009" y="3638"/>
                    <a:pt x="13644" y="4888"/>
                    <a:pt x="13371" y="6196"/>
                  </a:cubicBezTo>
                  <a:cubicBezTo>
                    <a:pt x="13097" y="7503"/>
                    <a:pt x="12915" y="8867"/>
                    <a:pt x="12960" y="9777"/>
                  </a:cubicBezTo>
                  <a:cubicBezTo>
                    <a:pt x="13006" y="10686"/>
                    <a:pt x="13279" y="11141"/>
                    <a:pt x="13598" y="11198"/>
                  </a:cubicBezTo>
                  <a:cubicBezTo>
                    <a:pt x="13917" y="11255"/>
                    <a:pt x="14282" y="10914"/>
                    <a:pt x="14783" y="10288"/>
                  </a:cubicBezTo>
                  <a:cubicBezTo>
                    <a:pt x="15285" y="9663"/>
                    <a:pt x="15923" y="8754"/>
                    <a:pt x="16469" y="8128"/>
                  </a:cubicBezTo>
                  <a:cubicBezTo>
                    <a:pt x="17016" y="7503"/>
                    <a:pt x="17472" y="7162"/>
                    <a:pt x="17700" y="7333"/>
                  </a:cubicBezTo>
                  <a:cubicBezTo>
                    <a:pt x="17928" y="7503"/>
                    <a:pt x="17928" y="8185"/>
                    <a:pt x="18155" y="8469"/>
                  </a:cubicBezTo>
                  <a:cubicBezTo>
                    <a:pt x="18383" y="8754"/>
                    <a:pt x="18839" y="8640"/>
                    <a:pt x="19295" y="8185"/>
                  </a:cubicBezTo>
                  <a:cubicBezTo>
                    <a:pt x="19750" y="7731"/>
                    <a:pt x="20206" y="6935"/>
                    <a:pt x="20297" y="6764"/>
                  </a:cubicBezTo>
                  <a:cubicBezTo>
                    <a:pt x="20388" y="6594"/>
                    <a:pt x="20115" y="7048"/>
                    <a:pt x="19933" y="7617"/>
                  </a:cubicBezTo>
                  <a:cubicBezTo>
                    <a:pt x="19750" y="8185"/>
                    <a:pt x="19659" y="8867"/>
                    <a:pt x="19750" y="8981"/>
                  </a:cubicBezTo>
                  <a:cubicBezTo>
                    <a:pt x="19841" y="9095"/>
                    <a:pt x="20115" y="8640"/>
                    <a:pt x="20434" y="7048"/>
                  </a:cubicBezTo>
                  <a:cubicBezTo>
                    <a:pt x="20753" y="5457"/>
                    <a:pt x="21117" y="2728"/>
                    <a:pt x="21482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59" name="Line"/>
            <p:cNvSpPr/>
            <p:nvPr/>
          </p:nvSpPr>
          <p:spPr>
            <a:xfrm>
              <a:off x="8274050" y="2583905"/>
              <a:ext cx="336550" cy="1402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1" fill="norm" stroke="1" extrusionOk="0">
                  <a:moveTo>
                    <a:pt x="0" y="3952"/>
                  </a:moveTo>
                  <a:cubicBezTo>
                    <a:pt x="1223" y="5564"/>
                    <a:pt x="2445" y="7176"/>
                    <a:pt x="3396" y="8949"/>
                  </a:cubicBezTo>
                  <a:cubicBezTo>
                    <a:pt x="4347" y="10722"/>
                    <a:pt x="5026" y="12657"/>
                    <a:pt x="5434" y="14430"/>
                  </a:cubicBezTo>
                  <a:cubicBezTo>
                    <a:pt x="5842" y="16203"/>
                    <a:pt x="5977" y="17815"/>
                    <a:pt x="5774" y="19104"/>
                  </a:cubicBezTo>
                  <a:cubicBezTo>
                    <a:pt x="5570" y="20394"/>
                    <a:pt x="5026" y="21361"/>
                    <a:pt x="4483" y="21361"/>
                  </a:cubicBezTo>
                  <a:cubicBezTo>
                    <a:pt x="3940" y="21361"/>
                    <a:pt x="3396" y="20394"/>
                    <a:pt x="3260" y="18460"/>
                  </a:cubicBezTo>
                  <a:cubicBezTo>
                    <a:pt x="3125" y="16525"/>
                    <a:pt x="3396" y="13624"/>
                    <a:pt x="4211" y="12012"/>
                  </a:cubicBezTo>
                  <a:cubicBezTo>
                    <a:pt x="5026" y="10400"/>
                    <a:pt x="6385" y="10077"/>
                    <a:pt x="7811" y="9916"/>
                  </a:cubicBezTo>
                  <a:cubicBezTo>
                    <a:pt x="9238" y="9755"/>
                    <a:pt x="10732" y="9755"/>
                    <a:pt x="11683" y="9110"/>
                  </a:cubicBezTo>
                  <a:cubicBezTo>
                    <a:pt x="12634" y="8465"/>
                    <a:pt x="13042" y="7176"/>
                    <a:pt x="13381" y="5725"/>
                  </a:cubicBezTo>
                  <a:cubicBezTo>
                    <a:pt x="13721" y="4274"/>
                    <a:pt x="13992" y="2662"/>
                    <a:pt x="13721" y="1534"/>
                  </a:cubicBezTo>
                  <a:cubicBezTo>
                    <a:pt x="13449" y="406"/>
                    <a:pt x="12634" y="-239"/>
                    <a:pt x="11819" y="83"/>
                  </a:cubicBezTo>
                  <a:cubicBezTo>
                    <a:pt x="11004" y="406"/>
                    <a:pt x="10189" y="1695"/>
                    <a:pt x="9577" y="3468"/>
                  </a:cubicBezTo>
                  <a:cubicBezTo>
                    <a:pt x="8966" y="5242"/>
                    <a:pt x="8558" y="7498"/>
                    <a:pt x="8423" y="9755"/>
                  </a:cubicBezTo>
                  <a:cubicBezTo>
                    <a:pt x="8287" y="12012"/>
                    <a:pt x="8423" y="14268"/>
                    <a:pt x="10664" y="16042"/>
                  </a:cubicBezTo>
                  <a:cubicBezTo>
                    <a:pt x="12906" y="17815"/>
                    <a:pt x="17253" y="19104"/>
                    <a:pt x="21600" y="2039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0" name="Line"/>
            <p:cNvSpPr/>
            <p:nvPr/>
          </p:nvSpPr>
          <p:spPr>
            <a:xfrm>
              <a:off x="9021612" y="2628900"/>
              <a:ext cx="300189" cy="1565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2" h="21295" fill="norm" stroke="1" extrusionOk="0">
                  <a:moveTo>
                    <a:pt x="7828" y="4320"/>
                  </a:moveTo>
                  <a:cubicBezTo>
                    <a:pt x="7223" y="7488"/>
                    <a:pt x="6619" y="10656"/>
                    <a:pt x="5864" y="13536"/>
                  </a:cubicBezTo>
                  <a:cubicBezTo>
                    <a:pt x="5109" y="16416"/>
                    <a:pt x="4202" y="19008"/>
                    <a:pt x="3372" y="20304"/>
                  </a:cubicBezTo>
                  <a:cubicBezTo>
                    <a:pt x="2541" y="21600"/>
                    <a:pt x="1786" y="21600"/>
                    <a:pt x="1106" y="20448"/>
                  </a:cubicBezTo>
                  <a:cubicBezTo>
                    <a:pt x="426" y="19296"/>
                    <a:pt x="-178" y="16992"/>
                    <a:pt x="49" y="14544"/>
                  </a:cubicBezTo>
                  <a:cubicBezTo>
                    <a:pt x="275" y="12096"/>
                    <a:pt x="1332" y="9504"/>
                    <a:pt x="4127" y="7344"/>
                  </a:cubicBezTo>
                  <a:cubicBezTo>
                    <a:pt x="6921" y="5184"/>
                    <a:pt x="11453" y="3456"/>
                    <a:pt x="14625" y="2304"/>
                  </a:cubicBezTo>
                  <a:cubicBezTo>
                    <a:pt x="17797" y="1152"/>
                    <a:pt x="19609" y="576"/>
                    <a:pt x="21422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1" name="Line"/>
            <p:cNvSpPr/>
            <p:nvPr/>
          </p:nvSpPr>
          <p:spPr>
            <a:xfrm>
              <a:off x="9258249" y="2447665"/>
              <a:ext cx="171502" cy="859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3" h="21401" fill="norm" stroke="1" extrusionOk="0">
                  <a:moveTo>
                    <a:pt x="797" y="8757"/>
                  </a:moveTo>
                  <a:cubicBezTo>
                    <a:pt x="270" y="6123"/>
                    <a:pt x="-257" y="3489"/>
                    <a:pt x="138" y="1908"/>
                  </a:cubicBezTo>
                  <a:cubicBezTo>
                    <a:pt x="533" y="328"/>
                    <a:pt x="1850" y="-199"/>
                    <a:pt x="3826" y="64"/>
                  </a:cubicBezTo>
                  <a:cubicBezTo>
                    <a:pt x="5802" y="328"/>
                    <a:pt x="8436" y="1381"/>
                    <a:pt x="10148" y="3225"/>
                  </a:cubicBezTo>
                  <a:cubicBezTo>
                    <a:pt x="11860" y="5069"/>
                    <a:pt x="12650" y="7703"/>
                    <a:pt x="12914" y="10338"/>
                  </a:cubicBezTo>
                  <a:cubicBezTo>
                    <a:pt x="13177" y="12972"/>
                    <a:pt x="12914" y="15606"/>
                    <a:pt x="14231" y="17450"/>
                  </a:cubicBezTo>
                  <a:cubicBezTo>
                    <a:pt x="15548" y="19294"/>
                    <a:pt x="18445" y="20347"/>
                    <a:pt x="21343" y="2140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2" name="Line"/>
            <p:cNvSpPr/>
            <p:nvPr/>
          </p:nvSpPr>
          <p:spPr>
            <a:xfrm>
              <a:off x="9789583" y="2438400"/>
              <a:ext cx="169334" cy="4278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3" h="21509" fill="norm" stroke="1" extrusionOk="0">
                  <a:moveTo>
                    <a:pt x="15467" y="0"/>
                  </a:moveTo>
                  <a:cubicBezTo>
                    <a:pt x="12533" y="3086"/>
                    <a:pt x="9600" y="6171"/>
                    <a:pt x="7333" y="9523"/>
                  </a:cubicBezTo>
                  <a:cubicBezTo>
                    <a:pt x="5067" y="12875"/>
                    <a:pt x="3467" y="16493"/>
                    <a:pt x="2667" y="18621"/>
                  </a:cubicBezTo>
                  <a:cubicBezTo>
                    <a:pt x="1867" y="20749"/>
                    <a:pt x="1867" y="21387"/>
                    <a:pt x="2267" y="21494"/>
                  </a:cubicBezTo>
                  <a:cubicBezTo>
                    <a:pt x="2667" y="21600"/>
                    <a:pt x="3467" y="21174"/>
                    <a:pt x="4000" y="19898"/>
                  </a:cubicBezTo>
                  <a:cubicBezTo>
                    <a:pt x="4533" y="18621"/>
                    <a:pt x="4800" y="16493"/>
                    <a:pt x="4533" y="15163"/>
                  </a:cubicBezTo>
                  <a:cubicBezTo>
                    <a:pt x="4267" y="13833"/>
                    <a:pt x="3467" y="13300"/>
                    <a:pt x="2400" y="12928"/>
                  </a:cubicBezTo>
                  <a:cubicBezTo>
                    <a:pt x="1333" y="12556"/>
                    <a:pt x="0" y="12343"/>
                    <a:pt x="0" y="12343"/>
                  </a:cubicBezTo>
                  <a:cubicBezTo>
                    <a:pt x="0" y="12343"/>
                    <a:pt x="1333" y="12556"/>
                    <a:pt x="3867" y="12609"/>
                  </a:cubicBezTo>
                  <a:cubicBezTo>
                    <a:pt x="6400" y="12662"/>
                    <a:pt x="10133" y="12556"/>
                    <a:pt x="13067" y="12396"/>
                  </a:cubicBezTo>
                  <a:cubicBezTo>
                    <a:pt x="16000" y="12236"/>
                    <a:pt x="18133" y="12024"/>
                    <a:pt x="18533" y="12077"/>
                  </a:cubicBezTo>
                  <a:cubicBezTo>
                    <a:pt x="18933" y="12130"/>
                    <a:pt x="17600" y="12449"/>
                    <a:pt x="15733" y="13194"/>
                  </a:cubicBezTo>
                  <a:cubicBezTo>
                    <a:pt x="13867" y="13939"/>
                    <a:pt x="11467" y="15109"/>
                    <a:pt x="10133" y="16227"/>
                  </a:cubicBezTo>
                  <a:cubicBezTo>
                    <a:pt x="8800" y="17344"/>
                    <a:pt x="8533" y="18408"/>
                    <a:pt x="8800" y="19153"/>
                  </a:cubicBezTo>
                  <a:cubicBezTo>
                    <a:pt x="9067" y="19898"/>
                    <a:pt x="9867" y="20323"/>
                    <a:pt x="11200" y="20536"/>
                  </a:cubicBezTo>
                  <a:cubicBezTo>
                    <a:pt x="12533" y="20749"/>
                    <a:pt x="14400" y="20749"/>
                    <a:pt x="16267" y="20323"/>
                  </a:cubicBezTo>
                  <a:cubicBezTo>
                    <a:pt x="18133" y="19898"/>
                    <a:pt x="20000" y="19046"/>
                    <a:pt x="20800" y="17876"/>
                  </a:cubicBezTo>
                  <a:cubicBezTo>
                    <a:pt x="21600" y="16705"/>
                    <a:pt x="21333" y="15216"/>
                    <a:pt x="21067" y="1372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3" name="Line"/>
            <p:cNvSpPr/>
            <p:nvPr/>
          </p:nvSpPr>
          <p:spPr>
            <a:xfrm>
              <a:off x="10186852" y="2431066"/>
              <a:ext cx="123842" cy="3763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3" h="21219" fill="norm" stroke="1" extrusionOk="0">
                  <a:moveTo>
                    <a:pt x="17033" y="2204"/>
                  </a:moveTo>
                  <a:cubicBezTo>
                    <a:pt x="16673" y="1249"/>
                    <a:pt x="16313" y="294"/>
                    <a:pt x="15593" y="56"/>
                  </a:cubicBezTo>
                  <a:cubicBezTo>
                    <a:pt x="14873" y="-183"/>
                    <a:pt x="13793" y="294"/>
                    <a:pt x="12173" y="2562"/>
                  </a:cubicBezTo>
                  <a:cubicBezTo>
                    <a:pt x="10553" y="4829"/>
                    <a:pt x="8393" y="8887"/>
                    <a:pt x="6953" y="11810"/>
                  </a:cubicBezTo>
                  <a:cubicBezTo>
                    <a:pt x="5513" y="14734"/>
                    <a:pt x="4793" y="16524"/>
                    <a:pt x="3713" y="18076"/>
                  </a:cubicBezTo>
                  <a:cubicBezTo>
                    <a:pt x="2633" y="19627"/>
                    <a:pt x="1193" y="20940"/>
                    <a:pt x="473" y="21178"/>
                  </a:cubicBezTo>
                  <a:cubicBezTo>
                    <a:pt x="-247" y="21417"/>
                    <a:pt x="-247" y="20582"/>
                    <a:pt x="1193" y="19329"/>
                  </a:cubicBezTo>
                  <a:cubicBezTo>
                    <a:pt x="2633" y="18076"/>
                    <a:pt x="5513" y="16405"/>
                    <a:pt x="7853" y="15390"/>
                  </a:cubicBezTo>
                  <a:cubicBezTo>
                    <a:pt x="10193" y="14376"/>
                    <a:pt x="11993" y="14018"/>
                    <a:pt x="13793" y="13779"/>
                  </a:cubicBezTo>
                  <a:cubicBezTo>
                    <a:pt x="15593" y="13541"/>
                    <a:pt x="17393" y="13421"/>
                    <a:pt x="18833" y="13720"/>
                  </a:cubicBezTo>
                  <a:cubicBezTo>
                    <a:pt x="20273" y="14018"/>
                    <a:pt x="21353" y="14734"/>
                    <a:pt x="20993" y="15927"/>
                  </a:cubicBezTo>
                  <a:cubicBezTo>
                    <a:pt x="20633" y="17121"/>
                    <a:pt x="18833" y="18792"/>
                    <a:pt x="15233" y="19746"/>
                  </a:cubicBezTo>
                  <a:cubicBezTo>
                    <a:pt x="11633" y="20701"/>
                    <a:pt x="6233" y="20940"/>
                    <a:pt x="833" y="21178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4" name="Line"/>
            <p:cNvSpPr/>
            <p:nvPr/>
          </p:nvSpPr>
          <p:spPr>
            <a:xfrm>
              <a:off x="10325100" y="2678502"/>
              <a:ext cx="177800" cy="1328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56" fill="norm" stroke="1" extrusionOk="0">
                  <a:moveTo>
                    <a:pt x="0" y="8163"/>
                  </a:moveTo>
                  <a:cubicBezTo>
                    <a:pt x="2829" y="8495"/>
                    <a:pt x="5657" y="8828"/>
                    <a:pt x="7714" y="8329"/>
                  </a:cubicBezTo>
                  <a:cubicBezTo>
                    <a:pt x="9771" y="7831"/>
                    <a:pt x="11057" y="6501"/>
                    <a:pt x="11829" y="5006"/>
                  </a:cubicBezTo>
                  <a:cubicBezTo>
                    <a:pt x="12600" y="3511"/>
                    <a:pt x="12857" y="1849"/>
                    <a:pt x="12343" y="852"/>
                  </a:cubicBezTo>
                  <a:cubicBezTo>
                    <a:pt x="11829" y="-145"/>
                    <a:pt x="10543" y="-477"/>
                    <a:pt x="8486" y="1018"/>
                  </a:cubicBezTo>
                  <a:cubicBezTo>
                    <a:pt x="6429" y="2514"/>
                    <a:pt x="3600" y="5837"/>
                    <a:pt x="2057" y="8828"/>
                  </a:cubicBezTo>
                  <a:cubicBezTo>
                    <a:pt x="514" y="11818"/>
                    <a:pt x="257" y="14477"/>
                    <a:pt x="2057" y="16637"/>
                  </a:cubicBezTo>
                  <a:cubicBezTo>
                    <a:pt x="3857" y="18797"/>
                    <a:pt x="7714" y="20458"/>
                    <a:pt x="11314" y="20791"/>
                  </a:cubicBezTo>
                  <a:cubicBezTo>
                    <a:pt x="14914" y="21123"/>
                    <a:pt x="18257" y="20126"/>
                    <a:pt x="21600" y="19129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5" name="Line"/>
            <p:cNvSpPr/>
            <p:nvPr/>
          </p:nvSpPr>
          <p:spPr>
            <a:xfrm>
              <a:off x="10679485" y="2489200"/>
              <a:ext cx="142559" cy="298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3" h="21448" fill="norm" stroke="1" extrusionOk="0">
                  <a:moveTo>
                    <a:pt x="14267" y="0"/>
                  </a:moveTo>
                  <a:cubicBezTo>
                    <a:pt x="12076" y="3803"/>
                    <a:pt x="9884" y="7606"/>
                    <a:pt x="7850" y="10952"/>
                  </a:cubicBezTo>
                  <a:cubicBezTo>
                    <a:pt x="5815" y="14299"/>
                    <a:pt x="3937" y="17189"/>
                    <a:pt x="2528" y="19014"/>
                  </a:cubicBezTo>
                  <a:cubicBezTo>
                    <a:pt x="1119" y="20839"/>
                    <a:pt x="180" y="21600"/>
                    <a:pt x="24" y="21220"/>
                  </a:cubicBezTo>
                  <a:cubicBezTo>
                    <a:pt x="-133" y="20839"/>
                    <a:pt x="493" y="19318"/>
                    <a:pt x="2371" y="17493"/>
                  </a:cubicBezTo>
                  <a:cubicBezTo>
                    <a:pt x="4250" y="15668"/>
                    <a:pt x="7380" y="13538"/>
                    <a:pt x="9728" y="12245"/>
                  </a:cubicBezTo>
                  <a:cubicBezTo>
                    <a:pt x="12076" y="10952"/>
                    <a:pt x="13641" y="10496"/>
                    <a:pt x="15363" y="10268"/>
                  </a:cubicBezTo>
                  <a:cubicBezTo>
                    <a:pt x="17084" y="10039"/>
                    <a:pt x="18963" y="10039"/>
                    <a:pt x="20058" y="10420"/>
                  </a:cubicBezTo>
                  <a:cubicBezTo>
                    <a:pt x="21154" y="10800"/>
                    <a:pt x="21467" y="11561"/>
                    <a:pt x="20528" y="12625"/>
                  </a:cubicBezTo>
                  <a:cubicBezTo>
                    <a:pt x="19589" y="13690"/>
                    <a:pt x="17397" y="15059"/>
                    <a:pt x="14424" y="15972"/>
                  </a:cubicBezTo>
                  <a:cubicBezTo>
                    <a:pt x="11450" y="16885"/>
                    <a:pt x="7693" y="17341"/>
                    <a:pt x="5032" y="17569"/>
                  </a:cubicBezTo>
                  <a:cubicBezTo>
                    <a:pt x="2371" y="17797"/>
                    <a:pt x="806" y="17797"/>
                    <a:pt x="1276" y="18254"/>
                  </a:cubicBezTo>
                  <a:cubicBezTo>
                    <a:pt x="1745" y="18710"/>
                    <a:pt x="4250" y="19623"/>
                    <a:pt x="6284" y="20307"/>
                  </a:cubicBezTo>
                  <a:cubicBezTo>
                    <a:pt x="8319" y="20992"/>
                    <a:pt x="9884" y="21448"/>
                    <a:pt x="12076" y="21448"/>
                  </a:cubicBezTo>
                  <a:cubicBezTo>
                    <a:pt x="14267" y="21448"/>
                    <a:pt x="17084" y="20992"/>
                    <a:pt x="19902" y="2053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6" name="Line"/>
            <p:cNvSpPr/>
            <p:nvPr/>
          </p:nvSpPr>
          <p:spPr>
            <a:xfrm>
              <a:off x="10845827" y="2675069"/>
              <a:ext cx="198940" cy="151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7" h="20925" fill="norm" stroke="1" extrusionOk="0">
                  <a:moveTo>
                    <a:pt x="4722" y="2390"/>
                  </a:moveTo>
                  <a:cubicBezTo>
                    <a:pt x="4047" y="4141"/>
                    <a:pt x="3372" y="5893"/>
                    <a:pt x="2472" y="8082"/>
                  </a:cubicBezTo>
                  <a:cubicBezTo>
                    <a:pt x="1572" y="10271"/>
                    <a:pt x="447" y="12898"/>
                    <a:pt x="109" y="13482"/>
                  </a:cubicBezTo>
                  <a:cubicBezTo>
                    <a:pt x="-228" y="14066"/>
                    <a:pt x="222" y="12606"/>
                    <a:pt x="1347" y="10271"/>
                  </a:cubicBezTo>
                  <a:cubicBezTo>
                    <a:pt x="2472" y="7936"/>
                    <a:pt x="4272" y="4725"/>
                    <a:pt x="5622" y="2682"/>
                  </a:cubicBezTo>
                  <a:cubicBezTo>
                    <a:pt x="6972" y="639"/>
                    <a:pt x="7872" y="-237"/>
                    <a:pt x="8547" y="55"/>
                  </a:cubicBezTo>
                  <a:cubicBezTo>
                    <a:pt x="9222" y="347"/>
                    <a:pt x="9672" y="1806"/>
                    <a:pt x="9672" y="4287"/>
                  </a:cubicBezTo>
                  <a:cubicBezTo>
                    <a:pt x="9672" y="6768"/>
                    <a:pt x="9222" y="10271"/>
                    <a:pt x="8772" y="12752"/>
                  </a:cubicBezTo>
                  <a:cubicBezTo>
                    <a:pt x="8322" y="15233"/>
                    <a:pt x="7872" y="16693"/>
                    <a:pt x="8322" y="17131"/>
                  </a:cubicBezTo>
                  <a:cubicBezTo>
                    <a:pt x="8772" y="17568"/>
                    <a:pt x="10122" y="16985"/>
                    <a:pt x="11697" y="15671"/>
                  </a:cubicBezTo>
                  <a:cubicBezTo>
                    <a:pt x="13272" y="14358"/>
                    <a:pt x="15072" y="12314"/>
                    <a:pt x="16647" y="10417"/>
                  </a:cubicBezTo>
                  <a:cubicBezTo>
                    <a:pt x="18222" y="8520"/>
                    <a:pt x="19572" y="6768"/>
                    <a:pt x="19685" y="5747"/>
                  </a:cubicBezTo>
                  <a:cubicBezTo>
                    <a:pt x="19797" y="4725"/>
                    <a:pt x="18672" y="4433"/>
                    <a:pt x="17772" y="4871"/>
                  </a:cubicBezTo>
                  <a:cubicBezTo>
                    <a:pt x="16872" y="5309"/>
                    <a:pt x="16197" y="6477"/>
                    <a:pt x="15409" y="8520"/>
                  </a:cubicBezTo>
                  <a:cubicBezTo>
                    <a:pt x="14622" y="10563"/>
                    <a:pt x="13722" y="13482"/>
                    <a:pt x="13384" y="15671"/>
                  </a:cubicBezTo>
                  <a:cubicBezTo>
                    <a:pt x="13047" y="17860"/>
                    <a:pt x="13272" y="19320"/>
                    <a:pt x="13947" y="20195"/>
                  </a:cubicBezTo>
                  <a:cubicBezTo>
                    <a:pt x="14622" y="21071"/>
                    <a:pt x="15747" y="21363"/>
                    <a:pt x="17097" y="19904"/>
                  </a:cubicBezTo>
                  <a:cubicBezTo>
                    <a:pt x="18447" y="18444"/>
                    <a:pt x="20022" y="15233"/>
                    <a:pt x="20697" y="13044"/>
                  </a:cubicBezTo>
                  <a:cubicBezTo>
                    <a:pt x="21372" y="10855"/>
                    <a:pt x="21147" y="9687"/>
                    <a:pt x="20922" y="852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7" name="Line"/>
            <p:cNvSpPr/>
            <p:nvPr/>
          </p:nvSpPr>
          <p:spPr>
            <a:xfrm>
              <a:off x="11089216" y="2743199"/>
              <a:ext cx="150284" cy="875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9" fill="norm" stroke="1" extrusionOk="0">
                  <a:moveTo>
                    <a:pt x="4259" y="0"/>
                  </a:moveTo>
                  <a:cubicBezTo>
                    <a:pt x="3042" y="1543"/>
                    <a:pt x="1825" y="3086"/>
                    <a:pt x="1065" y="5400"/>
                  </a:cubicBezTo>
                  <a:cubicBezTo>
                    <a:pt x="304" y="7714"/>
                    <a:pt x="0" y="10800"/>
                    <a:pt x="0" y="13629"/>
                  </a:cubicBezTo>
                  <a:cubicBezTo>
                    <a:pt x="0" y="16457"/>
                    <a:pt x="304" y="19029"/>
                    <a:pt x="1369" y="20314"/>
                  </a:cubicBezTo>
                  <a:cubicBezTo>
                    <a:pt x="2434" y="21600"/>
                    <a:pt x="4259" y="21600"/>
                    <a:pt x="5780" y="20314"/>
                  </a:cubicBezTo>
                  <a:cubicBezTo>
                    <a:pt x="7301" y="19029"/>
                    <a:pt x="8518" y="16457"/>
                    <a:pt x="9583" y="14143"/>
                  </a:cubicBezTo>
                  <a:cubicBezTo>
                    <a:pt x="10648" y="11829"/>
                    <a:pt x="11561" y="9771"/>
                    <a:pt x="12625" y="9771"/>
                  </a:cubicBezTo>
                  <a:cubicBezTo>
                    <a:pt x="13690" y="9771"/>
                    <a:pt x="14907" y="11829"/>
                    <a:pt x="16276" y="13114"/>
                  </a:cubicBezTo>
                  <a:cubicBezTo>
                    <a:pt x="17645" y="14400"/>
                    <a:pt x="19166" y="14914"/>
                    <a:pt x="20079" y="12857"/>
                  </a:cubicBezTo>
                  <a:cubicBezTo>
                    <a:pt x="20992" y="10800"/>
                    <a:pt x="21296" y="6171"/>
                    <a:pt x="21600" y="154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8" name="Line"/>
            <p:cNvSpPr/>
            <p:nvPr/>
          </p:nvSpPr>
          <p:spPr>
            <a:xfrm>
              <a:off x="11259083" y="2749550"/>
              <a:ext cx="113767" cy="133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9" h="21600" fill="norm" stroke="1" extrusionOk="0">
                  <a:moveTo>
                    <a:pt x="7099" y="6171"/>
                  </a:moveTo>
                  <a:cubicBezTo>
                    <a:pt x="4699" y="8914"/>
                    <a:pt x="2299" y="11657"/>
                    <a:pt x="1099" y="13886"/>
                  </a:cubicBezTo>
                  <a:cubicBezTo>
                    <a:pt x="-101" y="16114"/>
                    <a:pt x="-101" y="17829"/>
                    <a:pt x="99" y="17657"/>
                  </a:cubicBezTo>
                  <a:cubicBezTo>
                    <a:pt x="299" y="17486"/>
                    <a:pt x="699" y="15429"/>
                    <a:pt x="2099" y="12514"/>
                  </a:cubicBezTo>
                  <a:cubicBezTo>
                    <a:pt x="3499" y="9600"/>
                    <a:pt x="5899" y="5829"/>
                    <a:pt x="7899" y="3429"/>
                  </a:cubicBezTo>
                  <a:cubicBezTo>
                    <a:pt x="9899" y="1029"/>
                    <a:pt x="11499" y="0"/>
                    <a:pt x="13299" y="0"/>
                  </a:cubicBezTo>
                  <a:cubicBezTo>
                    <a:pt x="15099" y="0"/>
                    <a:pt x="17099" y="1029"/>
                    <a:pt x="18499" y="4800"/>
                  </a:cubicBezTo>
                  <a:cubicBezTo>
                    <a:pt x="19899" y="8571"/>
                    <a:pt x="20699" y="15086"/>
                    <a:pt x="21499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69" name="Line"/>
            <p:cNvSpPr/>
            <p:nvPr/>
          </p:nvSpPr>
          <p:spPr>
            <a:xfrm>
              <a:off x="1126849" y="3568699"/>
              <a:ext cx="225701" cy="421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5" h="21411" fill="norm" stroke="1" extrusionOk="0">
                  <a:moveTo>
                    <a:pt x="2146" y="0"/>
                  </a:moveTo>
                  <a:cubicBezTo>
                    <a:pt x="2751" y="3439"/>
                    <a:pt x="3357" y="6878"/>
                    <a:pt x="3256" y="10048"/>
                  </a:cubicBezTo>
                  <a:cubicBezTo>
                    <a:pt x="3155" y="13218"/>
                    <a:pt x="2347" y="16119"/>
                    <a:pt x="1944" y="17839"/>
                  </a:cubicBezTo>
                  <a:cubicBezTo>
                    <a:pt x="1540" y="19558"/>
                    <a:pt x="1540" y="20096"/>
                    <a:pt x="1338" y="20096"/>
                  </a:cubicBezTo>
                  <a:cubicBezTo>
                    <a:pt x="1136" y="20096"/>
                    <a:pt x="732" y="19558"/>
                    <a:pt x="430" y="18699"/>
                  </a:cubicBezTo>
                  <a:cubicBezTo>
                    <a:pt x="127" y="17839"/>
                    <a:pt x="-75" y="16657"/>
                    <a:pt x="26" y="15797"/>
                  </a:cubicBezTo>
                  <a:cubicBezTo>
                    <a:pt x="127" y="14937"/>
                    <a:pt x="531" y="14400"/>
                    <a:pt x="1742" y="13863"/>
                  </a:cubicBezTo>
                  <a:cubicBezTo>
                    <a:pt x="2953" y="13325"/>
                    <a:pt x="4972" y="12788"/>
                    <a:pt x="7394" y="11499"/>
                  </a:cubicBezTo>
                  <a:cubicBezTo>
                    <a:pt x="9817" y="10209"/>
                    <a:pt x="12643" y="8167"/>
                    <a:pt x="14460" y="6501"/>
                  </a:cubicBezTo>
                  <a:cubicBezTo>
                    <a:pt x="16276" y="4836"/>
                    <a:pt x="17084" y="3546"/>
                    <a:pt x="17589" y="2579"/>
                  </a:cubicBezTo>
                  <a:cubicBezTo>
                    <a:pt x="18093" y="1612"/>
                    <a:pt x="18295" y="967"/>
                    <a:pt x="18295" y="1075"/>
                  </a:cubicBezTo>
                  <a:cubicBezTo>
                    <a:pt x="18295" y="1182"/>
                    <a:pt x="18093" y="2042"/>
                    <a:pt x="17891" y="4352"/>
                  </a:cubicBezTo>
                  <a:cubicBezTo>
                    <a:pt x="17689" y="6663"/>
                    <a:pt x="17488" y="10424"/>
                    <a:pt x="17488" y="13110"/>
                  </a:cubicBezTo>
                  <a:cubicBezTo>
                    <a:pt x="17488" y="15797"/>
                    <a:pt x="17689" y="17409"/>
                    <a:pt x="17992" y="18699"/>
                  </a:cubicBezTo>
                  <a:cubicBezTo>
                    <a:pt x="18295" y="19988"/>
                    <a:pt x="18699" y="20955"/>
                    <a:pt x="19304" y="21278"/>
                  </a:cubicBezTo>
                  <a:cubicBezTo>
                    <a:pt x="19910" y="21600"/>
                    <a:pt x="20718" y="21278"/>
                    <a:pt x="21525" y="209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0" name="Line"/>
            <p:cNvSpPr/>
            <p:nvPr/>
          </p:nvSpPr>
          <p:spPr>
            <a:xfrm>
              <a:off x="1379129" y="3854449"/>
              <a:ext cx="79255" cy="1442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3" h="21030" fill="norm" stroke="1" extrusionOk="0">
                  <a:moveTo>
                    <a:pt x="6504" y="5554"/>
                  </a:moveTo>
                  <a:cubicBezTo>
                    <a:pt x="4230" y="8331"/>
                    <a:pt x="1957" y="11109"/>
                    <a:pt x="820" y="13577"/>
                  </a:cubicBezTo>
                  <a:cubicBezTo>
                    <a:pt x="-317" y="16046"/>
                    <a:pt x="-317" y="18206"/>
                    <a:pt x="1104" y="19594"/>
                  </a:cubicBezTo>
                  <a:cubicBezTo>
                    <a:pt x="2525" y="20983"/>
                    <a:pt x="5367" y="21600"/>
                    <a:pt x="8778" y="20366"/>
                  </a:cubicBezTo>
                  <a:cubicBezTo>
                    <a:pt x="12188" y="19131"/>
                    <a:pt x="16167" y="16046"/>
                    <a:pt x="18441" y="13423"/>
                  </a:cubicBezTo>
                  <a:cubicBezTo>
                    <a:pt x="20715" y="10800"/>
                    <a:pt x="21283" y="8640"/>
                    <a:pt x="21283" y="6634"/>
                  </a:cubicBezTo>
                  <a:cubicBezTo>
                    <a:pt x="21283" y="4629"/>
                    <a:pt x="20715" y="2777"/>
                    <a:pt x="19009" y="1697"/>
                  </a:cubicBezTo>
                  <a:cubicBezTo>
                    <a:pt x="17304" y="617"/>
                    <a:pt x="14462" y="309"/>
                    <a:pt x="1162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1" name="Line"/>
            <p:cNvSpPr/>
            <p:nvPr/>
          </p:nvSpPr>
          <p:spPr>
            <a:xfrm>
              <a:off x="1555749" y="3708400"/>
              <a:ext cx="1270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2" name="Line"/>
            <p:cNvSpPr/>
            <p:nvPr/>
          </p:nvSpPr>
          <p:spPr>
            <a:xfrm>
              <a:off x="1568449" y="3860800"/>
              <a:ext cx="6351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3" name="Line"/>
            <p:cNvSpPr/>
            <p:nvPr/>
          </p:nvSpPr>
          <p:spPr>
            <a:xfrm>
              <a:off x="1854200" y="3679335"/>
              <a:ext cx="311150" cy="4354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8" fill="norm" stroke="1" extrusionOk="0">
                  <a:moveTo>
                    <a:pt x="0" y="21468"/>
                  </a:moveTo>
                  <a:cubicBezTo>
                    <a:pt x="1322" y="19068"/>
                    <a:pt x="2645" y="16668"/>
                    <a:pt x="3894" y="13746"/>
                  </a:cubicBezTo>
                  <a:cubicBezTo>
                    <a:pt x="5143" y="10825"/>
                    <a:pt x="6318" y="7381"/>
                    <a:pt x="7053" y="5190"/>
                  </a:cubicBezTo>
                  <a:cubicBezTo>
                    <a:pt x="7788" y="2998"/>
                    <a:pt x="8082" y="2059"/>
                    <a:pt x="8229" y="1277"/>
                  </a:cubicBezTo>
                  <a:cubicBezTo>
                    <a:pt x="8376" y="494"/>
                    <a:pt x="8376" y="-132"/>
                    <a:pt x="8155" y="25"/>
                  </a:cubicBezTo>
                  <a:cubicBezTo>
                    <a:pt x="7935" y="181"/>
                    <a:pt x="7494" y="1120"/>
                    <a:pt x="6980" y="2894"/>
                  </a:cubicBezTo>
                  <a:cubicBezTo>
                    <a:pt x="6465" y="4668"/>
                    <a:pt x="5878" y="7277"/>
                    <a:pt x="5584" y="9259"/>
                  </a:cubicBezTo>
                  <a:cubicBezTo>
                    <a:pt x="5290" y="11242"/>
                    <a:pt x="5290" y="12598"/>
                    <a:pt x="5437" y="13538"/>
                  </a:cubicBezTo>
                  <a:cubicBezTo>
                    <a:pt x="5584" y="14477"/>
                    <a:pt x="5878" y="14998"/>
                    <a:pt x="6392" y="15259"/>
                  </a:cubicBezTo>
                  <a:cubicBezTo>
                    <a:pt x="6906" y="15520"/>
                    <a:pt x="7641" y="15520"/>
                    <a:pt x="8743" y="14425"/>
                  </a:cubicBezTo>
                  <a:cubicBezTo>
                    <a:pt x="9845" y="13329"/>
                    <a:pt x="11314" y="11138"/>
                    <a:pt x="12416" y="9155"/>
                  </a:cubicBezTo>
                  <a:cubicBezTo>
                    <a:pt x="13518" y="7172"/>
                    <a:pt x="14253" y="5398"/>
                    <a:pt x="14767" y="4094"/>
                  </a:cubicBezTo>
                  <a:cubicBezTo>
                    <a:pt x="15282" y="2790"/>
                    <a:pt x="15576" y="1955"/>
                    <a:pt x="15722" y="1798"/>
                  </a:cubicBezTo>
                  <a:cubicBezTo>
                    <a:pt x="15869" y="1642"/>
                    <a:pt x="15869" y="2164"/>
                    <a:pt x="15943" y="3729"/>
                  </a:cubicBezTo>
                  <a:cubicBezTo>
                    <a:pt x="16016" y="5294"/>
                    <a:pt x="16163" y="7903"/>
                    <a:pt x="16384" y="9520"/>
                  </a:cubicBezTo>
                  <a:cubicBezTo>
                    <a:pt x="16604" y="11138"/>
                    <a:pt x="16898" y="11764"/>
                    <a:pt x="17780" y="12129"/>
                  </a:cubicBezTo>
                  <a:cubicBezTo>
                    <a:pt x="18661" y="12494"/>
                    <a:pt x="20131" y="12598"/>
                    <a:pt x="21600" y="127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4" name="Line"/>
            <p:cNvSpPr/>
            <p:nvPr/>
          </p:nvSpPr>
          <p:spPr>
            <a:xfrm>
              <a:off x="2254250" y="3816350"/>
              <a:ext cx="14605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696" y="21600"/>
                    <a:pt x="9391" y="21600"/>
                    <a:pt x="12991" y="18000"/>
                  </a:cubicBezTo>
                  <a:cubicBezTo>
                    <a:pt x="16591" y="14400"/>
                    <a:pt x="19096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5" name="Line"/>
            <p:cNvSpPr/>
            <p:nvPr/>
          </p:nvSpPr>
          <p:spPr>
            <a:xfrm>
              <a:off x="2216150" y="3898899"/>
              <a:ext cx="1968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6" name="Line"/>
            <p:cNvSpPr/>
            <p:nvPr/>
          </p:nvSpPr>
          <p:spPr>
            <a:xfrm>
              <a:off x="2482850" y="3726320"/>
              <a:ext cx="317500" cy="3376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7" fill="norm" stroke="1" extrusionOk="0">
                  <a:moveTo>
                    <a:pt x="0" y="21537"/>
                  </a:moveTo>
                  <a:cubicBezTo>
                    <a:pt x="1872" y="18297"/>
                    <a:pt x="3744" y="15057"/>
                    <a:pt x="5472" y="11682"/>
                  </a:cubicBezTo>
                  <a:cubicBezTo>
                    <a:pt x="7200" y="8307"/>
                    <a:pt x="8784" y="4797"/>
                    <a:pt x="9648" y="2705"/>
                  </a:cubicBezTo>
                  <a:cubicBezTo>
                    <a:pt x="10512" y="612"/>
                    <a:pt x="10656" y="-63"/>
                    <a:pt x="10440" y="5"/>
                  </a:cubicBezTo>
                  <a:cubicBezTo>
                    <a:pt x="10224" y="72"/>
                    <a:pt x="9648" y="882"/>
                    <a:pt x="9072" y="3177"/>
                  </a:cubicBezTo>
                  <a:cubicBezTo>
                    <a:pt x="8496" y="5472"/>
                    <a:pt x="7920" y="9252"/>
                    <a:pt x="7632" y="11547"/>
                  </a:cubicBezTo>
                  <a:cubicBezTo>
                    <a:pt x="7344" y="13842"/>
                    <a:pt x="7344" y="14652"/>
                    <a:pt x="7560" y="15327"/>
                  </a:cubicBezTo>
                  <a:cubicBezTo>
                    <a:pt x="7776" y="16002"/>
                    <a:pt x="8208" y="16542"/>
                    <a:pt x="8856" y="16677"/>
                  </a:cubicBezTo>
                  <a:cubicBezTo>
                    <a:pt x="9504" y="16812"/>
                    <a:pt x="10368" y="16542"/>
                    <a:pt x="11664" y="15192"/>
                  </a:cubicBezTo>
                  <a:cubicBezTo>
                    <a:pt x="12960" y="13842"/>
                    <a:pt x="14688" y="11412"/>
                    <a:pt x="15984" y="9387"/>
                  </a:cubicBezTo>
                  <a:cubicBezTo>
                    <a:pt x="17280" y="7362"/>
                    <a:pt x="18144" y="5742"/>
                    <a:pt x="18792" y="4325"/>
                  </a:cubicBezTo>
                  <a:cubicBezTo>
                    <a:pt x="19440" y="2907"/>
                    <a:pt x="19872" y="1692"/>
                    <a:pt x="19800" y="1760"/>
                  </a:cubicBezTo>
                  <a:cubicBezTo>
                    <a:pt x="19728" y="1827"/>
                    <a:pt x="19152" y="3177"/>
                    <a:pt x="18792" y="4595"/>
                  </a:cubicBezTo>
                  <a:cubicBezTo>
                    <a:pt x="18432" y="6012"/>
                    <a:pt x="18288" y="7497"/>
                    <a:pt x="18792" y="8914"/>
                  </a:cubicBezTo>
                  <a:cubicBezTo>
                    <a:pt x="19296" y="10332"/>
                    <a:pt x="20448" y="11682"/>
                    <a:pt x="21600" y="130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7" name="Line"/>
            <p:cNvSpPr/>
            <p:nvPr/>
          </p:nvSpPr>
          <p:spPr>
            <a:xfrm>
              <a:off x="2849033" y="3911599"/>
              <a:ext cx="101626" cy="842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41" h="20974" fill="norm" stroke="1" extrusionOk="0">
                  <a:moveTo>
                    <a:pt x="12096" y="0"/>
                  </a:moveTo>
                  <a:cubicBezTo>
                    <a:pt x="9936" y="0"/>
                    <a:pt x="7776" y="0"/>
                    <a:pt x="5616" y="2107"/>
                  </a:cubicBezTo>
                  <a:cubicBezTo>
                    <a:pt x="3456" y="4215"/>
                    <a:pt x="1296" y="8429"/>
                    <a:pt x="432" y="11854"/>
                  </a:cubicBezTo>
                  <a:cubicBezTo>
                    <a:pt x="-432" y="15278"/>
                    <a:pt x="0" y="17912"/>
                    <a:pt x="1728" y="19493"/>
                  </a:cubicBezTo>
                  <a:cubicBezTo>
                    <a:pt x="3456" y="21073"/>
                    <a:pt x="6480" y="21600"/>
                    <a:pt x="9936" y="20020"/>
                  </a:cubicBezTo>
                  <a:cubicBezTo>
                    <a:pt x="13392" y="18439"/>
                    <a:pt x="17280" y="14751"/>
                    <a:pt x="19224" y="11327"/>
                  </a:cubicBezTo>
                  <a:cubicBezTo>
                    <a:pt x="21168" y="7902"/>
                    <a:pt x="21168" y="4741"/>
                    <a:pt x="19656" y="3161"/>
                  </a:cubicBezTo>
                  <a:cubicBezTo>
                    <a:pt x="18144" y="1580"/>
                    <a:pt x="15120" y="1580"/>
                    <a:pt x="12096" y="15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8" name="Line"/>
            <p:cNvSpPr/>
            <p:nvPr/>
          </p:nvSpPr>
          <p:spPr>
            <a:xfrm>
              <a:off x="3854449" y="3841750"/>
              <a:ext cx="127001" cy="1506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7" fill="norm" stroke="1" extrusionOk="0">
                  <a:moveTo>
                    <a:pt x="0" y="1800"/>
                  </a:moveTo>
                  <a:cubicBezTo>
                    <a:pt x="1440" y="5100"/>
                    <a:pt x="2880" y="8400"/>
                    <a:pt x="4320" y="11400"/>
                  </a:cubicBezTo>
                  <a:cubicBezTo>
                    <a:pt x="5760" y="14400"/>
                    <a:pt x="7200" y="17100"/>
                    <a:pt x="8640" y="18900"/>
                  </a:cubicBezTo>
                  <a:cubicBezTo>
                    <a:pt x="10080" y="20700"/>
                    <a:pt x="11520" y="21600"/>
                    <a:pt x="12780" y="21300"/>
                  </a:cubicBezTo>
                  <a:cubicBezTo>
                    <a:pt x="14040" y="21000"/>
                    <a:pt x="15120" y="19500"/>
                    <a:pt x="16560" y="15900"/>
                  </a:cubicBezTo>
                  <a:cubicBezTo>
                    <a:pt x="18000" y="12300"/>
                    <a:pt x="19800" y="6600"/>
                    <a:pt x="20700" y="3600"/>
                  </a:cubicBezTo>
                  <a:cubicBezTo>
                    <a:pt x="21600" y="600"/>
                    <a:pt x="21600" y="3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79" name="Line"/>
            <p:cNvSpPr/>
            <p:nvPr/>
          </p:nvSpPr>
          <p:spPr>
            <a:xfrm>
              <a:off x="4095749" y="3783077"/>
              <a:ext cx="95251" cy="1983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0" h="21309" fill="norm" stroke="1" extrusionOk="0">
                  <a:moveTo>
                    <a:pt x="21130" y="3574"/>
                  </a:moveTo>
                  <a:cubicBezTo>
                    <a:pt x="20191" y="2437"/>
                    <a:pt x="19252" y="1301"/>
                    <a:pt x="17139" y="618"/>
                  </a:cubicBezTo>
                  <a:cubicBezTo>
                    <a:pt x="15026" y="-64"/>
                    <a:pt x="11739" y="-291"/>
                    <a:pt x="8452" y="505"/>
                  </a:cubicBezTo>
                  <a:cubicBezTo>
                    <a:pt x="5165" y="1301"/>
                    <a:pt x="1878" y="3120"/>
                    <a:pt x="704" y="5166"/>
                  </a:cubicBezTo>
                  <a:cubicBezTo>
                    <a:pt x="-470" y="7212"/>
                    <a:pt x="469" y="9486"/>
                    <a:pt x="3521" y="11305"/>
                  </a:cubicBezTo>
                  <a:cubicBezTo>
                    <a:pt x="6573" y="13124"/>
                    <a:pt x="11739" y="14488"/>
                    <a:pt x="15026" y="15738"/>
                  </a:cubicBezTo>
                  <a:cubicBezTo>
                    <a:pt x="18313" y="16989"/>
                    <a:pt x="19721" y="18126"/>
                    <a:pt x="19487" y="19035"/>
                  </a:cubicBezTo>
                  <a:cubicBezTo>
                    <a:pt x="19252" y="19945"/>
                    <a:pt x="17373" y="20627"/>
                    <a:pt x="13852" y="20968"/>
                  </a:cubicBezTo>
                  <a:cubicBezTo>
                    <a:pt x="10330" y="21309"/>
                    <a:pt x="5165" y="21309"/>
                    <a:pt x="0" y="213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0" name="Line"/>
            <p:cNvSpPr/>
            <p:nvPr/>
          </p:nvSpPr>
          <p:spPr>
            <a:xfrm>
              <a:off x="4375150" y="3937000"/>
              <a:ext cx="6350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1" name="Line"/>
            <p:cNvSpPr/>
            <p:nvPr/>
          </p:nvSpPr>
          <p:spPr>
            <a:xfrm>
              <a:off x="5175755" y="3701795"/>
              <a:ext cx="208408" cy="3749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2" h="21493" fill="norm" stroke="1" extrusionOk="0">
                  <a:moveTo>
                    <a:pt x="2566" y="378"/>
                  </a:moveTo>
                  <a:cubicBezTo>
                    <a:pt x="3003" y="4868"/>
                    <a:pt x="3439" y="9358"/>
                    <a:pt x="3657" y="12271"/>
                  </a:cubicBezTo>
                  <a:cubicBezTo>
                    <a:pt x="3875" y="15183"/>
                    <a:pt x="3875" y="16518"/>
                    <a:pt x="3766" y="17489"/>
                  </a:cubicBezTo>
                  <a:cubicBezTo>
                    <a:pt x="3657" y="18459"/>
                    <a:pt x="3439" y="19066"/>
                    <a:pt x="2893" y="19187"/>
                  </a:cubicBezTo>
                  <a:cubicBezTo>
                    <a:pt x="2348" y="19309"/>
                    <a:pt x="1475" y="18945"/>
                    <a:pt x="930" y="18459"/>
                  </a:cubicBezTo>
                  <a:cubicBezTo>
                    <a:pt x="384" y="17974"/>
                    <a:pt x="166" y="17367"/>
                    <a:pt x="57" y="16578"/>
                  </a:cubicBezTo>
                  <a:cubicBezTo>
                    <a:pt x="-52" y="15790"/>
                    <a:pt x="-52" y="14819"/>
                    <a:pt x="493" y="14212"/>
                  </a:cubicBezTo>
                  <a:cubicBezTo>
                    <a:pt x="1039" y="13605"/>
                    <a:pt x="2130" y="13363"/>
                    <a:pt x="4421" y="12635"/>
                  </a:cubicBezTo>
                  <a:cubicBezTo>
                    <a:pt x="6712" y="11906"/>
                    <a:pt x="10203" y="10693"/>
                    <a:pt x="13257" y="8812"/>
                  </a:cubicBezTo>
                  <a:cubicBezTo>
                    <a:pt x="16312" y="6931"/>
                    <a:pt x="18930" y="4383"/>
                    <a:pt x="20239" y="2684"/>
                  </a:cubicBezTo>
                  <a:cubicBezTo>
                    <a:pt x="21548" y="985"/>
                    <a:pt x="21548" y="136"/>
                    <a:pt x="21439" y="14"/>
                  </a:cubicBezTo>
                  <a:cubicBezTo>
                    <a:pt x="21330" y="-107"/>
                    <a:pt x="21112" y="500"/>
                    <a:pt x="20675" y="2866"/>
                  </a:cubicBezTo>
                  <a:cubicBezTo>
                    <a:pt x="20239" y="5232"/>
                    <a:pt x="19584" y="9358"/>
                    <a:pt x="19257" y="12756"/>
                  </a:cubicBezTo>
                  <a:cubicBezTo>
                    <a:pt x="18930" y="16154"/>
                    <a:pt x="18930" y="18823"/>
                    <a:pt x="18930" y="214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2" name="Line"/>
            <p:cNvSpPr/>
            <p:nvPr/>
          </p:nvSpPr>
          <p:spPr>
            <a:xfrm>
              <a:off x="5473700" y="4000500"/>
              <a:ext cx="6350" cy="101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3" name="Line"/>
            <p:cNvSpPr/>
            <p:nvPr/>
          </p:nvSpPr>
          <p:spPr>
            <a:xfrm>
              <a:off x="5588000" y="3810000"/>
              <a:ext cx="19050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4" name="Line"/>
            <p:cNvSpPr/>
            <p:nvPr/>
          </p:nvSpPr>
          <p:spPr>
            <a:xfrm>
              <a:off x="5600700" y="4006850"/>
              <a:ext cx="635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5" name="Line"/>
            <p:cNvSpPr/>
            <p:nvPr/>
          </p:nvSpPr>
          <p:spPr>
            <a:xfrm>
              <a:off x="5715000" y="3823212"/>
              <a:ext cx="241300" cy="2661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9" fill="norm" stroke="1" extrusionOk="0">
                  <a:moveTo>
                    <a:pt x="0" y="21389"/>
                  </a:moveTo>
                  <a:cubicBezTo>
                    <a:pt x="2274" y="17477"/>
                    <a:pt x="4547" y="13565"/>
                    <a:pt x="6158" y="10504"/>
                  </a:cubicBezTo>
                  <a:cubicBezTo>
                    <a:pt x="7768" y="7443"/>
                    <a:pt x="8716" y="5232"/>
                    <a:pt x="9284" y="3446"/>
                  </a:cubicBezTo>
                  <a:cubicBezTo>
                    <a:pt x="9853" y="1660"/>
                    <a:pt x="10042" y="299"/>
                    <a:pt x="9947" y="44"/>
                  </a:cubicBezTo>
                  <a:cubicBezTo>
                    <a:pt x="9853" y="-211"/>
                    <a:pt x="9474" y="639"/>
                    <a:pt x="9000" y="2765"/>
                  </a:cubicBezTo>
                  <a:cubicBezTo>
                    <a:pt x="8526" y="4891"/>
                    <a:pt x="7958" y="8293"/>
                    <a:pt x="7674" y="10504"/>
                  </a:cubicBezTo>
                  <a:cubicBezTo>
                    <a:pt x="7389" y="12715"/>
                    <a:pt x="7389" y="13735"/>
                    <a:pt x="7768" y="14501"/>
                  </a:cubicBezTo>
                  <a:cubicBezTo>
                    <a:pt x="8147" y="15266"/>
                    <a:pt x="8905" y="15776"/>
                    <a:pt x="9853" y="15606"/>
                  </a:cubicBezTo>
                  <a:cubicBezTo>
                    <a:pt x="10800" y="15436"/>
                    <a:pt x="11937" y="14586"/>
                    <a:pt x="13547" y="12375"/>
                  </a:cubicBezTo>
                  <a:cubicBezTo>
                    <a:pt x="15158" y="10164"/>
                    <a:pt x="17242" y="6592"/>
                    <a:pt x="18379" y="4381"/>
                  </a:cubicBezTo>
                  <a:cubicBezTo>
                    <a:pt x="19516" y="2170"/>
                    <a:pt x="19705" y="1320"/>
                    <a:pt x="19516" y="1235"/>
                  </a:cubicBezTo>
                  <a:cubicBezTo>
                    <a:pt x="19326" y="1150"/>
                    <a:pt x="18758" y="1830"/>
                    <a:pt x="18474" y="3276"/>
                  </a:cubicBezTo>
                  <a:cubicBezTo>
                    <a:pt x="18189" y="4721"/>
                    <a:pt x="18189" y="6932"/>
                    <a:pt x="18758" y="8803"/>
                  </a:cubicBezTo>
                  <a:cubicBezTo>
                    <a:pt x="19326" y="10674"/>
                    <a:pt x="20463" y="12205"/>
                    <a:pt x="21600" y="137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6" name="Line"/>
            <p:cNvSpPr/>
            <p:nvPr/>
          </p:nvSpPr>
          <p:spPr>
            <a:xfrm>
              <a:off x="6121400" y="3911600"/>
              <a:ext cx="13335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7" name="Line"/>
            <p:cNvSpPr/>
            <p:nvPr/>
          </p:nvSpPr>
          <p:spPr>
            <a:xfrm>
              <a:off x="6108700" y="4000500"/>
              <a:ext cx="209550" cy="3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964" y="15600"/>
                    <a:pt x="3927" y="9600"/>
                    <a:pt x="7527" y="6000"/>
                  </a:cubicBezTo>
                  <a:cubicBezTo>
                    <a:pt x="11127" y="2400"/>
                    <a:pt x="16364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8" name="Line"/>
            <p:cNvSpPr/>
            <p:nvPr/>
          </p:nvSpPr>
          <p:spPr>
            <a:xfrm>
              <a:off x="6171636" y="3854449"/>
              <a:ext cx="89465" cy="317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1" h="21600" fill="norm" stroke="1" extrusionOk="0">
                  <a:moveTo>
                    <a:pt x="21231" y="0"/>
                  </a:moveTo>
                  <a:cubicBezTo>
                    <a:pt x="15705" y="3456"/>
                    <a:pt x="10180" y="6912"/>
                    <a:pt x="6412" y="10080"/>
                  </a:cubicBezTo>
                  <a:cubicBezTo>
                    <a:pt x="2645" y="13248"/>
                    <a:pt x="636" y="16128"/>
                    <a:pt x="133" y="18000"/>
                  </a:cubicBezTo>
                  <a:cubicBezTo>
                    <a:pt x="-369" y="19872"/>
                    <a:pt x="636" y="20736"/>
                    <a:pt x="164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89" name="Line"/>
            <p:cNvSpPr/>
            <p:nvPr/>
          </p:nvSpPr>
          <p:spPr>
            <a:xfrm>
              <a:off x="6337300" y="3878719"/>
              <a:ext cx="222250" cy="2272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80" fill="norm" stroke="1" extrusionOk="0">
                  <a:moveTo>
                    <a:pt x="0" y="20914"/>
                  </a:moveTo>
                  <a:cubicBezTo>
                    <a:pt x="823" y="18536"/>
                    <a:pt x="1646" y="16158"/>
                    <a:pt x="2983" y="13086"/>
                  </a:cubicBezTo>
                  <a:cubicBezTo>
                    <a:pt x="4320" y="10014"/>
                    <a:pt x="6171" y="6249"/>
                    <a:pt x="7200" y="3871"/>
                  </a:cubicBezTo>
                  <a:cubicBezTo>
                    <a:pt x="8229" y="1493"/>
                    <a:pt x="8434" y="502"/>
                    <a:pt x="8331" y="502"/>
                  </a:cubicBezTo>
                  <a:cubicBezTo>
                    <a:pt x="8229" y="502"/>
                    <a:pt x="7817" y="1493"/>
                    <a:pt x="7406" y="4664"/>
                  </a:cubicBezTo>
                  <a:cubicBezTo>
                    <a:pt x="6994" y="7835"/>
                    <a:pt x="6583" y="13185"/>
                    <a:pt x="6377" y="16455"/>
                  </a:cubicBezTo>
                  <a:cubicBezTo>
                    <a:pt x="6171" y="19725"/>
                    <a:pt x="6171" y="20914"/>
                    <a:pt x="6789" y="21211"/>
                  </a:cubicBezTo>
                  <a:cubicBezTo>
                    <a:pt x="7406" y="21508"/>
                    <a:pt x="8640" y="20914"/>
                    <a:pt x="10697" y="18139"/>
                  </a:cubicBezTo>
                  <a:cubicBezTo>
                    <a:pt x="12754" y="15365"/>
                    <a:pt x="15634" y="10411"/>
                    <a:pt x="17383" y="7438"/>
                  </a:cubicBezTo>
                  <a:cubicBezTo>
                    <a:pt x="19131" y="4466"/>
                    <a:pt x="19749" y="3475"/>
                    <a:pt x="20263" y="2385"/>
                  </a:cubicBezTo>
                  <a:cubicBezTo>
                    <a:pt x="20777" y="1295"/>
                    <a:pt x="21189" y="106"/>
                    <a:pt x="21189" y="7"/>
                  </a:cubicBezTo>
                  <a:cubicBezTo>
                    <a:pt x="21189" y="-92"/>
                    <a:pt x="20777" y="899"/>
                    <a:pt x="20263" y="3178"/>
                  </a:cubicBezTo>
                  <a:cubicBezTo>
                    <a:pt x="19749" y="5457"/>
                    <a:pt x="19131" y="9024"/>
                    <a:pt x="19337" y="12095"/>
                  </a:cubicBezTo>
                  <a:cubicBezTo>
                    <a:pt x="19543" y="15167"/>
                    <a:pt x="20571" y="17743"/>
                    <a:pt x="21600" y="203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0" name="Line"/>
            <p:cNvSpPr/>
            <p:nvPr/>
          </p:nvSpPr>
          <p:spPr>
            <a:xfrm>
              <a:off x="6585800" y="4051300"/>
              <a:ext cx="77467" cy="1000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3" h="21270" fill="norm" stroke="1" extrusionOk="0">
                  <a:moveTo>
                    <a:pt x="11709" y="4050"/>
                  </a:moveTo>
                  <a:cubicBezTo>
                    <a:pt x="8867" y="5400"/>
                    <a:pt x="6025" y="6750"/>
                    <a:pt x="4035" y="8550"/>
                  </a:cubicBezTo>
                  <a:cubicBezTo>
                    <a:pt x="2046" y="10350"/>
                    <a:pt x="909" y="12600"/>
                    <a:pt x="340" y="14850"/>
                  </a:cubicBezTo>
                  <a:cubicBezTo>
                    <a:pt x="-228" y="17100"/>
                    <a:pt x="-228" y="19350"/>
                    <a:pt x="1477" y="20475"/>
                  </a:cubicBezTo>
                  <a:cubicBezTo>
                    <a:pt x="3183" y="21600"/>
                    <a:pt x="6593" y="21600"/>
                    <a:pt x="10288" y="20025"/>
                  </a:cubicBezTo>
                  <a:cubicBezTo>
                    <a:pt x="13983" y="18450"/>
                    <a:pt x="17961" y="15300"/>
                    <a:pt x="19667" y="11700"/>
                  </a:cubicBezTo>
                  <a:cubicBezTo>
                    <a:pt x="21372" y="8100"/>
                    <a:pt x="20804" y="4050"/>
                    <a:pt x="2023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1" name="Line"/>
            <p:cNvSpPr/>
            <p:nvPr/>
          </p:nvSpPr>
          <p:spPr>
            <a:xfrm>
              <a:off x="304800" y="5156200"/>
              <a:ext cx="21728" cy="419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7" h="21600" fill="norm" stroke="1" extrusionOk="0">
                  <a:moveTo>
                    <a:pt x="0" y="0"/>
                  </a:moveTo>
                  <a:cubicBezTo>
                    <a:pt x="7855" y="3818"/>
                    <a:pt x="15709" y="7636"/>
                    <a:pt x="18655" y="11236"/>
                  </a:cubicBezTo>
                  <a:cubicBezTo>
                    <a:pt x="21600" y="14836"/>
                    <a:pt x="19636" y="18218"/>
                    <a:pt x="1767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2" name="Line"/>
            <p:cNvSpPr/>
            <p:nvPr/>
          </p:nvSpPr>
          <p:spPr>
            <a:xfrm>
              <a:off x="0" y="5130799"/>
              <a:ext cx="482600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947" y="19500"/>
                    <a:pt x="1895" y="17400"/>
                    <a:pt x="4168" y="14700"/>
                  </a:cubicBezTo>
                  <a:cubicBezTo>
                    <a:pt x="6442" y="12000"/>
                    <a:pt x="10042" y="8700"/>
                    <a:pt x="13168" y="6150"/>
                  </a:cubicBezTo>
                  <a:cubicBezTo>
                    <a:pt x="16295" y="3600"/>
                    <a:pt x="18947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3" name="Line"/>
            <p:cNvSpPr/>
            <p:nvPr/>
          </p:nvSpPr>
          <p:spPr>
            <a:xfrm>
              <a:off x="647699" y="5378450"/>
              <a:ext cx="20955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91" y="16200"/>
                    <a:pt x="11782" y="10800"/>
                    <a:pt x="15382" y="7200"/>
                  </a:cubicBezTo>
                  <a:cubicBezTo>
                    <a:pt x="18982" y="3600"/>
                    <a:pt x="20291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4" name="Line"/>
            <p:cNvSpPr/>
            <p:nvPr/>
          </p:nvSpPr>
          <p:spPr>
            <a:xfrm>
              <a:off x="717550" y="5480050"/>
              <a:ext cx="190500" cy="294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12960"/>
                  </a:moveTo>
                  <a:cubicBezTo>
                    <a:pt x="960" y="17280"/>
                    <a:pt x="1920" y="21600"/>
                    <a:pt x="5520" y="19440"/>
                  </a:cubicBezTo>
                  <a:cubicBezTo>
                    <a:pt x="9120" y="17280"/>
                    <a:pt x="15360" y="86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5" name="Line"/>
            <p:cNvSpPr/>
            <p:nvPr/>
          </p:nvSpPr>
          <p:spPr>
            <a:xfrm>
              <a:off x="1511300" y="5156200"/>
              <a:ext cx="158750" cy="311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744" y="2939"/>
                    <a:pt x="7488" y="5878"/>
                    <a:pt x="11088" y="9478"/>
                  </a:cubicBezTo>
                  <a:cubicBezTo>
                    <a:pt x="14688" y="13078"/>
                    <a:pt x="18144" y="1733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6" name="Line"/>
            <p:cNvSpPr/>
            <p:nvPr/>
          </p:nvSpPr>
          <p:spPr>
            <a:xfrm>
              <a:off x="1492250" y="5181600"/>
              <a:ext cx="234950" cy="304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627" y="300"/>
                    <a:pt x="19654" y="600"/>
                    <a:pt x="18292" y="1950"/>
                  </a:cubicBezTo>
                  <a:cubicBezTo>
                    <a:pt x="16930" y="3300"/>
                    <a:pt x="15178" y="5700"/>
                    <a:pt x="12649" y="8475"/>
                  </a:cubicBezTo>
                  <a:cubicBezTo>
                    <a:pt x="10119" y="11250"/>
                    <a:pt x="6811" y="14400"/>
                    <a:pt x="4573" y="16650"/>
                  </a:cubicBezTo>
                  <a:cubicBezTo>
                    <a:pt x="2335" y="18900"/>
                    <a:pt x="1168" y="2025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7" name="Line"/>
            <p:cNvSpPr/>
            <p:nvPr/>
          </p:nvSpPr>
          <p:spPr>
            <a:xfrm>
              <a:off x="1473200" y="5105399"/>
              <a:ext cx="30480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750" y="14400"/>
                    <a:pt x="7500" y="7200"/>
                    <a:pt x="11100" y="3600"/>
                  </a:cubicBezTo>
                  <a:cubicBezTo>
                    <a:pt x="14700" y="0"/>
                    <a:pt x="1815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8" name="Line"/>
            <p:cNvSpPr/>
            <p:nvPr/>
          </p:nvSpPr>
          <p:spPr>
            <a:xfrm>
              <a:off x="1873250" y="5365750"/>
              <a:ext cx="22860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00" y="18000"/>
                    <a:pt x="11600" y="14400"/>
                    <a:pt x="15200" y="10800"/>
                  </a:cubicBezTo>
                  <a:cubicBezTo>
                    <a:pt x="18800" y="7200"/>
                    <a:pt x="20200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399" name="Line"/>
            <p:cNvSpPr/>
            <p:nvPr/>
          </p:nvSpPr>
          <p:spPr>
            <a:xfrm>
              <a:off x="2317750" y="5115785"/>
              <a:ext cx="365213" cy="3261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3" h="21474" fill="norm" stroke="1" extrusionOk="0">
                  <a:moveTo>
                    <a:pt x="0" y="21474"/>
                  </a:moveTo>
                  <a:cubicBezTo>
                    <a:pt x="1623" y="18548"/>
                    <a:pt x="3246" y="15621"/>
                    <a:pt x="4620" y="12973"/>
                  </a:cubicBezTo>
                  <a:cubicBezTo>
                    <a:pt x="5993" y="10326"/>
                    <a:pt x="7117" y="7957"/>
                    <a:pt x="7803" y="6284"/>
                  </a:cubicBezTo>
                  <a:cubicBezTo>
                    <a:pt x="8490" y="4612"/>
                    <a:pt x="8740" y="3637"/>
                    <a:pt x="8677" y="3428"/>
                  </a:cubicBezTo>
                  <a:cubicBezTo>
                    <a:pt x="8615" y="3219"/>
                    <a:pt x="8240" y="3776"/>
                    <a:pt x="7679" y="5657"/>
                  </a:cubicBezTo>
                  <a:cubicBezTo>
                    <a:pt x="7117" y="7539"/>
                    <a:pt x="6368" y="10744"/>
                    <a:pt x="5993" y="12973"/>
                  </a:cubicBezTo>
                  <a:cubicBezTo>
                    <a:pt x="5618" y="15203"/>
                    <a:pt x="5618" y="16457"/>
                    <a:pt x="5868" y="17293"/>
                  </a:cubicBezTo>
                  <a:cubicBezTo>
                    <a:pt x="6118" y="18129"/>
                    <a:pt x="6617" y="18548"/>
                    <a:pt x="7179" y="18687"/>
                  </a:cubicBezTo>
                  <a:cubicBezTo>
                    <a:pt x="7741" y="18826"/>
                    <a:pt x="8365" y="18687"/>
                    <a:pt x="9676" y="17502"/>
                  </a:cubicBezTo>
                  <a:cubicBezTo>
                    <a:pt x="10987" y="16318"/>
                    <a:pt x="12985" y="14088"/>
                    <a:pt x="14920" y="11301"/>
                  </a:cubicBezTo>
                  <a:cubicBezTo>
                    <a:pt x="16855" y="8514"/>
                    <a:pt x="18728" y="5169"/>
                    <a:pt x="19914" y="3009"/>
                  </a:cubicBezTo>
                  <a:cubicBezTo>
                    <a:pt x="21101" y="849"/>
                    <a:pt x="21600" y="-126"/>
                    <a:pt x="21538" y="13"/>
                  </a:cubicBezTo>
                  <a:cubicBezTo>
                    <a:pt x="21475" y="153"/>
                    <a:pt x="20851" y="1407"/>
                    <a:pt x="20227" y="3567"/>
                  </a:cubicBezTo>
                  <a:cubicBezTo>
                    <a:pt x="19602" y="5727"/>
                    <a:pt x="18978" y="8793"/>
                    <a:pt x="19040" y="11022"/>
                  </a:cubicBezTo>
                  <a:cubicBezTo>
                    <a:pt x="19103" y="13252"/>
                    <a:pt x="19852" y="14646"/>
                    <a:pt x="20601" y="160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0" name="Line"/>
            <p:cNvSpPr/>
            <p:nvPr/>
          </p:nvSpPr>
          <p:spPr>
            <a:xfrm>
              <a:off x="2705099" y="5327650"/>
              <a:ext cx="66052" cy="723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3" h="21083" fill="norm" stroke="1" extrusionOk="0">
                  <a:moveTo>
                    <a:pt x="10125" y="1851"/>
                  </a:moveTo>
                  <a:cubicBezTo>
                    <a:pt x="7425" y="3703"/>
                    <a:pt x="4725" y="5554"/>
                    <a:pt x="3037" y="8640"/>
                  </a:cubicBezTo>
                  <a:cubicBezTo>
                    <a:pt x="1350" y="11726"/>
                    <a:pt x="675" y="16046"/>
                    <a:pt x="2362" y="18514"/>
                  </a:cubicBezTo>
                  <a:cubicBezTo>
                    <a:pt x="4050" y="20983"/>
                    <a:pt x="8100" y="21600"/>
                    <a:pt x="11475" y="20674"/>
                  </a:cubicBezTo>
                  <a:cubicBezTo>
                    <a:pt x="14850" y="19749"/>
                    <a:pt x="17550" y="17280"/>
                    <a:pt x="19237" y="14503"/>
                  </a:cubicBezTo>
                  <a:cubicBezTo>
                    <a:pt x="20925" y="11726"/>
                    <a:pt x="21600" y="8640"/>
                    <a:pt x="20588" y="6171"/>
                  </a:cubicBezTo>
                  <a:cubicBezTo>
                    <a:pt x="19575" y="3703"/>
                    <a:pt x="16875" y="1851"/>
                    <a:pt x="13162" y="926"/>
                  </a:cubicBezTo>
                  <a:cubicBezTo>
                    <a:pt x="9450" y="0"/>
                    <a:pt x="4725" y="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1" name="Line"/>
            <p:cNvSpPr/>
            <p:nvPr/>
          </p:nvSpPr>
          <p:spPr>
            <a:xfrm>
              <a:off x="1549400" y="5524500"/>
              <a:ext cx="1295400" cy="69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094" y="20945"/>
                    <a:pt x="2188" y="20291"/>
                    <a:pt x="3424" y="18655"/>
                  </a:cubicBezTo>
                  <a:cubicBezTo>
                    <a:pt x="4659" y="17018"/>
                    <a:pt x="6035" y="14400"/>
                    <a:pt x="7376" y="12436"/>
                  </a:cubicBezTo>
                  <a:cubicBezTo>
                    <a:pt x="8718" y="10473"/>
                    <a:pt x="10024" y="9164"/>
                    <a:pt x="11365" y="7855"/>
                  </a:cubicBezTo>
                  <a:cubicBezTo>
                    <a:pt x="12706" y="6545"/>
                    <a:pt x="14082" y="5236"/>
                    <a:pt x="15547" y="4255"/>
                  </a:cubicBezTo>
                  <a:cubicBezTo>
                    <a:pt x="17012" y="3273"/>
                    <a:pt x="18565" y="2618"/>
                    <a:pt x="19588" y="1964"/>
                  </a:cubicBezTo>
                  <a:cubicBezTo>
                    <a:pt x="20612" y="1309"/>
                    <a:pt x="21106" y="65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2" name="Line"/>
            <p:cNvSpPr/>
            <p:nvPr/>
          </p:nvSpPr>
          <p:spPr>
            <a:xfrm>
              <a:off x="1862279" y="5725182"/>
              <a:ext cx="121760" cy="2361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09" h="21330" fill="norm" stroke="1" extrusionOk="0">
                  <a:moveTo>
                    <a:pt x="20226" y="3095"/>
                  </a:moveTo>
                  <a:cubicBezTo>
                    <a:pt x="19866" y="2139"/>
                    <a:pt x="19506" y="1183"/>
                    <a:pt x="18426" y="610"/>
                  </a:cubicBezTo>
                  <a:cubicBezTo>
                    <a:pt x="17346" y="36"/>
                    <a:pt x="15546" y="-155"/>
                    <a:pt x="13026" y="132"/>
                  </a:cubicBezTo>
                  <a:cubicBezTo>
                    <a:pt x="10506" y="418"/>
                    <a:pt x="7266" y="1183"/>
                    <a:pt x="4746" y="2043"/>
                  </a:cubicBezTo>
                  <a:cubicBezTo>
                    <a:pt x="2226" y="2903"/>
                    <a:pt x="426" y="3859"/>
                    <a:pt x="66" y="5197"/>
                  </a:cubicBezTo>
                  <a:cubicBezTo>
                    <a:pt x="-294" y="6535"/>
                    <a:pt x="786" y="8256"/>
                    <a:pt x="4206" y="9785"/>
                  </a:cubicBezTo>
                  <a:cubicBezTo>
                    <a:pt x="7626" y="11314"/>
                    <a:pt x="13386" y="12652"/>
                    <a:pt x="16806" y="13703"/>
                  </a:cubicBezTo>
                  <a:cubicBezTo>
                    <a:pt x="20226" y="14755"/>
                    <a:pt x="21306" y="15519"/>
                    <a:pt x="20406" y="16762"/>
                  </a:cubicBezTo>
                  <a:cubicBezTo>
                    <a:pt x="19506" y="18004"/>
                    <a:pt x="16626" y="19725"/>
                    <a:pt x="13566" y="20585"/>
                  </a:cubicBezTo>
                  <a:cubicBezTo>
                    <a:pt x="10506" y="21445"/>
                    <a:pt x="7266" y="21445"/>
                    <a:pt x="6366" y="21158"/>
                  </a:cubicBezTo>
                  <a:cubicBezTo>
                    <a:pt x="5466" y="20872"/>
                    <a:pt x="6906" y="20298"/>
                    <a:pt x="8346" y="197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3" name="Line"/>
            <p:cNvSpPr/>
            <p:nvPr/>
          </p:nvSpPr>
          <p:spPr>
            <a:xfrm>
              <a:off x="2020245" y="5702299"/>
              <a:ext cx="157805" cy="3661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1" h="21600" fill="norm" stroke="1" extrusionOk="0">
                  <a:moveTo>
                    <a:pt x="21471" y="0"/>
                  </a:moveTo>
                  <a:cubicBezTo>
                    <a:pt x="18303" y="3371"/>
                    <a:pt x="15135" y="6742"/>
                    <a:pt x="11823" y="10176"/>
                  </a:cubicBezTo>
                  <a:cubicBezTo>
                    <a:pt x="8511" y="13609"/>
                    <a:pt x="5055" y="17105"/>
                    <a:pt x="2895" y="19103"/>
                  </a:cubicBezTo>
                  <a:cubicBezTo>
                    <a:pt x="735" y="21101"/>
                    <a:pt x="-129" y="21600"/>
                    <a:pt x="15" y="21600"/>
                  </a:cubicBezTo>
                  <a:cubicBezTo>
                    <a:pt x="159" y="21600"/>
                    <a:pt x="1311" y="21101"/>
                    <a:pt x="2463" y="206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4" name="Line"/>
            <p:cNvSpPr/>
            <p:nvPr/>
          </p:nvSpPr>
          <p:spPr>
            <a:xfrm>
              <a:off x="2212693" y="5750983"/>
              <a:ext cx="320957" cy="3186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8" h="21391" fill="norm" stroke="1" extrusionOk="0">
                  <a:moveTo>
                    <a:pt x="232" y="12505"/>
                  </a:moveTo>
                  <a:cubicBezTo>
                    <a:pt x="90" y="14779"/>
                    <a:pt x="-52" y="17053"/>
                    <a:pt x="19" y="18687"/>
                  </a:cubicBezTo>
                  <a:cubicBezTo>
                    <a:pt x="90" y="20321"/>
                    <a:pt x="374" y="21316"/>
                    <a:pt x="730" y="21387"/>
                  </a:cubicBezTo>
                  <a:cubicBezTo>
                    <a:pt x="1085" y="21458"/>
                    <a:pt x="1511" y="20605"/>
                    <a:pt x="1795" y="18332"/>
                  </a:cubicBezTo>
                  <a:cubicBezTo>
                    <a:pt x="2080" y="16058"/>
                    <a:pt x="2222" y="12363"/>
                    <a:pt x="2222" y="10161"/>
                  </a:cubicBezTo>
                  <a:cubicBezTo>
                    <a:pt x="2222" y="7958"/>
                    <a:pt x="2080" y="7247"/>
                    <a:pt x="1937" y="6466"/>
                  </a:cubicBezTo>
                  <a:cubicBezTo>
                    <a:pt x="1795" y="5684"/>
                    <a:pt x="1653" y="4832"/>
                    <a:pt x="1866" y="4192"/>
                  </a:cubicBezTo>
                  <a:cubicBezTo>
                    <a:pt x="2080" y="3553"/>
                    <a:pt x="2648" y="3126"/>
                    <a:pt x="5135" y="2416"/>
                  </a:cubicBezTo>
                  <a:cubicBezTo>
                    <a:pt x="7622" y="1705"/>
                    <a:pt x="12027" y="711"/>
                    <a:pt x="15082" y="284"/>
                  </a:cubicBezTo>
                  <a:cubicBezTo>
                    <a:pt x="18137" y="-142"/>
                    <a:pt x="19843" y="0"/>
                    <a:pt x="21548" y="1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5" name="Line"/>
            <p:cNvSpPr/>
            <p:nvPr/>
          </p:nvSpPr>
          <p:spPr>
            <a:xfrm>
              <a:off x="2312377" y="5864218"/>
              <a:ext cx="170473" cy="1799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7" h="21111" fill="norm" stroke="1" extrusionOk="0">
                  <a:moveTo>
                    <a:pt x="3077" y="3352"/>
                  </a:moveTo>
                  <a:cubicBezTo>
                    <a:pt x="2544" y="8069"/>
                    <a:pt x="2010" y="12787"/>
                    <a:pt x="1477" y="16014"/>
                  </a:cubicBezTo>
                  <a:cubicBezTo>
                    <a:pt x="944" y="19242"/>
                    <a:pt x="410" y="20980"/>
                    <a:pt x="144" y="21104"/>
                  </a:cubicBezTo>
                  <a:cubicBezTo>
                    <a:pt x="-123" y="21228"/>
                    <a:pt x="-123" y="19738"/>
                    <a:pt x="1077" y="16759"/>
                  </a:cubicBezTo>
                  <a:cubicBezTo>
                    <a:pt x="2277" y="13780"/>
                    <a:pt x="4677" y="9311"/>
                    <a:pt x="7210" y="6207"/>
                  </a:cubicBezTo>
                  <a:cubicBezTo>
                    <a:pt x="9744" y="3104"/>
                    <a:pt x="12410" y="1366"/>
                    <a:pt x="14410" y="497"/>
                  </a:cubicBezTo>
                  <a:cubicBezTo>
                    <a:pt x="16410" y="-372"/>
                    <a:pt x="17744" y="-372"/>
                    <a:pt x="18810" y="2731"/>
                  </a:cubicBezTo>
                  <a:cubicBezTo>
                    <a:pt x="19877" y="5835"/>
                    <a:pt x="20677" y="12042"/>
                    <a:pt x="21477" y="182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6" name="Line"/>
            <p:cNvSpPr/>
            <p:nvPr/>
          </p:nvSpPr>
          <p:spPr>
            <a:xfrm>
              <a:off x="3797300" y="5695950"/>
              <a:ext cx="25957" cy="7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75" h="21600" fill="norm" stroke="1" extrusionOk="0">
                  <a:moveTo>
                    <a:pt x="4985" y="0"/>
                  </a:moveTo>
                  <a:cubicBezTo>
                    <a:pt x="11631" y="1800"/>
                    <a:pt x="18277" y="3600"/>
                    <a:pt x="19938" y="6000"/>
                  </a:cubicBezTo>
                  <a:cubicBezTo>
                    <a:pt x="21600" y="8400"/>
                    <a:pt x="18277" y="11400"/>
                    <a:pt x="14123" y="14100"/>
                  </a:cubicBezTo>
                  <a:cubicBezTo>
                    <a:pt x="9969" y="16800"/>
                    <a:pt x="4985" y="192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7" name="Line"/>
            <p:cNvSpPr/>
            <p:nvPr/>
          </p:nvSpPr>
          <p:spPr>
            <a:xfrm>
              <a:off x="5071268" y="5304801"/>
              <a:ext cx="133717" cy="3775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75" h="21284" fill="norm" stroke="1" extrusionOk="0">
                  <a:moveTo>
                    <a:pt x="9204" y="4510"/>
                  </a:moveTo>
                  <a:cubicBezTo>
                    <a:pt x="10186" y="4033"/>
                    <a:pt x="11168" y="3556"/>
                    <a:pt x="11822" y="2840"/>
                  </a:cubicBezTo>
                  <a:cubicBezTo>
                    <a:pt x="12477" y="2124"/>
                    <a:pt x="12804" y="1169"/>
                    <a:pt x="11986" y="572"/>
                  </a:cubicBezTo>
                  <a:cubicBezTo>
                    <a:pt x="11168" y="-24"/>
                    <a:pt x="9204" y="-263"/>
                    <a:pt x="6750" y="393"/>
                  </a:cubicBezTo>
                  <a:cubicBezTo>
                    <a:pt x="4295" y="1050"/>
                    <a:pt x="1350" y="2601"/>
                    <a:pt x="368" y="4391"/>
                  </a:cubicBezTo>
                  <a:cubicBezTo>
                    <a:pt x="-614" y="6181"/>
                    <a:pt x="368" y="8210"/>
                    <a:pt x="3313" y="9940"/>
                  </a:cubicBezTo>
                  <a:cubicBezTo>
                    <a:pt x="6259" y="11671"/>
                    <a:pt x="11168" y="13103"/>
                    <a:pt x="14441" y="14356"/>
                  </a:cubicBezTo>
                  <a:cubicBezTo>
                    <a:pt x="17713" y="15609"/>
                    <a:pt x="19350" y="16683"/>
                    <a:pt x="20168" y="17697"/>
                  </a:cubicBezTo>
                  <a:cubicBezTo>
                    <a:pt x="20986" y="18712"/>
                    <a:pt x="20986" y="19666"/>
                    <a:pt x="18859" y="20323"/>
                  </a:cubicBezTo>
                  <a:cubicBezTo>
                    <a:pt x="16731" y="20979"/>
                    <a:pt x="12477" y="21337"/>
                    <a:pt x="9859" y="21277"/>
                  </a:cubicBezTo>
                  <a:cubicBezTo>
                    <a:pt x="7241" y="21218"/>
                    <a:pt x="6259" y="20740"/>
                    <a:pt x="5931" y="19905"/>
                  </a:cubicBezTo>
                  <a:cubicBezTo>
                    <a:pt x="5604" y="19070"/>
                    <a:pt x="5931" y="17876"/>
                    <a:pt x="6259" y="166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8" name="Line"/>
            <p:cNvSpPr/>
            <p:nvPr/>
          </p:nvSpPr>
          <p:spPr>
            <a:xfrm>
              <a:off x="5207000" y="5160832"/>
              <a:ext cx="222250" cy="1404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71" fill="norm" stroke="1" extrusionOk="0">
                  <a:moveTo>
                    <a:pt x="0" y="5022"/>
                  </a:moveTo>
                  <a:cubicBezTo>
                    <a:pt x="411" y="3434"/>
                    <a:pt x="823" y="1846"/>
                    <a:pt x="1646" y="893"/>
                  </a:cubicBezTo>
                  <a:cubicBezTo>
                    <a:pt x="2469" y="-60"/>
                    <a:pt x="3703" y="-378"/>
                    <a:pt x="5143" y="575"/>
                  </a:cubicBezTo>
                  <a:cubicBezTo>
                    <a:pt x="6583" y="1528"/>
                    <a:pt x="8229" y="3751"/>
                    <a:pt x="9154" y="5975"/>
                  </a:cubicBezTo>
                  <a:cubicBezTo>
                    <a:pt x="10080" y="8198"/>
                    <a:pt x="10286" y="10422"/>
                    <a:pt x="9977" y="12169"/>
                  </a:cubicBezTo>
                  <a:cubicBezTo>
                    <a:pt x="9669" y="13916"/>
                    <a:pt x="8846" y="15187"/>
                    <a:pt x="7714" y="16616"/>
                  </a:cubicBezTo>
                  <a:cubicBezTo>
                    <a:pt x="6583" y="18046"/>
                    <a:pt x="5143" y="19634"/>
                    <a:pt x="5040" y="20428"/>
                  </a:cubicBezTo>
                  <a:cubicBezTo>
                    <a:pt x="4937" y="21222"/>
                    <a:pt x="6171" y="21222"/>
                    <a:pt x="9154" y="20746"/>
                  </a:cubicBezTo>
                  <a:cubicBezTo>
                    <a:pt x="12137" y="20269"/>
                    <a:pt x="16869" y="19316"/>
                    <a:pt x="21600" y="183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09" name="Line"/>
            <p:cNvSpPr/>
            <p:nvPr/>
          </p:nvSpPr>
          <p:spPr>
            <a:xfrm>
              <a:off x="5645150" y="5499100"/>
              <a:ext cx="19685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0" name="Line"/>
            <p:cNvSpPr/>
            <p:nvPr/>
          </p:nvSpPr>
          <p:spPr>
            <a:xfrm>
              <a:off x="5651500" y="5588000"/>
              <a:ext cx="203200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175" y="17280"/>
                    <a:pt x="10350" y="12960"/>
                    <a:pt x="13950" y="9360"/>
                  </a:cubicBezTo>
                  <a:cubicBezTo>
                    <a:pt x="17550" y="5760"/>
                    <a:pt x="19575" y="28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1" name="Line"/>
            <p:cNvSpPr/>
            <p:nvPr/>
          </p:nvSpPr>
          <p:spPr>
            <a:xfrm>
              <a:off x="6826250" y="5130527"/>
              <a:ext cx="44450" cy="2733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5" fill="norm" stroke="1" extrusionOk="0">
                  <a:moveTo>
                    <a:pt x="0" y="1517"/>
                  </a:moveTo>
                  <a:cubicBezTo>
                    <a:pt x="5143" y="686"/>
                    <a:pt x="10286" y="-145"/>
                    <a:pt x="12857" y="21"/>
                  </a:cubicBezTo>
                  <a:cubicBezTo>
                    <a:pt x="15429" y="187"/>
                    <a:pt x="15429" y="1350"/>
                    <a:pt x="15429" y="4673"/>
                  </a:cubicBezTo>
                  <a:cubicBezTo>
                    <a:pt x="15429" y="7997"/>
                    <a:pt x="15429" y="13480"/>
                    <a:pt x="16457" y="16637"/>
                  </a:cubicBezTo>
                  <a:cubicBezTo>
                    <a:pt x="17486" y="19793"/>
                    <a:pt x="19543" y="20624"/>
                    <a:pt x="21600" y="214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2" name="Line"/>
            <p:cNvSpPr/>
            <p:nvPr/>
          </p:nvSpPr>
          <p:spPr>
            <a:xfrm>
              <a:off x="6572250" y="5486400"/>
              <a:ext cx="736600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048" y="2400"/>
                    <a:pt x="4097" y="4800"/>
                    <a:pt x="6424" y="4800"/>
                  </a:cubicBezTo>
                  <a:cubicBezTo>
                    <a:pt x="8752" y="4800"/>
                    <a:pt x="11359" y="2400"/>
                    <a:pt x="13655" y="1200"/>
                  </a:cubicBezTo>
                  <a:cubicBezTo>
                    <a:pt x="15952" y="0"/>
                    <a:pt x="17938" y="0"/>
                    <a:pt x="19210" y="3600"/>
                  </a:cubicBezTo>
                  <a:cubicBezTo>
                    <a:pt x="20483" y="7200"/>
                    <a:pt x="21041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3" name="Line"/>
            <p:cNvSpPr/>
            <p:nvPr/>
          </p:nvSpPr>
          <p:spPr>
            <a:xfrm>
              <a:off x="6546335" y="5645150"/>
              <a:ext cx="121166" cy="177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7" h="21600" fill="norm" stroke="1" extrusionOk="0">
                  <a:moveTo>
                    <a:pt x="20957" y="1543"/>
                  </a:moveTo>
                  <a:cubicBezTo>
                    <a:pt x="19493" y="771"/>
                    <a:pt x="18028" y="0"/>
                    <a:pt x="16381" y="0"/>
                  </a:cubicBezTo>
                  <a:cubicBezTo>
                    <a:pt x="14733" y="0"/>
                    <a:pt x="12903" y="771"/>
                    <a:pt x="9974" y="3471"/>
                  </a:cubicBezTo>
                  <a:cubicBezTo>
                    <a:pt x="7045" y="6171"/>
                    <a:pt x="3018" y="10800"/>
                    <a:pt x="1188" y="13757"/>
                  </a:cubicBezTo>
                  <a:cubicBezTo>
                    <a:pt x="-643" y="16714"/>
                    <a:pt x="-277" y="18000"/>
                    <a:pt x="1737" y="19029"/>
                  </a:cubicBezTo>
                  <a:cubicBezTo>
                    <a:pt x="3750" y="20057"/>
                    <a:pt x="7411" y="20829"/>
                    <a:pt x="1107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4" name="Line"/>
            <p:cNvSpPr/>
            <p:nvPr/>
          </p:nvSpPr>
          <p:spPr>
            <a:xfrm>
              <a:off x="6711950" y="5679986"/>
              <a:ext cx="110898" cy="1678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2" h="21147" fill="norm" stroke="1" extrusionOk="0">
                  <a:moveTo>
                    <a:pt x="3668" y="4411"/>
                  </a:moveTo>
                  <a:cubicBezTo>
                    <a:pt x="2445" y="5478"/>
                    <a:pt x="1223" y="6545"/>
                    <a:pt x="611" y="8545"/>
                  </a:cubicBezTo>
                  <a:cubicBezTo>
                    <a:pt x="0" y="10545"/>
                    <a:pt x="0" y="13478"/>
                    <a:pt x="0" y="16011"/>
                  </a:cubicBezTo>
                  <a:cubicBezTo>
                    <a:pt x="0" y="18545"/>
                    <a:pt x="0" y="20678"/>
                    <a:pt x="204" y="21078"/>
                  </a:cubicBezTo>
                  <a:cubicBezTo>
                    <a:pt x="408" y="21478"/>
                    <a:pt x="815" y="20145"/>
                    <a:pt x="2445" y="16811"/>
                  </a:cubicBezTo>
                  <a:cubicBezTo>
                    <a:pt x="4075" y="13478"/>
                    <a:pt x="6928" y="8145"/>
                    <a:pt x="9577" y="4811"/>
                  </a:cubicBezTo>
                  <a:cubicBezTo>
                    <a:pt x="12226" y="1478"/>
                    <a:pt x="14672" y="145"/>
                    <a:pt x="16506" y="11"/>
                  </a:cubicBezTo>
                  <a:cubicBezTo>
                    <a:pt x="18340" y="-122"/>
                    <a:pt x="19562" y="945"/>
                    <a:pt x="20377" y="3078"/>
                  </a:cubicBezTo>
                  <a:cubicBezTo>
                    <a:pt x="21192" y="5211"/>
                    <a:pt x="21600" y="8411"/>
                    <a:pt x="21192" y="10945"/>
                  </a:cubicBezTo>
                  <a:cubicBezTo>
                    <a:pt x="20785" y="13478"/>
                    <a:pt x="19562" y="15345"/>
                    <a:pt x="18340" y="172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5" name="Line"/>
            <p:cNvSpPr/>
            <p:nvPr/>
          </p:nvSpPr>
          <p:spPr>
            <a:xfrm>
              <a:off x="6915150" y="5759450"/>
              <a:ext cx="10160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6" name="Line"/>
            <p:cNvSpPr/>
            <p:nvPr/>
          </p:nvSpPr>
          <p:spPr>
            <a:xfrm>
              <a:off x="7086599" y="5695950"/>
              <a:ext cx="19051" cy="127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7" name="Line"/>
            <p:cNvSpPr/>
            <p:nvPr/>
          </p:nvSpPr>
          <p:spPr>
            <a:xfrm>
              <a:off x="7194550" y="5607050"/>
              <a:ext cx="96382" cy="273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1" h="21600" fill="norm" stroke="1" extrusionOk="0">
                  <a:moveTo>
                    <a:pt x="0" y="0"/>
                  </a:moveTo>
                  <a:cubicBezTo>
                    <a:pt x="2348" y="0"/>
                    <a:pt x="4696" y="0"/>
                    <a:pt x="7513" y="837"/>
                  </a:cubicBezTo>
                  <a:cubicBezTo>
                    <a:pt x="10330" y="1674"/>
                    <a:pt x="13617" y="3349"/>
                    <a:pt x="16435" y="6279"/>
                  </a:cubicBezTo>
                  <a:cubicBezTo>
                    <a:pt x="19252" y="9209"/>
                    <a:pt x="21600" y="13395"/>
                    <a:pt x="21365" y="16158"/>
                  </a:cubicBezTo>
                  <a:cubicBezTo>
                    <a:pt x="21130" y="18921"/>
                    <a:pt x="18313" y="20260"/>
                    <a:pt x="15496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8" name="Line"/>
            <p:cNvSpPr/>
            <p:nvPr/>
          </p:nvSpPr>
          <p:spPr>
            <a:xfrm>
              <a:off x="7537450" y="5511800"/>
              <a:ext cx="1905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19" name="Line"/>
            <p:cNvSpPr/>
            <p:nvPr/>
          </p:nvSpPr>
          <p:spPr>
            <a:xfrm>
              <a:off x="7715241" y="5251450"/>
              <a:ext cx="419110" cy="3005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2" h="21600" fill="norm" stroke="1" extrusionOk="0">
                  <a:moveTo>
                    <a:pt x="21492" y="0"/>
                  </a:moveTo>
                  <a:cubicBezTo>
                    <a:pt x="20189" y="304"/>
                    <a:pt x="18887" y="608"/>
                    <a:pt x="16662" y="1445"/>
                  </a:cubicBezTo>
                  <a:cubicBezTo>
                    <a:pt x="14437" y="2282"/>
                    <a:pt x="11289" y="3651"/>
                    <a:pt x="9389" y="4563"/>
                  </a:cubicBezTo>
                  <a:cubicBezTo>
                    <a:pt x="7490" y="5476"/>
                    <a:pt x="6839" y="5932"/>
                    <a:pt x="6350" y="6465"/>
                  </a:cubicBezTo>
                  <a:cubicBezTo>
                    <a:pt x="5862" y="6997"/>
                    <a:pt x="5536" y="7606"/>
                    <a:pt x="5645" y="8062"/>
                  </a:cubicBezTo>
                  <a:cubicBezTo>
                    <a:pt x="5753" y="8518"/>
                    <a:pt x="6296" y="8823"/>
                    <a:pt x="7544" y="9051"/>
                  </a:cubicBezTo>
                  <a:cubicBezTo>
                    <a:pt x="8793" y="9279"/>
                    <a:pt x="10746" y="9431"/>
                    <a:pt x="11995" y="9583"/>
                  </a:cubicBezTo>
                  <a:cubicBezTo>
                    <a:pt x="13243" y="9735"/>
                    <a:pt x="13785" y="9887"/>
                    <a:pt x="13840" y="10268"/>
                  </a:cubicBezTo>
                  <a:cubicBezTo>
                    <a:pt x="13894" y="10648"/>
                    <a:pt x="13460" y="11256"/>
                    <a:pt x="12157" y="12017"/>
                  </a:cubicBezTo>
                  <a:cubicBezTo>
                    <a:pt x="10855" y="12777"/>
                    <a:pt x="8684" y="13690"/>
                    <a:pt x="6839" y="14603"/>
                  </a:cubicBezTo>
                  <a:cubicBezTo>
                    <a:pt x="4994" y="15515"/>
                    <a:pt x="3474" y="16428"/>
                    <a:pt x="2443" y="17113"/>
                  </a:cubicBezTo>
                  <a:cubicBezTo>
                    <a:pt x="1412" y="17797"/>
                    <a:pt x="869" y="18254"/>
                    <a:pt x="489" y="18862"/>
                  </a:cubicBezTo>
                  <a:cubicBezTo>
                    <a:pt x="109" y="19470"/>
                    <a:pt x="-108" y="20231"/>
                    <a:pt x="55" y="20763"/>
                  </a:cubicBezTo>
                  <a:cubicBezTo>
                    <a:pt x="218" y="21296"/>
                    <a:pt x="760" y="21600"/>
                    <a:pt x="2714" y="21600"/>
                  </a:cubicBezTo>
                  <a:cubicBezTo>
                    <a:pt x="4668" y="21600"/>
                    <a:pt x="8033" y="21296"/>
                    <a:pt x="11018" y="21068"/>
                  </a:cubicBezTo>
                  <a:cubicBezTo>
                    <a:pt x="14003" y="20839"/>
                    <a:pt x="16608" y="20687"/>
                    <a:pt x="19213" y="205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0" name="Line"/>
            <p:cNvSpPr/>
            <p:nvPr/>
          </p:nvSpPr>
          <p:spPr>
            <a:xfrm>
              <a:off x="8199500" y="5259374"/>
              <a:ext cx="207900" cy="3037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0" h="21379" fill="norm" stroke="1" extrusionOk="0">
                  <a:moveTo>
                    <a:pt x="21430" y="1230"/>
                  </a:moveTo>
                  <a:cubicBezTo>
                    <a:pt x="20557" y="783"/>
                    <a:pt x="19685" y="336"/>
                    <a:pt x="18703" y="112"/>
                  </a:cubicBezTo>
                  <a:cubicBezTo>
                    <a:pt x="17721" y="-111"/>
                    <a:pt x="16630" y="-111"/>
                    <a:pt x="14339" y="1155"/>
                  </a:cubicBezTo>
                  <a:cubicBezTo>
                    <a:pt x="12048" y="2421"/>
                    <a:pt x="8557" y="4954"/>
                    <a:pt x="5939" y="8082"/>
                  </a:cubicBezTo>
                  <a:cubicBezTo>
                    <a:pt x="3321" y="11210"/>
                    <a:pt x="1575" y="14935"/>
                    <a:pt x="703" y="17169"/>
                  </a:cubicBezTo>
                  <a:cubicBezTo>
                    <a:pt x="-170" y="19403"/>
                    <a:pt x="-170" y="20148"/>
                    <a:pt x="375" y="20670"/>
                  </a:cubicBezTo>
                  <a:cubicBezTo>
                    <a:pt x="921" y="21191"/>
                    <a:pt x="2012" y="21489"/>
                    <a:pt x="4521" y="21340"/>
                  </a:cubicBezTo>
                  <a:cubicBezTo>
                    <a:pt x="7030" y="21191"/>
                    <a:pt x="10957" y="20595"/>
                    <a:pt x="14885" y="199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1" name="Line"/>
            <p:cNvSpPr/>
            <p:nvPr/>
          </p:nvSpPr>
          <p:spPr>
            <a:xfrm>
              <a:off x="8451849" y="5295900"/>
              <a:ext cx="190501" cy="292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360" y="4070"/>
                    <a:pt x="6720" y="8139"/>
                    <a:pt x="9720" y="11583"/>
                  </a:cubicBezTo>
                  <a:cubicBezTo>
                    <a:pt x="12720" y="15026"/>
                    <a:pt x="15360" y="17843"/>
                    <a:pt x="17280" y="19409"/>
                  </a:cubicBezTo>
                  <a:cubicBezTo>
                    <a:pt x="19200" y="20974"/>
                    <a:pt x="20400" y="2128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2" name="Line"/>
            <p:cNvSpPr/>
            <p:nvPr/>
          </p:nvSpPr>
          <p:spPr>
            <a:xfrm>
              <a:off x="8451850" y="5295900"/>
              <a:ext cx="158750" cy="336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856" y="1902"/>
                    <a:pt x="14112" y="3804"/>
                    <a:pt x="10656" y="6996"/>
                  </a:cubicBezTo>
                  <a:cubicBezTo>
                    <a:pt x="7200" y="10189"/>
                    <a:pt x="4032" y="14672"/>
                    <a:pt x="2304" y="17321"/>
                  </a:cubicBezTo>
                  <a:cubicBezTo>
                    <a:pt x="576" y="19970"/>
                    <a:pt x="288" y="2078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3" name="Line"/>
            <p:cNvSpPr/>
            <p:nvPr/>
          </p:nvSpPr>
          <p:spPr>
            <a:xfrm>
              <a:off x="8655050" y="5537200"/>
              <a:ext cx="12700" cy="7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4" name="Line"/>
            <p:cNvSpPr/>
            <p:nvPr/>
          </p:nvSpPr>
          <p:spPr>
            <a:xfrm>
              <a:off x="8661399" y="5417492"/>
              <a:ext cx="46897" cy="308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7" h="20959" fill="norm" stroke="1" extrusionOk="0">
                  <a:moveTo>
                    <a:pt x="14087" y="20959"/>
                  </a:moveTo>
                  <a:cubicBezTo>
                    <a:pt x="17843" y="16639"/>
                    <a:pt x="21600" y="12319"/>
                    <a:pt x="20661" y="7999"/>
                  </a:cubicBezTo>
                  <a:cubicBezTo>
                    <a:pt x="19722" y="3679"/>
                    <a:pt x="14087" y="-641"/>
                    <a:pt x="9861" y="79"/>
                  </a:cubicBezTo>
                  <a:cubicBezTo>
                    <a:pt x="5635" y="799"/>
                    <a:pt x="2817" y="6559"/>
                    <a:pt x="0" y="123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5" name="Line"/>
            <p:cNvSpPr/>
            <p:nvPr/>
          </p:nvSpPr>
          <p:spPr>
            <a:xfrm>
              <a:off x="8845550" y="5492749"/>
              <a:ext cx="952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920" y="14400"/>
                    <a:pt x="3840" y="7200"/>
                    <a:pt x="7440" y="3600"/>
                  </a:cubicBezTo>
                  <a:cubicBezTo>
                    <a:pt x="11040" y="0"/>
                    <a:pt x="1632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6" name="Line"/>
            <p:cNvSpPr/>
            <p:nvPr/>
          </p:nvSpPr>
          <p:spPr>
            <a:xfrm>
              <a:off x="9144000" y="5346700"/>
              <a:ext cx="139700" cy="273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236" y="4353"/>
                    <a:pt x="10473" y="8707"/>
                    <a:pt x="14073" y="12307"/>
                  </a:cubicBezTo>
                  <a:cubicBezTo>
                    <a:pt x="17673" y="15907"/>
                    <a:pt x="19636" y="1875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7" name="Line"/>
            <p:cNvSpPr/>
            <p:nvPr/>
          </p:nvSpPr>
          <p:spPr>
            <a:xfrm>
              <a:off x="9112250" y="5365750"/>
              <a:ext cx="209550" cy="254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636" y="900"/>
                    <a:pt x="17673" y="1800"/>
                    <a:pt x="15164" y="4230"/>
                  </a:cubicBezTo>
                  <a:cubicBezTo>
                    <a:pt x="12655" y="6660"/>
                    <a:pt x="9600" y="10620"/>
                    <a:pt x="6982" y="13770"/>
                  </a:cubicBezTo>
                  <a:cubicBezTo>
                    <a:pt x="4364" y="16920"/>
                    <a:pt x="2182" y="1926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8" name="Line"/>
            <p:cNvSpPr/>
            <p:nvPr/>
          </p:nvSpPr>
          <p:spPr>
            <a:xfrm>
              <a:off x="9112249" y="5278966"/>
              <a:ext cx="184151" cy="42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221" y="10800"/>
                    <a:pt x="8441" y="0"/>
                    <a:pt x="12041" y="0"/>
                  </a:cubicBezTo>
                  <a:cubicBezTo>
                    <a:pt x="15641" y="0"/>
                    <a:pt x="18621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29" name="Line"/>
            <p:cNvSpPr/>
            <p:nvPr/>
          </p:nvSpPr>
          <p:spPr>
            <a:xfrm>
              <a:off x="9334500" y="5276850"/>
              <a:ext cx="107465" cy="387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9" h="21600" fill="norm" stroke="1" extrusionOk="0">
                  <a:moveTo>
                    <a:pt x="17446" y="0"/>
                  </a:moveTo>
                  <a:cubicBezTo>
                    <a:pt x="19523" y="3305"/>
                    <a:pt x="21600" y="6610"/>
                    <a:pt x="20977" y="9856"/>
                  </a:cubicBezTo>
                  <a:cubicBezTo>
                    <a:pt x="20354" y="13102"/>
                    <a:pt x="17031" y="16289"/>
                    <a:pt x="13085" y="18236"/>
                  </a:cubicBezTo>
                  <a:cubicBezTo>
                    <a:pt x="9138" y="20184"/>
                    <a:pt x="4569" y="2089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0" name="Line"/>
            <p:cNvSpPr/>
            <p:nvPr/>
          </p:nvSpPr>
          <p:spPr>
            <a:xfrm>
              <a:off x="9493250" y="5129337"/>
              <a:ext cx="146050" cy="1602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33" fill="norm" stroke="1" extrusionOk="0">
                  <a:moveTo>
                    <a:pt x="0" y="2719"/>
                  </a:moveTo>
                  <a:cubicBezTo>
                    <a:pt x="1252" y="1877"/>
                    <a:pt x="2504" y="1036"/>
                    <a:pt x="4226" y="475"/>
                  </a:cubicBezTo>
                  <a:cubicBezTo>
                    <a:pt x="5948" y="-86"/>
                    <a:pt x="8139" y="-367"/>
                    <a:pt x="9391" y="895"/>
                  </a:cubicBezTo>
                  <a:cubicBezTo>
                    <a:pt x="10643" y="2158"/>
                    <a:pt x="10957" y="4963"/>
                    <a:pt x="10487" y="7207"/>
                  </a:cubicBezTo>
                  <a:cubicBezTo>
                    <a:pt x="10017" y="9451"/>
                    <a:pt x="8765" y="11134"/>
                    <a:pt x="7670" y="12537"/>
                  </a:cubicBezTo>
                  <a:cubicBezTo>
                    <a:pt x="6574" y="13939"/>
                    <a:pt x="5635" y="15062"/>
                    <a:pt x="5948" y="16043"/>
                  </a:cubicBezTo>
                  <a:cubicBezTo>
                    <a:pt x="6261" y="17025"/>
                    <a:pt x="7826" y="17867"/>
                    <a:pt x="10643" y="18708"/>
                  </a:cubicBezTo>
                  <a:cubicBezTo>
                    <a:pt x="13461" y="19550"/>
                    <a:pt x="17530" y="20391"/>
                    <a:pt x="21600" y="212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1" name="Line"/>
            <p:cNvSpPr/>
            <p:nvPr/>
          </p:nvSpPr>
          <p:spPr>
            <a:xfrm>
              <a:off x="6335898" y="6356434"/>
              <a:ext cx="103002" cy="1563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2" h="20991" fill="norm" stroke="1" extrusionOk="0">
                  <a:moveTo>
                    <a:pt x="21022" y="3399"/>
                  </a:moveTo>
                  <a:cubicBezTo>
                    <a:pt x="20590" y="1978"/>
                    <a:pt x="20158" y="557"/>
                    <a:pt x="18862" y="130"/>
                  </a:cubicBezTo>
                  <a:cubicBezTo>
                    <a:pt x="17566" y="-296"/>
                    <a:pt x="15406" y="272"/>
                    <a:pt x="12166" y="2546"/>
                  </a:cubicBezTo>
                  <a:cubicBezTo>
                    <a:pt x="8926" y="4820"/>
                    <a:pt x="4606" y="8799"/>
                    <a:pt x="2230" y="11499"/>
                  </a:cubicBezTo>
                  <a:cubicBezTo>
                    <a:pt x="-146" y="14199"/>
                    <a:pt x="-578" y="15620"/>
                    <a:pt x="718" y="17183"/>
                  </a:cubicBezTo>
                  <a:cubicBezTo>
                    <a:pt x="2014" y="18746"/>
                    <a:pt x="5038" y="20451"/>
                    <a:pt x="8710" y="20878"/>
                  </a:cubicBezTo>
                  <a:cubicBezTo>
                    <a:pt x="12382" y="21304"/>
                    <a:pt x="16702" y="20451"/>
                    <a:pt x="21022" y="195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2" name="Line"/>
            <p:cNvSpPr/>
            <p:nvPr/>
          </p:nvSpPr>
          <p:spPr>
            <a:xfrm>
              <a:off x="6471829" y="6376342"/>
              <a:ext cx="109231" cy="1566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1" h="21037" fill="norm" stroke="1" extrusionOk="0">
                  <a:moveTo>
                    <a:pt x="15667" y="1579"/>
                  </a:moveTo>
                  <a:cubicBezTo>
                    <a:pt x="13630" y="727"/>
                    <a:pt x="11592" y="-126"/>
                    <a:pt x="9758" y="16"/>
                  </a:cubicBezTo>
                  <a:cubicBezTo>
                    <a:pt x="7924" y="158"/>
                    <a:pt x="6294" y="1295"/>
                    <a:pt x="4664" y="4137"/>
                  </a:cubicBezTo>
                  <a:cubicBezTo>
                    <a:pt x="3033" y="6979"/>
                    <a:pt x="1403" y="11527"/>
                    <a:pt x="588" y="14511"/>
                  </a:cubicBezTo>
                  <a:cubicBezTo>
                    <a:pt x="-227" y="17495"/>
                    <a:pt x="-227" y="18916"/>
                    <a:pt x="792" y="19911"/>
                  </a:cubicBezTo>
                  <a:cubicBezTo>
                    <a:pt x="1811" y="20906"/>
                    <a:pt x="3848" y="21474"/>
                    <a:pt x="6701" y="20621"/>
                  </a:cubicBezTo>
                  <a:cubicBezTo>
                    <a:pt x="9554" y="19769"/>
                    <a:pt x="13222" y="17495"/>
                    <a:pt x="15871" y="15079"/>
                  </a:cubicBezTo>
                  <a:cubicBezTo>
                    <a:pt x="18520" y="12663"/>
                    <a:pt x="20150" y="10106"/>
                    <a:pt x="20762" y="8116"/>
                  </a:cubicBezTo>
                  <a:cubicBezTo>
                    <a:pt x="21373" y="6127"/>
                    <a:pt x="20965" y="4706"/>
                    <a:pt x="19335" y="4279"/>
                  </a:cubicBezTo>
                  <a:cubicBezTo>
                    <a:pt x="17705" y="3853"/>
                    <a:pt x="14852" y="4421"/>
                    <a:pt x="11999" y="49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3" name="Line"/>
            <p:cNvSpPr/>
            <p:nvPr/>
          </p:nvSpPr>
          <p:spPr>
            <a:xfrm>
              <a:off x="6578600" y="6365787"/>
              <a:ext cx="298450" cy="1737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7" fill="norm" stroke="1" extrusionOk="0">
                  <a:moveTo>
                    <a:pt x="0" y="2744"/>
                  </a:moveTo>
                  <a:cubicBezTo>
                    <a:pt x="766" y="2744"/>
                    <a:pt x="1532" y="2744"/>
                    <a:pt x="2221" y="4045"/>
                  </a:cubicBezTo>
                  <a:cubicBezTo>
                    <a:pt x="2911" y="5346"/>
                    <a:pt x="3523" y="7948"/>
                    <a:pt x="3983" y="10551"/>
                  </a:cubicBezTo>
                  <a:cubicBezTo>
                    <a:pt x="4443" y="13153"/>
                    <a:pt x="4749" y="15756"/>
                    <a:pt x="4672" y="17708"/>
                  </a:cubicBezTo>
                  <a:cubicBezTo>
                    <a:pt x="4596" y="19659"/>
                    <a:pt x="4136" y="20961"/>
                    <a:pt x="3523" y="21221"/>
                  </a:cubicBezTo>
                  <a:cubicBezTo>
                    <a:pt x="2911" y="21481"/>
                    <a:pt x="2145" y="20700"/>
                    <a:pt x="1762" y="19009"/>
                  </a:cubicBezTo>
                  <a:cubicBezTo>
                    <a:pt x="1379" y="17317"/>
                    <a:pt x="1379" y="14715"/>
                    <a:pt x="2068" y="11852"/>
                  </a:cubicBezTo>
                  <a:cubicBezTo>
                    <a:pt x="2757" y="8989"/>
                    <a:pt x="4136" y="5867"/>
                    <a:pt x="5132" y="3654"/>
                  </a:cubicBezTo>
                  <a:cubicBezTo>
                    <a:pt x="6128" y="1442"/>
                    <a:pt x="6740" y="141"/>
                    <a:pt x="7277" y="11"/>
                  </a:cubicBezTo>
                  <a:cubicBezTo>
                    <a:pt x="7813" y="-119"/>
                    <a:pt x="8272" y="922"/>
                    <a:pt x="8885" y="3524"/>
                  </a:cubicBezTo>
                  <a:cubicBezTo>
                    <a:pt x="9498" y="6127"/>
                    <a:pt x="10264" y="10291"/>
                    <a:pt x="10647" y="13023"/>
                  </a:cubicBezTo>
                  <a:cubicBezTo>
                    <a:pt x="11030" y="15756"/>
                    <a:pt x="11030" y="17057"/>
                    <a:pt x="10723" y="18098"/>
                  </a:cubicBezTo>
                  <a:cubicBezTo>
                    <a:pt x="10417" y="19139"/>
                    <a:pt x="9804" y="19920"/>
                    <a:pt x="9421" y="19659"/>
                  </a:cubicBezTo>
                  <a:cubicBezTo>
                    <a:pt x="9038" y="19399"/>
                    <a:pt x="8885" y="18098"/>
                    <a:pt x="8962" y="16146"/>
                  </a:cubicBezTo>
                  <a:cubicBezTo>
                    <a:pt x="9038" y="14194"/>
                    <a:pt x="9345" y="11592"/>
                    <a:pt x="9804" y="9900"/>
                  </a:cubicBezTo>
                  <a:cubicBezTo>
                    <a:pt x="10264" y="8209"/>
                    <a:pt x="10877" y="7428"/>
                    <a:pt x="11566" y="6777"/>
                  </a:cubicBezTo>
                  <a:cubicBezTo>
                    <a:pt x="12255" y="6127"/>
                    <a:pt x="13021" y="5606"/>
                    <a:pt x="13711" y="6127"/>
                  </a:cubicBezTo>
                  <a:cubicBezTo>
                    <a:pt x="14400" y="6647"/>
                    <a:pt x="15013" y="8209"/>
                    <a:pt x="15702" y="8859"/>
                  </a:cubicBezTo>
                  <a:cubicBezTo>
                    <a:pt x="16391" y="9510"/>
                    <a:pt x="17157" y="9250"/>
                    <a:pt x="17847" y="8599"/>
                  </a:cubicBezTo>
                  <a:cubicBezTo>
                    <a:pt x="18536" y="7948"/>
                    <a:pt x="19149" y="6908"/>
                    <a:pt x="19609" y="5736"/>
                  </a:cubicBezTo>
                  <a:cubicBezTo>
                    <a:pt x="20068" y="4565"/>
                    <a:pt x="20374" y="3264"/>
                    <a:pt x="20068" y="3134"/>
                  </a:cubicBezTo>
                  <a:cubicBezTo>
                    <a:pt x="19762" y="3004"/>
                    <a:pt x="18843" y="4045"/>
                    <a:pt x="17923" y="5867"/>
                  </a:cubicBezTo>
                  <a:cubicBezTo>
                    <a:pt x="17004" y="7688"/>
                    <a:pt x="16085" y="10291"/>
                    <a:pt x="15549" y="12373"/>
                  </a:cubicBezTo>
                  <a:cubicBezTo>
                    <a:pt x="15013" y="14454"/>
                    <a:pt x="14860" y="16016"/>
                    <a:pt x="14860" y="17447"/>
                  </a:cubicBezTo>
                  <a:cubicBezTo>
                    <a:pt x="14860" y="18879"/>
                    <a:pt x="15013" y="20180"/>
                    <a:pt x="15855" y="20830"/>
                  </a:cubicBezTo>
                  <a:cubicBezTo>
                    <a:pt x="16698" y="21481"/>
                    <a:pt x="18230" y="21481"/>
                    <a:pt x="19302" y="21091"/>
                  </a:cubicBezTo>
                  <a:cubicBezTo>
                    <a:pt x="20374" y="20700"/>
                    <a:pt x="20987" y="19920"/>
                    <a:pt x="21600" y="191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4" name="Line"/>
            <p:cNvSpPr/>
            <p:nvPr/>
          </p:nvSpPr>
          <p:spPr>
            <a:xfrm>
              <a:off x="6881029" y="6399071"/>
              <a:ext cx="123021" cy="1297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8" h="20694" fill="norm" stroke="1" extrusionOk="0">
                  <a:moveTo>
                    <a:pt x="20180" y="276"/>
                  </a:moveTo>
                  <a:cubicBezTo>
                    <a:pt x="17983" y="-62"/>
                    <a:pt x="15786" y="-399"/>
                    <a:pt x="12858" y="1288"/>
                  </a:cubicBezTo>
                  <a:cubicBezTo>
                    <a:pt x="9929" y="2976"/>
                    <a:pt x="6268" y="6689"/>
                    <a:pt x="4071" y="9389"/>
                  </a:cubicBezTo>
                  <a:cubicBezTo>
                    <a:pt x="1875" y="12089"/>
                    <a:pt x="1142" y="13776"/>
                    <a:pt x="593" y="15464"/>
                  </a:cubicBezTo>
                  <a:cubicBezTo>
                    <a:pt x="44" y="17151"/>
                    <a:pt x="-322" y="18839"/>
                    <a:pt x="410" y="19851"/>
                  </a:cubicBezTo>
                  <a:cubicBezTo>
                    <a:pt x="1142" y="20864"/>
                    <a:pt x="2973" y="21201"/>
                    <a:pt x="6634" y="19514"/>
                  </a:cubicBezTo>
                  <a:cubicBezTo>
                    <a:pt x="10295" y="17826"/>
                    <a:pt x="15786" y="14114"/>
                    <a:pt x="21278" y="104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5" name="Line"/>
            <p:cNvSpPr/>
            <p:nvPr/>
          </p:nvSpPr>
          <p:spPr>
            <a:xfrm>
              <a:off x="7037916" y="6210300"/>
              <a:ext cx="80435" cy="3238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0" fill="norm" stroke="1" extrusionOk="0">
                  <a:moveTo>
                    <a:pt x="21600" y="0"/>
                  </a:moveTo>
                  <a:cubicBezTo>
                    <a:pt x="18189" y="1262"/>
                    <a:pt x="14779" y="2525"/>
                    <a:pt x="11368" y="4839"/>
                  </a:cubicBezTo>
                  <a:cubicBezTo>
                    <a:pt x="7958" y="7153"/>
                    <a:pt x="4547" y="10519"/>
                    <a:pt x="2558" y="13184"/>
                  </a:cubicBezTo>
                  <a:cubicBezTo>
                    <a:pt x="568" y="15849"/>
                    <a:pt x="0" y="17813"/>
                    <a:pt x="0" y="19145"/>
                  </a:cubicBezTo>
                  <a:cubicBezTo>
                    <a:pt x="0" y="20478"/>
                    <a:pt x="568" y="21179"/>
                    <a:pt x="2274" y="21390"/>
                  </a:cubicBezTo>
                  <a:cubicBezTo>
                    <a:pt x="3979" y="21600"/>
                    <a:pt x="6821" y="21319"/>
                    <a:pt x="8242" y="20829"/>
                  </a:cubicBezTo>
                  <a:cubicBezTo>
                    <a:pt x="9663" y="20338"/>
                    <a:pt x="9663" y="19636"/>
                    <a:pt x="9379" y="18935"/>
                  </a:cubicBezTo>
                  <a:cubicBezTo>
                    <a:pt x="9095" y="18234"/>
                    <a:pt x="8526" y="17532"/>
                    <a:pt x="7958" y="168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6" name="Line"/>
            <p:cNvSpPr/>
            <p:nvPr/>
          </p:nvSpPr>
          <p:spPr>
            <a:xfrm>
              <a:off x="7020983" y="6218394"/>
              <a:ext cx="341218" cy="3175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4" h="21318" fill="norm" stroke="1" extrusionOk="0">
                  <a:moveTo>
                    <a:pt x="1333" y="13951"/>
                  </a:moveTo>
                  <a:cubicBezTo>
                    <a:pt x="667" y="13667"/>
                    <a:pt x="0" y="13383"/>
                    <a:pt x="0" y="13170"/>
                  </a:cubicBezTo>
                  <a:cubicBezTo>
                    <a:pt x="0" y="12957"/>
                    <a:pt x="667" y="12815"/>
                    <a:pt x="2133" y="13028"/>
                  </a:cubicBezTo>
                  <a:cubicBezTo>
                    <a:pt x="3600" y="13241"/>
                    <a:pt x="5867" y="13809"/>
                    <a:pt x="7333" y="14094"/>
                  </a:cubicBezTo>
                  <a:cubicBezTo>
                    <a:pt x="8800" y="14378"/>
                    <a:pt x="9467" y="14378"/>
                    <a:pt x="9600" y="14094"/>
                  </a:cubicBezTo>
                  <a:cubicBezTo>
                    <a:pt x="9733" y="13809"/>
                    <a:pt x="9333" y="13241"/>
                    <a:pt x="8867" y="13170"/>
                  </a:cubicBezTo>
                  <a:cubicBezTo>
                    <a:pt x="8400" y="13099"/>
                    <a:pt x="7867" y="13525"/>
                    <a:pt x="7400" y="14236"/>
                  </a:cubicBezTo>
                  <a:cubicBezTo>
                    <a:pt x="6933" y="14946"/>
                    <a:pt x="6533" y="15941"/>
                    <a:pt x="6333" y="16794"/>
                  </a:cubicBezTo>
                  <a:cubicBezTo>
                    <a:pt x="6133" y="17646"/>
                    <a:pt x="6133" y="18357"/>
                    <a:pt x="6533" y="18854"/>
                  </a:cubicBezTo>
                  <a:cubicBezTo>
                    <a:pt x="6933" y="19351"/>
                    <a:pt x="7733" y="19636"/>
                    <a:pt x="9267" y="19707"/>
                  </a:cubicBezTo>
                  <a:cubicBezTo>
                    <a:pt x="10800" y="19778"/>
                    <a:pt x="13067" y="19636"/>
                    <a:pt x="14533" y="19422"/>
                  </a:cubicBezTo>
                  <a:cubicBezTo>
                    <a:pt x="16000" y="19209"/>
                    <a:pt x="16667" y="18925"/>
                    <a:pt x="17200" y="18357"/>
                  </a:cubicBezTo>
                  <a:cubicBezTo>
                    <a:pt x="17733" y="17788"/>
                    <a:pt x="18133" y="16936"/>
                    <a:pt x="17867" y="16580"/>
                  </a:cubicBezTo>
                  <a:cubicBezTo>
                    <a:pt x="17600" y="16225"/>
                    <a:pt x="16667" y="16367"/>
                    <a:pt x="15667" y="16936"/>
                  </a:cubicBezTo>
                  <a:cubicBezTo>
                    <a:pt x="14667" y="17504"/>
                    <a:pt x="13600" y="18499"/>
                    <a:pt x="13000" y="19351"/>
                  </a:cubicBezTo>
                  <a:cubicBezTo>
                    <a:pt x="12400" y="20204"/>
                    <a:pt x="12267" y="20915"/>
                    <a:pt x="12600" y="21199"/>
                  </a:cubicBezTo>
                  <a:cubicBezTo>
                    <a:pt x="12933" y="21483"/>
                    <a:pt x="13733" y="21341"/>
                    <a:pt x="15067" y="19849"/>
                  </a:cubicBezTo>
                  <a:cubicBezTo>
                    <a:pt x="16400" y="18357"/>
                    <a:pt x="18267" y="15515"/>
                    <a:pt x="19467" y="12246"/>
                  </a:cubicBezTo>
                  <a:cubicBezTo>
                    <a:pt x="20667" y="8978"/>
                    <a:pt x="21200" y="5283"/>
                    <a:pt x="21400" y="3080"/>
                  </a:cubicBezTo>
                  <a:cubicBezTo>
                    <a:pt x="21600" y="878"/>
                    <a:pt x="21467" y="167"/>
                    <a:pt x="21133" y="25"/>
                  </a:cubicBezTo>
                  <a:cubicBezTo>
                    <a:pt x="20800" y="-117"/>
                    <a:pt x="20267" y="309"/>
                    <a:pt x="19533" y="2299"/>
                  </a:cubicBezTo>
                  <a:cubicBezTo>
                    <a:pt x="18800" y="4288"/>
                    <a:pt x="17867" y="7841"/>
                    <a:pt x="17467" y="10896"/>
                  </a:cubicBezTo>
                  <a:cubicBezTo>
                    <a:pt x="17067" y="13951"/>
                    <a:pt x="17200" y="16509"/>
                    <a:pt x="17667" y="18072"/>
                  </a:cubicBezTo>
                  <a:cubicBezTo>
                    <a:pt x="18133" y="19636"/>
                    <a:pt x="18933" y="20204"/>
                    <a:pt x="19733" y="207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7" name="Line"/>
            <p:cNvSpPr/>
            <p:nvPr/>
          </p:nvSpPr>
          <p:spPr>
            <a:xfrm>
              <a:off x="7659520" y="6369028"/>
              <a:ext cx="94394" cy="1579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95" h="21212" fill="norm" stroke="1" extrusionOk="0">
                  <a:moveTo>
                    <a:pt x="18994" y="7677"/>
                  </a:moveTo>
                  <a:cubicBezTo>
                    <a:pt x="19913" y="6256"/>
                    <a:pt x="20832" y="4835"/>
                    <a:pt x="20372" y="3414"/>
                  </a:cubicBezTo>
                  <a:cubicBezTo>
                    <a:pt x="19913" y="1993"/>
                    <a:pt x="18075" y="572"/>
                    <a:pt x="16006" y="145"/>
                  </a:cubicBezTo>
                  <a:cubicBezTo>
                    <a:pt x="13938" y="-281"/>
                    <a:pt x="11641" y="287"/>
                    <a:pt x="9802" y="1140"/>
                  </a:cubicBezTo>
                  <a:cubicBezTo>
                    <a:pt x="7964" y="1993"/>
                    <a:pt x="6585" y="3130"/>
                    <a:pt x="6585" y="4977"/>
                  </a:cubicBezTo>
                  <a:cubicBezTo>
                    <a:pt x="6585" y="6824"/>
                    <a:pt x="7964" y="9382"/>
                    <a:pt x="9343" y="11230"/>
                  </a:cubicBezTo>
                  <a:cubicBezTo>
                    <a:pt x="10721" y="13077"/>
                    <a:pt x="12100" y="14214"/>
                    <a:pt x="13249" y="15493"/>
                  </a:cubicBezTo>
                  <a:cubicBezTo>
                    <a:pt x="14398" y="16772"/>
                    <a:pt x="15317" y="18193"/>
                    <a:pt x="14398" y="19187"/>
                  </a:cubicBezTo>
                  <a:cubicBezTo>
                    <a:pt x="13479" y="20182"/>
                    <a:pt x="10721" y="20751"/>
                    <a:pt x="8194" y="21035"/>
                  </a:cubicBezTo>
                  <a:cubicBezTo>
                    <a:pt x="5666" y="21319"/>
                    <a:pt x="3368" y="21319"/>
                    <a:pt x="1760" y="20608"/>
                  </a:cubicBezTo>
                  <a:cubicBezTo>
                    <a:pt x="151" y="19898"/>
                    <a:pt x="-768" y="18477"/>
                    <a:pt x="841" y="16914"/>
                  </a:cubicBezTo>
                  <a:cubicBezTo>
                    <a:pt x="2449" y="15351"/>
                    <a:pt x="6585" y="13645"/>
                    <a:pt x="10721" y="119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8" name="Line"/>
            <p:cNvSpPr/>
            <p:nvPr/>
          </p:nvSpPr>
          <p:spPr>
            <a:xfrm>
              <a:off x="7745313" y="6411878"/>
              <a:ext cx="242987" cy="1159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6" h="21124" fill="norm" stroke="1" extrusionOk="0">
                  <a:moveTo>
                    <a:pt x="5735" y="2610"/>
                  </a:moveTo>
                  <a:cubicBezTo>
                    <a:pt x="6666" y="1838"/>
                    <a:pt x="7597" y="1067"/>
                    <a:pt x="7597" y="488"/>
                  </a:cubicBezTo>
                  <a:cubicBezTo>
                    <a:pt x="7597" y="-90"/>
                    <a:pt x="6666" y="-476"/>
                    <a:pt x="5269" y="1260"/>
                  </a:cubicBezTo>
                  <a:cubicBezTo>
                    <a:pt x="3873" y="2995"/>
                    <a:pt x="2010" y="6853"/>
                    <a:pt x="986" y="9938"/>
                  </a:cubicBezTo>
                  <a:cubicBezTo>
                    <a:pt x="-38" y="13024"/>
                    <a:pt x="-224" y="15338"/>
                    <a:pt x="242" y="15724"/>
                  </a:cubicBezTo>
                  <a:cubicBezTo>
                    <a:pt x="707" y="16110"/>
                    <a:pt x="1824" y="14567"/>
                    <a:pt x="2755" y="12831"/>
                  </a:cubicBezTo>
                  <a:cubicBezTo>
                    <a:pt x="3686" y="11095"/>
                    <a:pt x="4431" y="9167"/>
                    <a:pt x="5083" y="7431"/>
                  </a:cubicBezTo>
                  <a:cubicBezTo>
                    <a:pt x="5735" y="5695"/>
                    <a:pt x="6293" y="4153"/>
                    <a:pt x="6666" y="4345"/>
                  </a:cubicBezTo>
                  <a:cubicBezTo>
                    <a:pt x="7038" y="4538"/>
                    <a:pt x="7224" y="6467"/>
                    <a:pt x="7317" y="8781"/>
                  </a:cubicBezTo>
                  <a:cubicBezTo>
                    <a:pt x="7410" y="11095"/>
                    <a:pt x="7410" y="13795"/>
                    <a:pt x="7783" y="14567"/>
                  </a:cubicBezTo>
                  <a:cubicBezTo>
                    <a:pt x="8155" y="15338"/>
                    <a:pt x="8900" y="14181"/>
                    <a:pt x="9552" y="12638"/>
                  </a:cubicBezTo>
                  <a:cubicBezTo>
                    <a:pt x="10204" y="11095"/>
                    <a:pt x="10762" y="9167"/>
                    <a:pt x="11321" y="7238"/>
                  </a:cubicBezTo>
                  <a:cubicBezTo>
                    <a:pt x="11879" y="5310"/>
                    <a:pt x="12438" y="3381"/>
                    <a:pt x="12717" y="3381"/>
                  </a:cubicBezTo>
                  <a:cubicBezTo>
                    <a:pt x="12997" y="3381"/>
                    <a:pt x="12997" y="5310"/>
                    <a:pt x="12904" y="7238"/>
                  </a:cubicBezTo>
                  <a:cubicBezTo>
                    <a:pt x="12810" y="9167"/>
                    <a:pt x="12624" y="11095"/>
                    <a:pt x="12438" y="13024"/>
                  </a:cubicBezTo>
                  <a:cubicBezTo>
                    <a:pt x="12252" y="14953"/>
                    <a:pt x="12066" y="16881"/>
                    <a:pt x="12066" y="16688"/>
                  </a:cubicBezTo>
                  <a:cubicBezTo>
                    <a:pt x="12066" y="16495"/>
                    <a:pt x="12252" y="14181"/>
                    <a:pt x="12717" y="12060"/>
                  </a:cubicBezTo>
                  <a:cubicBezTo>
                    <a:pt x="13183" y="9938"/>
                    <a:pt x="13928" y="8010"/>
                    <a:pt x="14766" y="6660"/>
                  </a:cubicBezTo>
                  <a:cubicBezTo>
                    <a:pt x="15604" y="5310"/>
                    <a:pt x="16535" y="4538"/>
                    <a:pt x="17000" y="5117"/>
                  </a:cubicBezTo>
                  <a:cubicBezTo>
                    <a:pt x="17466" y="5695"/>
                    <a:pt x="17466" y="7624"/>
                    <a:pt x="17279" y="9553"/>
                  </a:cubicBezTo>
                  <a:cubicBezTo>
                    <a:pt x="17093" y="11481"/>
                    <a:pt x="16721" y="13410"/>
                    <a:pt x="16535" y="13410"/>
                  </a:cubicBezTo>
                  <a:cubicBezTo>
                    <a:pt x="16348" y="13410"/>
                    <a:pt x="16348" y="11481"/>
                    <a:pt x="16628" y="9553"/>
                  </a:cubicBezTo>
                  <a:cubicBezTo>
                    <a:pt x="16907" y="7624"/>
                    <a:pt x="17466" y="5695"/>
                    <a:pt x="18210" y="4153"/>
                  </a:cubicBezTo>
                  <a:cubicBezTo>
                    <a:pt x="18955" y="2610"/>
                    <a:pt x="19886" y="1453"/>
                    <a:pt x="20352" y="2224"/>
                  </a:cubicBezTo>
                  <a:cubicBezTo>
                    <a:pt x="20817" y="2995"/>
                    <a:pt x="20817" y="5695"/>
                    <a:pt x="20817" y="8010"/>
                  </a:cubicBezTo>
                  <a:cubicBezTo>
                    <a:pt x="20817" y="10324"/>
                    <a:pt x="20817" y="12253"/>
                    <a:pt x="20817" y="14181"/>
                  </a:cubicBezTo>
                  <a:cubicBezTo>
                    <a:pt x="20817" y="16110"/>
                    <a:pt x="20817" y="18038"/>
                    <a:pt x="20910" y="19195"/>
                  </a:cubicBezTo>
                  <a:cubicBezTo>
                    <a:pt x="21004" y="20353"/>
                    <a:pt x="21190" y="20738"/>
                    <a:pt x="21376" y="211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39" name="Line"/>
            <p:cNvSpPr/>
            <p:nvPr/>
          </p:nvSpPr>
          <p:spPr>
            <a:xfrm>
              <a:off x="7948083" y="6376396"/>
              <a:ext cx="106628" cy="3321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5" h="21317" fill="norm" stroke="1" extrusionOk="0">
                  <a:moveTo>
                    <a:pt x="16941" y="5234"/>
                  </a:moveTo>
                  <a:cubicBezTo>
                    <a:pt x="13129" y="8494"/>
                    <a:pt x="9318" y="11755"/>
                    <a:pt x="6776" y="14200"/>
                  </a:cubicBezTo>
                  <a:cubicBezTo>
                    <a:pt x="4235" y="16645"/>
                    <a:pt x="2965" y="18276"/>
                    <a:pt x="1906" y="19498"/>
                  </a:cubicBezTo>
                  <a:cubicBezTo>
                    <a:pt x="847" y="20721"/>
                    <a:pt x="0" y="21536"/>
                    <a:pt x="0" y="21264"/>
                  </a:cubicBezTo>
                  <a:cubicBezTo>
                    <a:pt x="0" y="20993"/>
                    <a:pt x="847" y="19634"/>
                    <a:pt x="2541" y="16917"/>
                  </a:cubicBezTo>
                  <a:cubicBezTo>
                    <a:pt x="4235" y="14200"/>
                    <a:pt x="6776" y="10125"/>
                    <a:pt x="8894" y="7408"/>
                  </a:cubicBezTo>
                  <a:cubicBezTo>
                    <a:pt x="11012" y="4691"/>
                    <a:pt x="12706" y="3332"/>
                    <a:pt x="14612" y="2178"/>
                  </a:cubicBezTo>
                  <a:cubicBezTo>
                    <a:pt x="16518" y="1023"/>
                    <a:pt x="18635" y="72"/>
                    <a:pt x="19906" y="4"/>
                  </a:cubicBezTo>
                  <a:cubicBezTo>
                    <a:pt x="21176" y="-64"/>
                    <a:pt x="21600" y="751"/>
                    <a:pt x="21176" y="2042"/>
                  </a:cubicBezTo>
                  <a:cubicBezTo>
                    <a:pt x="20753" y="3332"/>
                    <a:pt x="19482" y="5098"/>
                    <a:pt x="16729" y="6185"/>
                  </a:cubicBezTo>
                  <a:cubicBezTo>
                    <a:pt x="13976" y="7272"/>
                    <a:pt x="9741" y="7679"/>
                    <a:pt x="6776" y="7747"/>
                  </a:cubicBezTo>
                  <a:cubicBezTo>
                    <a:pt x="3812" y="7815"/>
                    <a:pt x="2118" y="7544"/>
                    <a:pt x="424" y="72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0" name="Line"/>
            <p:cNvSpPr/>
            <p:nvPr/>
          </p:nvSpPr>
          <p:spPr>
            <a:xfrm>
              <a:off x="8087349" y="6242050"/>
              <a:ext cx="135902" cy="254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6" h="21600" fill="norm" stroke="1" extrusionOk="0">
                  <a:moveTo>
                    <a:pt x="11367" y="0"/>
                  </a:moveTo>
                  <a:cubicBezTo>
                    <a:pt x="9041" y="3960"/>
                    <a:pt x="6714" y="7920"/>
                    <a:pt x="4887" y="10890"/>
                  </a:cubicBezTo>
                  <a:cubicBezTo>
                    <a:pt x="3059" y="13860"/>
                    <a:pt x="1730" y="15840"/>
                    <a:pt x="899" y="17280"/>
                  </a:cubicBezTo>
                  <a:cubicBezTo>
                    <a:pt x="68" y="18720"/>
                    <a:pt x="-264" y="19620"/>
                    <a:pt x="234" y="20340"/>
                  </a:cubicBezTo>
                  <a:cubicBezTo>
                    <a:pt x="733" y="21060"/>
                    <a:pt x="2062" y="21600"/>
                    <a:pt x="4388" y="21510"/>
                  </a:cubicBezTo>
                  <a:cubicBezTo>
                    <a:pt x="6714" y="21420"/>
                    <a:pt x="10038" y="20700"/>
                    <a:pt x="12198" y="19980"/>
                  </a:cubicBezTo>
                  <a:cubicBezTo>
                    <a:pt x="14358" y="19260"/>
                    <a:pt x="15354" y="18540"/>
                    <a:pt x="16351" y="17550"/>
                  </a:cubicBezTo>
                  <a:cubicBezTo>
                    <a:pt x="17348" y="16560"/>
                    <a:pt x="18345" y="15300"/>
                    <a:pt x="17847" y="14580"/>
                  </a:cubicBezTo>
                  <a:cubicBezTo>
                    <a:pt x="17348" y="13860"/>
                    <a:pt x="15354" y="13680"/>
                    <a:pt x="13361" y="14220"/>
                  </a:cubicBezTo>
                  <a:cubicBezTo>
                    <a:pt x="11367" y="14760"/>
                    <a:pt x="9373" y="16020"/>
                    <a:pt x="8376" y="17280"/>
                  </a:cubicBezTo>
                  <a:cubicBezTo>
                    <a:pt x="7379" y="18540"/>
                    <a:pt x="7379" y="19800"/>
                    <a:pt x="8210" y="20520"/>
                  </a:cubicBezTo>
                  <a:cubicBezTo>
                    <a:pt x="9041" y="21240"/>
                    <a:pt x="10702" y="21420"/>
                    <a:pt x="13028" y="21510"/>
                  </a:cubicBezTo>
                  <a:cubicBezTo>
                    <a:pt x="15354" y="21600"/>
                    <a:pt x="18345" y="21600"/>
                    <a:pt x="21336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1" name="Line"/>
            <p:cNvSpPr/>
            <p:nvPr/>
          </p:nvSpPr>
          <p:spPr>
            <a:xfrm>
              <a:off x="8470899" y="6388100"/>
              <a:ext cx="82551" cy="1177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80" fill="norm" stroke="1" extrusionOk="0">
                  <a:moveTo>
                    <a:pt x="0" y="0"/>
                  </a:moveTo>
                  <a:cubicBezTo>
                    <a:pt x="0" y="3789"/>
                    <a:pt x="0" y="7579"/>
                    <a:pt x="277" y="10800"/>
                  </a:cubicBezTo>
                  <a:cubicBezTo>
                    <a:pt x="554" y="14021"/>
                    <a:pt x="1108" y="16674"/>
                    <a:pt x="2492" y="18568"/>
                  </a:cubicBezTo>
                  <a:cubicBezTo>
                    <a:pt x="3877" y="20463"/>
                    <a:pt x="6092" y="21600"/>
                    <a:pt x="8031" y="20842"/>
                  </a:cubicBezTo>
                  <a:cubicBezTo>
                    <a:pt x="9969" y="20084"/>
                    <a:pt x="11631" y="17432"/>
                    <a:pt x="13846" y="13642"/>
                  </a:cubicBezTo>
                  <a:cubicBezTo>
                    <a:pt x="16062" y="9853"/>
                    <a:pt x="18831" y="492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2" name="Line"/>
            <p:cNvSpPr/>
            <p:nvPr/>
          </p:nvSpPr>
          <p:spPr>
            <a:xfrm>
              <a:off x="8537315" y="6395902"/>
              <a:ext cx="124086" cy="1255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2" h="21353" fill="norm" stroke="1" extrusionOk="0">
                  <a:moveTo>
                    <a:pt x="21462" y="4073"/>
                  </a:moveTo>
                  <a:cubicBezTo>
                    <a:pt x="20364" y="2633"/>
                    <a:pt x="19265" y="1193"/>
                    <a:pt x="17801" y="473"/>
                  </a:cubicBezTo>
                  <a:cubicBezTo>
                    <a:pt x="16337" y="-247"/>
                    <a:pt x="14506" y="-247"/>
                    <a:pt x="11760" y="1193"/>
                  </a:cubicBezTo>
                  <a:cubicBezTo>
                    <a:pt x="9015" y="2633"/>
                    <a:pt x="5354" y="5513"/>
                    <a:pt x="3157" y="7853"/>
                  </a:cubicBezTo>
                  <a:cubicBezTo>
                    <a:pt x="960" y="10193"/>
                    <a:pt x="228" y="11993"/>
                    <a:pt x="45" y="13793"/>
                  </a:cubicBezTo>
                  <a:cubicBezTo>
                    <a:pt x="-138" y="15593"/>
                    <a:pt x="228" y="17393"/>
                    <a:pt x="1326" y="17933"/>
                  </a:cubicBezTo>
                  <a:cubicBezTo>
                    <a:pt x="2425" y="18473"/>
                    <a:pt x="4255" y="17753"/>
                    <a:pt x="5720" y="16673"/>
                  </a:cubicBezTo>
                  <a:cubicBezTo>
                    <a:pt x="7184" y="15593"/>
                    <a:pt x="8282" y="14153"/>
                    <a:pt x="9747" y="12353"/>
                  </a:cubicBezTo>
                  <a:cubicBezTo>
                    <a:pt x="11211" y="10553"/>
                    <a:pt x="13042" y="8393"/>
                    <a:pt x="13957" y="8933"/>
                  </a:cubicBezTo>
                  <a:cubicBezTo>
                    <a:pt x="14872" y="9473"/>
                    <a:pt x="14872" y="12713"/>
                    <a:pt x="15055" y="15233"/>
                  </a:cubicBezTo>
                  <a:cubicBezTo>
                    <a:pt x="15238" y="17753"/>
                    <a:pt x="15604" y="19553"/>
                    <a:pt x="15970" y="213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3" name="Line"/>
            <p:cNvSpPr/>
            <p:nvPr/>
          </p:nvSpPr>
          <p:spPr>
            <a:xfrm>
              <a:off x="8693149" y="6418044"/>
              <a:ext cx="114301" cy="112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31" fill="norm" stroke="1" extrusionOk="0">
                  <a:moveTo>
                    <a:pt x="0" y="334"/>
                  </a:moveTo>
                  <a:cubicBezTo>
                    <a:pt x="2000" y="-58"/>
                    <a:pt x="4000" y="-451"/>
                    <a:pt x="6200" y="1316"/>
                  </a:cubicBezTo>
                  <a:cubicBezTo>
                    <a:pt x="8400" y="3084"/>
                    <a:pt x="10800" y="7011"/>
                    <a:pt x="12000" y="9956"/>
                  </a:cubicBezTo>
                  <a:cubicBezTo>
                    <a:pt x="13200" y="12902"/>
                    <a:pt x="13200" y="14865"/>
                    <a:pt x="12600" y="16633"/>
                  </a:cubicBezTo>
                  <a:cubicBezTo>
                    <a:pt x="12000" y="18400"/>
                    <a:pt x="10800" y="19971"/>
                    <a:pt x="9200" y="20560"/>
                  </a:cubicBezTo>
                  <a:cubicBezTo>
                    <a:pt x="7600" y="21149"/>
                    <a:pt x="5600" y="20756"/>
                    <a:pt x="4600" y="19578"/>
                  </a:cubicBezTo>
                  <a:cubicBezTo>
                    <a:pt x="3600" y="18400"/>
                    <a:pt x="3600" y="16436"/>
                    <a:pt x="5000" y="13491"/>
                  </a:cubicBezTo>
                  <a:cubicBezTo>
                    <a:pt x="6400" y="10545"/>
                    <a:pt x="9200" y="6618"/>
                    <a:pt x="12200" y="4262"/>
                  </a:cubicBezTo>
                  <a:cubicBezTo>
                    <a:pt x="15200" y="1905"/>
                    <a:pt x="18400" y="1120"/>
                    <a:pt x="21600" y="3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4" name="Line"/>
            <p:cNvSpPr/>
            <p:nvPr/>
          </p:nvSpPr>
          <p:spPr>
            <a:xfrm>
              <a:off x="8940800" y="6489700"/>
              <a:ext cx="2540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5" name="Line"/>
            <p:cNvSpPr/>
            <p:nvPr/>
          </p:nvSpPr>
          <p:spPr>
            <a:xfrm>
              <a:off x="6209241" y="6910261"/>
              <a:ext cx="236010" cy="3438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3" h="21268" fill="norm" stroke="1" extrusionOk="0">
                  <a:moveTo>
                    <a:pt x="21313" y="303"/>
                  </a:moveTo>
                  <a:cubicBezTo>
                    <a:pt x="20357" y="41"/>
                    <a:pt x="19401" y="-221"/>
                    <a:pt x="17586" y="303"/>
                  </a:cubicBezTo>
                  <a:cubicBezTo>
                    <a:pt x="15770" y="826"/>
                    <a:pt x="13094" y="2135"/>
                    <a:pt x="10226" y="4295"/>
                  </a:cubicBezTo>
                  <a:cubicBezTo>
                    <a:pt x="7359" y="6455"/>
                    <a:pt x="4301" y="9466"/>
                    <a:pt x="2389" y="12150"/>
                  </a:cubicBezTo>
                  <a:cubicBezTo>
                    <a:pt x="478" y="14834"/>
                    <a:pt x="-287" y="17190"/>
                    <a:pt x="95" y="18761"/>
                  </a:cubicBezTo>
                  <a:cubicBezTo>
                    <a:pt x="478" y="20332"/>
                    <a:pt x="2007" y="21117"/>
                    <a:pt x="4109" y="21248"/>
                  </a:cubicBezTo>
                  <a:cubicBezTo>
                    <a:pt x="6212" y="21379"/>
                    <a:pt x="8888" y="20855"/>
                    <a:pt x="11564" y="203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6" name="Line"/>
            <p:cNvSpPr/>
            <p:nvPr/>
          </p:nvSpPr>
          <p:spPr>
            <a:xfrm>
              <a:off x="6438899" y="6997737"/>
              <a:ext cx="127001" cy="240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1" fill="norm" stroke="1" extrusionOk="0">
                  <a:moveTo>
                    <a:pt x="21600" y="2251"/>
                  </a:moveTo>
                  <a:cubicBezTo>
                    <a:pt x="20880" y="1312"/>
                    <a:pt x="20160" y="372"/>
                    <a:pt x="18900" y="91"/>
                  </a:cubicBezTo>
                  <a:cubicBezTo>
                    <a:pt x="17640" y="-191"/>
                    <a:pt x="15840" y="185"/>
                    <a:pt x="13680" y="1218"/>
                  </a:cubicBezTo>
                  <a:cubicBezTo>
                    <a:pt x="11520" y="2251"/>
                    <a:pt x="9000" y="3941"/>
                    <a:pt x="7740" y="5726"/>
                  </a:cubicBezTo>
                  <a:cubicBezTo>
                    <a:pt x="6480" y="7510"/>
                    <a:pt x="6480" y="9388"/>
                    <a:pt x="7920" y="10891"/>
                  </a:cubicBezTo>
                  <a:cubicBezTo>
                    <a:pt x="9360" y="12393"/>
                    <a:pt x="12240" y="13520"/>
                    <a:pt x="14580" y="14459"/>
                  </a:cubicBezTo>
                  <a:cubicBezTo>
                    <a:pt x="16920" y="15399"/>
                    <a:pt x="18720" y="16150"/>
                    <a:pt x="19440" y="16995"/>
                  </a:cubicBezTo>
                  <a:cubicBezTo>
                    <a:pt x="20160" y="17840"/>
                    <a:pt x="19800" y="18779"/>
                    <a:pt x="17280" y="19531"/>
                  </a:cubicBezTo>
                  <a:cubicBezTo>
                    <a:pt x="14760" y="20282"/>
                    <a:pt x="10080" y="20846"/>
                    <a:pt x="6840" y="21127"/>
                  </a:cubicBezTo>
                  <a:cubicBezTo>
                    <a:pt x="3600" y="21409"/>
                    <a:pt x="1800" y="21409"/>
                    <a:pt x="900" y="21315"/>
                  </a:cubicBezTo>
                  <a:cubicBezTo>
                    <a:pt x="0" y="21221"/>
                    <a:pt x="0" y="21033"/>
                    <a:pt x="0" y="208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7" name="Line"/>
            <p:cNvSpPr/>
            <p:nvPr/>
          </p:nvSpPr>
          <p:spPr>
            <a:xfrm>
              <a:off x="6597650" y="6867265"/>
              <a:ext cx="203200" cy="1055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25" fill="norm" stroke="1" extrusionOk="0">
                  <a:moveTo>
                    <a:pt x="0" y="8311"/>
                  </a:moveTo>
                  <a:cubicBezTo>
                    <a:pt x="0" y="6193"/>
                    <a:pt x="0" y="4075"/>
                    <a:pt x="787" y="2593"/>
                  </a:cubicBezTo>
                  <a:cubicBezTo>
                    <a:pt x="1575" y="1111"/>
                    <a:pt x="3150" y="264"/>
                    <a:pt x="4613" y="52"/>
                  </a:cubicBezTo>
                  <a:cubicBezTo>
                    <a:pt x="6075" y="-160"/>
                    <a:pt x="7425" y="264"/>
                    <a:pt x="8100" y="1534"/>
                  </a:cubicBezTo>
                  <a:cubicBezTo>
                    <a:pt x="8775" y="2805"/>
                    <a:pt x="8775" y="4922"/>
                    <a:pt x="7987" y="7675"/>
                  </a:cubicBezTo>
                  <a:cubicBezTo>
                    <a:pt x="7200" y="10428"/>
                    <a:pt x="5625" y="13816"/>
                    <a:pt x="4500" y="16358"/>
                  </a:cubicBezTo>
                  <a:cubicBezTo>
                    <a:pt x="3375" y="18899"/>
                    <a:pt x="2700" y="20593"/>
                    <a:pt x="3263" y="21016"/>
                  </a:cubicBezTo>
                  <a:cubicBezTo>
                    <a:pt x="3825" y="21440"/>
                    <a:pt x="5625" y="20593"/>
                    <a:pt x="8888" y="18899"/>
                  </a:cubicBezTo>
                  <a:cubicBezTo>
                    <a:pt x="12150" y="17205"/>
                    <a:pt x="16875" y="14664"/>
                    <a:pt x="21600" y="121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8" name="Line"/>
            <p:cNvSpPr/>
            <p:nvPr/>
          </p:nvSpPr>
          <p:spPr>
            <a:xfrm>
              <a:off x="6946900" y="7118350"/>
              <a:ext cx="6350" cy="95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49" name="Line"/>
            <p:cNvSpPr/>
            <p:nvPr/>
          </p:nvSpPr>
          <p:spPr>
            <a:xfrm>
              <a:off x="6940550" y="7014304"/>
              <a:ext cx="38100" cy="595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71" fill="norm" stroke="1" extrusionOk="0">
                  <a:moveTo>
                    <a:pt x="0" y="20971"/>
                  </a:moveTo>
                  <a:cubicBezTo>
                    <a:pt x="0" y="17247"/>
                    <a:pt x="0" y="13523"/>
                    <a:pt x="1200" y="9426"/>
                  </a:cubicBezTo>
                  <a:cubicBezTo>
                    <a:pt x="2400" y="5330"/>
                    <a:pt x="4800" y="861"/>
                    <a:pt x="8400" y="116"/>
                  </a:cubicBezTo>
                  <a:cubicBezTo>
                    <a:pt x="12000" y="-629"/>
                    <a:pt x="16800" y="2350"/>
                    <a:pt x="21600" y="53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0" name="Line"/>
            <p:cNvSpPr/>
            <p:nvPr/>
          </p:nvSpPr>
          <p:spPr>
            <a:xfrm>
              <a:off x="7010400" y="7043093"/>
              <a:ext cx="68906" cy="1477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8" h="21241" fill="norm" stroke="1" extrusionOk="0">
                  <a:moveTo>
                    <a:pt x="15709" y="2602"/>
                  </a:moveTo>
                  <a:cubicBezTo>
                    <a:pt x="13745" y="1385"/>
                    <a:pt x="11782" y="168"/>
                    <a:pt x="9491" y="16"/>
                  </a:cubicBezTo>
                  <a:cubicBezTo>
                    <a:pt x="7200" y="-136"/>
                    <a:pt x="4582" y="777"/>
                    <a:pt x="3273" y="2146"/>
                  </a:cubicBezTo>
                  <a:cubicBezTo>
                    <a:pt x="1964" y="3515"/>
                    <a:pt x="1964" y="5340"/>
                    <a:pt x="4582" y="7318"/>
                  </a:cubicBezTo>
                  <a:cubicBezTo>
                    <a:pt x="7200" y="9295"/>
                    <a:pt x="12436" y="11425"/>
                    <a:pt x="16036" y="13250"/>
                  </a:cubicBezTo>
                  <a:cubicBezTo>
                    <a:pt x="19636" y="15075"/>
                    <a:pt x="21600" y="16596"/>
                    <a:pt x="21273" y="17965"/>
                  </a:cubicBezTo>
                  <a:cubicBezTo>
                    <a:pt x="20945" y="19334"/>
                    <a:pt x="18327" y="20551"/>
                    <a:pt x="14400" y="21008"/>
                  </a:cubicBezTo>
                  <a:cubicBezTo>
                    <a:pt x="10473" y="21464"/>
                    <a:pt x="5236" y="21160"/>
                    <a:pt x="0" y="208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1" name="Line"/>
            <p:cNvSpPr/>
            <p:nvPr/>
          </p:nvSpPr>
          <p:spPr>
            <a:xfrm>
              <a:off x="7394883" y="7061247"/>
              <a:ext cx="81512" cy="1613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95" h="21113" fill="norm" stroke="1" extrusionOk="0">
                  <a:moveTo>
                    <a:pt x="20171" y="3317"/>
                  </a:moveTo>
                  <a:cubicBezTo>
                    <a:pt x="20711" y="1932"/>
                    <a:pt x="21251" y="548"/>
                    <a:pt x="20171" y="132"/>
                  </a:cubicBezTo>
                  <a:cubicBezTo>
                    <a:pt x="19091" y="-283"/>
                    <a:pt x="16391" y="271"/>
                    <a:pt x="12881" y="1932"/>
                  </a:cubicBezTo>
                  <a:cubicBezTo>
                    <a:pt x="9371" y="3594"/>
                    <a:pt x="5051" y="6363"/>
                    <a:pt x="2621" y="9271"/>
                  </a:cubicBezTo>
                  <a:cubicBezTo>
                    <a:pt x="191" y="12179"/>
                    <a:pt x="-349" y="15225"/>
                    <a:pt x="191" y="17302"/>
                  </a:cubicBezTo>
                  <a:cubicBezTo>
                    <a:pt x="731" y="19379"/>
                    <a:pt x="2351" y="20486"/>
                    <a:pt x="4511" y="20902"/>
                  </a:cubicBezTo>
                  <a:cubicBezTo>
                    <a:pt x="6671" y="21317"/>
                    <a:pt x="9371" y="21040"/>
                    <a:pt x="12071" y="207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2" name="Line"/>
            <p:cNvSpPr/>
            <p:nvPr/>
          </p:nvSpPr>
          <p:spPr>
            <a:xfrm>
              <a:off x="7462100" y="7119510"/>
              <a:ext cx="69000" cy="91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7" h="20674" fill="norm" stroke="1" extrusionOk="0">
                  <a:moveTo>
                    <a:pt x="3664" y="4057"/>
                  </a:moveTo>
                  <a:cubicBezTo>
                    <a:pt x="3664" y="1657"/>
                    <a:pt x="3664" y="-743"/>
                    <a:pt x="3010" y="217"/>
                  </a:cubicBezTo>
                  <a:cubicBezTo>
                    <a:pt x="2355" y="1177"/>
                    <a:pt x="1046" y="5497"/>
                    <a:pt x="392" y="9337"/>
                  </a:cubicBezTo>
                  <a:cubicBezTo>
                    <a:pt x="-263" y="13177"/>
                    <a:pt x="-263" y="16537"/>
                    <a:pt x="1701" y="18457"/>
                  </a:cubicBezTo>
                  <a:cubicBezTo>
                    <a:pt x="3664" y="20377"/>
                    <a:pt x="7592" y="20857"/>
                    <a:pt x="11192" y="20617"/>
                  </a:cubicBezTo>
                  <a:cubicBezTo>
                    <a:pt x="14792" y="20377"/>
                    <a:pt x="18064" y="19417"/>
                    <a:pt x="21337" y="184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3" name="Line"/>
            <p:cNvSpPr/>
            <p:nvPr/>
          </p:nvSpPr>
          <p:spPr>
            <a:xfrm>
              <a:off x="7686939" y="7067499"/>
              <a:ext cx="72761" cy="1368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4" h="21157" fill="norm" stroke="1" extrusionOk="0">
                  <a:moveTo>
                    <a:pt x="21214" y="989"/>
                  </a:moveTo>
                  <a:cubicBezTo>
                    <a:pt x="18128" y="335"/>
                    <a:pt x="15043" y="-320"/>
                    <a:pt x="12265" y="171"/>
                  </a:cubicBezTo>
                  <a:cubicBezTo>
                    <a:pt x="9488" y="662"/>
                    <a:pt x="7020" y="2298"/>
                    <a:pt x="4860" y="5080"/>
                  </a:cubicBezTo>
                  <a:cubicBezTo>
                    <a:pt x="2700" y="7862"/>
                    <a:pt x="848" y="11789"/>
                    <a:pt x="231" y="14571"/>
                  </a:cubicBezTo>
                  <a:cubicBezTo>
                    <a:pt x="-386" y="17353"/>
                    <a:pt x="231" y="18989"/>
                    <a:pt x="2083" y="19971"/>
                  </a:cubicBezTo>
                  <a:cubicBezTo>
                    <a:pt x="3934" y="20953"/>
                    <a:pt x="7020" y="21280"/>
                    <a:pt x="10105" y="21116"/>
                  </a:cubicBezTo>
                  <a:cubicBezTo>
                    <a:pt x="13191" y="20953"/>
                    <a:pt x="16277" y="20298"/>
                    <a:pt x="19363" y="196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4" name="Line"/>
            <p:cNvSpPr/>
            <p:nvPr/>
          </p:nvSpPr>
          <p:spPr>
            <a:xfrm>
              <a:off x="7792458" y="7099300"/>
              <a:ext cx="68843" cy="99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8" h="21231" fill="norm" stroke="1" extrusionOk="0">
                  <a:moveTo>
                    <a:pt x="21288" y="2700"/>
                  </a:moveTo>
                  <a:cubicBezTo>
                    <a:pt x="18670" y="1350"/>
                    <a:pt x="16052" y="0"/>
                    <a:pt x="13433" y="0"/>
                  </a:cubicBezTo>
                  <a:cubicBezTo>
                    <a:pt x="10815" y="0"/>
                    <a:pt x="8197" y="1350"/>
                    <a:pt x="5906" y="3150"/>
                  </a:cubicBezTo>
                  <a:cubicBezTo>
                    <a:pt x="3615" y="4950"/>
                    <a:pt x="1652" y="7200"/>
                    <a:pt x="670" y="10350"/>
                  </a:cubicBezTo>
                  <a:cubicBezTo>
                    <a:pt x="-312" y="13500"/>
                    <a:pt x="-312" y="17550"/>
                    <a:pt x="1324" y="19575"/>
                  </a:cubicBezTo>
                  <a:cubicBezTo>
                    <a:pt x="2961" y="21600"/>
                    <a:pt x="6233" y="21600"/>
                    <a:pt x="9179" y="20475"/>
                  </a:cubicBezTo>
                  <a:cubicBezTo>
                    <a:pt x="12124" y="19350"/>
                    <a:pt x="14743" y="17100"/>
                    <a:pt x="16052" y="13725"/>
                  </a:cubicBezTo>
                  <a:cubicBezTo>
                    <a:pt x="17361" y="10350"/>
                    <a:pt x="17361" y="5850"/>
                    <a:pt x="17361" y="13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5" name="Line"/>
            <p:cNvSpPr/>
            <p:nvPr/>
          </p:nvSpPr>
          <p:spPr>
            <a:xfrm>
              <a:off x="7861300" y="7065903"/>
              <a:ext cx="114300" cy="1471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63" fill="norm" stroke="1" extrusionOk="0">
                  <a:moveTo>
                    <a:pt x="0" y="5633"/>
                  </a:moveTo>
                  <a:cubicBezTo>
                    <a:pt x="1600" y="4733"/>
                    <a:pt x="3200" y="3833"/>
                    <a:pt x="4600" y="4133"/>
                  </a:cubicBezTo>
                  <a:cubicBezTo>
                    <a:pt x="6000" y="4433"/>
                    <a:pt x="7200" y="5933"/>
                    <a:pt x="7400" y="8483"/>
                  </a:cubicBezTo>
                  <a:cubicBezTo>
                    <a:pt x="7600" y="11033"/>
                    <a:pt x="6800" y="14633"/>
                    <a:pt x="6000" y="17183"/>
                  </a:cubicBezTo>
                  <a:cubicBezTo>
                    <a:pt x="5200" y="19733"/>
                    <a:pt x="4400" y="21233"/>
                    <a:pt x="4200" y="20783"/>
                  </a:cubicBezTo>
                  <a:cubicBezTo>
                    <a:pt x="4000" y="20333"/>
                    <a:pt x="4400" y="17933"/>
                    <a:pt x="5400" y="14933"/>
                  </a:cubicBezTo>
                  <a:cubicBezTo>
                    <a:pt x="6400" y="11933"/>
                    <a:pt x="8000" y="8333"/>
                    <a:pt x="9400" y="5633"/>
                  </a:cubicBezTo>
                  <a:cubicBezTo>
                    <a:pt x="10800" y="2933"/>
                    <a:pt x="12000" y="1133"/>
                    <a:pt x="13600" y="383"/>
                  </a:cubicBezTo>
                  <a:cubicBezTo>
                    <a:pt x="15200" y="-367"/>
                    <a:pt x="17200" y="-67"/>
                    <a:pt x="18600" y="1733"/>
                  </a:cubicBezTo>
                  <a:cubicBezTo>
                    <a:pt x="20000" y="3533"/>
                    <a:pt x="20800" y="6833"/>
                    <a:pt x="21200" y="9683"/>
                  </a:cubicBezTo>
                  <a:cubicBezTo>
                    <a:pt x="21600" y="12533"/>
                    <a:pt x="21600" y="14933"/>
                    <a:pt x="21600" y="173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6" name="Line"/>
            <p:cNvSpPr/>
            <p:nvPr/>
          </p:nvSpPr>
          <p:spPr>
            <a:xfrm>
              <a:off x="7975600" y="7039897"/>
              <a:ext cx="107950" cy="1737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6" fill="norm" stroke="1" extrusionOk="0">
                  <a:moveTo>
                    <a:pt x="21600" y="3399"/>
                  </a:moveTo>
                  <a:cubicBezTo>
                    <a:pt x="21176" y="2098"/>
                    <a:pt x="20753" y="797"/>
                    <a:pt x="19482" y="276"/>
                  </a:cubicBezTo>
                  <a:cubicBezTo>
                    <a:pt x="18212" y="-244"/>
                    <a:pt x="16094" y="16"/>
                    <a:pt x="14188" y="667"/>
                  </a:cubicBezTo>
                  <a:cubicBezTo>
                    <a:pt x="12282" y="1317"/>
                    <a:pt x="10588" y="2358"/>
                    <a:pt x="10376" y="4440"/>
                  </a:cubicBezTo>
                  <a:cubicBezTo>
                    <a:pt x="10165" y="6522"/>
                    <a:pt x="11435" y="9645"/>
                    <a:pt x="11012" y="12638"/>
                  </a:cubicBezTo>
                  <a:cubicBezTo>
                    <a:pt x="10588" y="15631"/>
                    <a:pt x="8471" y="18493"/>
                    <a:pt x="6353" y="19925"/>
                  </a:cubicBezTo>
                  <a:cubicBezTo>
                    <a:pt x="4235" y="21356"/>
                    <a:pt x="2118" y="21356"/>
                    <a:pt x="0" y="213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7" name="Line"/>
            <p:cNvSpPr/>
            <p:nvPr/>
          </p:nvSpPr>
          <p:spPr>
            <a:xfrm>
              <a:off x="8051800" y="7112000"/>
              <a:ext cx="31750" cy="107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600" y="4659"/>
                    <a:pt x="21600" y="9318"/>
                    <a:pt x="18000" y="12918"/>
                  </a:cubicBezTo>
                  <a:cubicBezTo>
                    <a:pt x="14400" y="16518"/>
                    <a:pt x="7200" y="1905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8" name="Line"/>
            <p:cNvSpPr/>
            <p:nvPr/>
          </p:nvSpPr>
          <p:spPr>
            <a:xfrm>
              <a:off x="8058150" y="7009836"/>
              <a:ext cx="76200" cy="1339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2" fill="norm" stroke="1" extrusionOk="0">
                  <a:moveTo>
                    <a:pt x="0" y="21352"/>
                  </a:moveTo>
                  <a:cubicBezTo>
                    <a:pt x="2400" y="15277"/>
                    <a:pt x="4800" y="9202"/>
                    <a:pt x="6900" y="5490"/>
                  </a:cubicBezTo>
                  <a:cubicBezTo>
                    <a:pt x="9000" y="1777"/>
                    <a:pt x="10800" y="427"/>
                    <a:pt x="13200" y="89"/>
                  </a:cubicBezTo>
                  <a:cubicBezTo>
                    <a:pt x="15600" y="-248"/>
                    <a:pt x="18600" y="427"/>
                    <a:pt x="21600" y="11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59" name="Line"/>
            <p:cNvSpPr/>
            <p:nvPr/>
          </p:nvSpPr>
          <p:spPr>
            <a:xfrm>
              <a:off x="8121650" y="7049822"/>
              <a:ext cx="74748" cy="1815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8" h="21289" fill="norm" stroke="1" extrusionOk="0">
                  <a:moveTo>
                    <a:pt x="19800" y="3569"/>
                  </a:moveTo>
                  <a:cubicBezTo>
                    <a:pt x="19200" y="2328"/>
                    <a:pt x="18600" y="1086"/>
                    <a:pt x="16800" y="466"/>
                  </a:cubicBezTo>
                  <a:cubicBezTo>
                    <a:pt x="15000" y="-155"/>
                    <a:pt x="12000" y="-155"/>
                    <a:pt x="10200" y="466"/>
                  </a:cubicBezTo>
                  <a:cubicBezTo>
                    <a:pt x="8400" y="1086"/>
                    <a:pt x="7800" y="2328"/>
                    <a:pt x="7500" y="3569"/>
                  </a:cubicBezTo>
                  <a:cubicBezTo>
                    <a:pt x="7200" y="4811"/>
                    <a:pt x="7200" y="6052"/>
                    <a:pt x="9600" y="8038"/>
                  </a:cubicBezTo>
                  <a:cubicBezTo>
                    <a:pt x="12000" y="10024"/>
                    <a:pt x="16800" y="12755"/>
                    <a:pt x="19200" y="14742"/>
                  </a:cubicBezTo>
                  <a:cubicBezTo>
                    <a:pt x="21600" y="16728"/>
                    <a:pt x="21600" y="17969"/>
                    <a:pt x="20400" y="18962"/>
                  </a:cubicBezTo>
                  <a:cubicBezTo>
                    <a:pt x="19200" y="19955"/>
                    <a:pt x="16800" y="20700"/>
                    <a:pt x="14100" y="21073"/>
                  </a:cubicBezTo>
                  <a:cubicBezTo>
                    <a:pt x="11400" y="21445"/>
                    <a:pt x="8400" y="21445"/>
                    <a:pt x="6000" y="20204"/>
                  </a:cubicBezTo>
                  <a:cubicBezTo>
                    <a:pt x="3600" y="18962"/>
                    <a:pt x="1800" y="16479"/>
                    <a:pt x="0" y="139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0" name="Line"/>
            <p:cNvSpPr/>
            <p:nvPr/>
          </p:nvSpPr>
          <p:spPr>
            <a:xfrm>
              <a:off x="8210281" y="6902450"/>
              <a:ext cx="317769" cy="3007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5" h="21463" fill="norm" stroke="1" extrusionOk="0">
                  <a:moveTo>
                    <a:pt x="6455" y="0"/>
                  </a:moveTo>
                  <a:cubicBezTo>
                    <a:pt x="6455" y="1662"/>
                    <a:pt x="6455" y="3323"/>
                    <a:pt x="6026" y="5891"/>
                  </a:cubicBezTo>
                  <a:cubicBezTo>
                    <a:pt x="5597" y="8459"/>
                    <a:pt x="4739" y="11933"/>
                    <a:pt x="4238" y="14123"/>
                  </a:cubicBezTo>
                  <a:cubicBezTo>
                    <a:pt x="3737" y="16313"/>
                    <a:pt x="3594" y="17220"/>
                    <a:pt x="3523" y="18050"/>
                  </a:cubicBezTo>
                  <a:cubicBezTo>
                    <a:pt x="3451" y="18881"/>
                    <a:pt x="3451" y="19636"/>
                    <a:pt x="3809" y="19863"/>
                  </a:cubicBezTo>
                  <a:cubicBezTo>
                    <a:pt x="4166" y="20090"/>
                    <a:pt x="4882" y="19787"/>
                    <a:pt x="5454" y="19183"/>
                  </a:cubicBezTo>
                  <a:cubicBezTo>
                    <a:pt x="6026" y="18579"/>
                    <a:pt x="6455" y="17673"/>
                    <a:pt x="6527" y="16842"/>
                  </a:cubicBezTo>
                  <a:cubicBezTo>
                    <a:pt x="6598" y="16011"/>
                    <a:pt x="6312" y="15256"/>
                    <a:pt x="5382" y="14727"/>
                  </a:cubicBezTo>
                  <a:cubicBezTo>
                    <a:pt x="4452" y="14199"/>
                    <a:pt x="2879" y="13897"/>
                    <a:pt x="1735" y="13745"/>
                  </a:cubicBezTo>
                  <a:cubicBezTo>
                    <a:pt x="590" y="13594"/>
                    <a:pt x="-125" y="13594"/>
                    <a:pt x="18" y="13670"/>
                  </a:cubicBezTo>
                  <a:cubicBezTo>
                    <a:pt x="161" y="13745"/>
                    <a:pt x="1162" y="13897"/>
                    <a:pt x="3022" y="13897"/>
                  </a:cubicBezTo>
                  <a:cubicBezTo>
                    <a:pt x="4882" y="13897"/>
                    <a:pt x="7600" y="13745"/>
                    <a:pt x="9316" y="13519"/>
                  </a:cubicBezTo>
                  <a:cubicBezTo>
                    <a:pt x="11033" y="13292"/>
                    <a:pt x="11748" y="12990"/>
                    <a:pt x="12392" y="12537"/>
                  </a:cubicBezTo>
                  <a:cubicBezTo>
                    <a:pt x="13035" y="12084"/>
                    <a:pt x="13607" y="11480"/>
                    <a:pt x="13464" y="11178"/>
                  </a:cubicBezTo>
                  <a:cubicBezTo>
                    <a:pt x="13321" y="10876"/>
                    <a:pt x="12463" y="10876"/>
                    <a:pt x="11462" y="11480"/>
                  </a:cubicBezTo>
                  <a:cubicBezTo>
                    <a:pt x="10460" y="12084"/>
                    <a:pt x="9316" y="13292"/>
                    <a:pt x="8529" y="14274"/>
                  </a:cubicBezTo>
                  <a:cubicBezTo>
                    <a:pt x="7743" y="15256"/>
                    <a:pt x="7313" y="16011"/>
                    <a:pt x="7099" y="16766"/>
                  </a:cubicBezTo>
                  <a:cubicBezTo>
                    <a:pt x="6884" y="17522"/>
                    <a:pt x="6884" y="18277"/>
                    <a:pt x="7242" y="18730"/>
                  </a:cubicBezTo>
                  <a:cubicBezTo>
                    <a:pt x="7600" y="19183"/>
                    <a:pt x="8315" y="19334"/>
                    <a:pt x="9316" y="19108"/>
                  </a:cubicBezTo>
                  <a:cubicBezTo>
                    <a:pt x="10317" y="18881"/>
                    <a:pt x="11605" y="18277"/>
                    <a:pt x="12535" y="17748"/>
                  </a:cubicBezTo>
                  <a:cubicBezTo>
                    <a:pt x="13464" y="17220"/>
                    <a:pt x="14037" y="16766"/>
                    <a:pt x="14251" y="16917"/>
                  </a:cubicBezTo>
                  <a:cubicBezTo>
                    <a:pt x="14466" y="17069"/>
                    <a:pt x="14323" y="17824"/>
                    <a:pt x="14108" y="18881"/>
                  </a:cubicBezTo>
                  <a:cubicBezTo>
                    <a:pt x="13894" y="19938"/>
                    <a:pt x="13607" y="21298"/>
                    <a:pt x="13607" y="21449"/>
                  </a:cubicBezTo>
                  <a:cubicBezTo>
                    <a:pt x="13607" y="21600"/>
                    <a:pt x="13894" y="20543"/>
                    <a:pt x="14537" y="19259"/>
                  </a:cubicBezTo>
                  <a:cubicBezTo>
                    <a:pt x="15181" y="17975"/>
                    <a:pt x="16182" y="16464"/>
                    <a:pt x="16898" y="15407"/>
                  </a:cubicBezTo>
                  <a:cubicBezTo>
                    <a:pt x="17613" y="14350"/>
                    <a:pt x="18042" y="13745"/>
                    <a:pt x="18614" y="13443"/>
                  </a:cubicBezTo>
                  <a:cubicBezTo>
                    <a:pt x="19186" y="13141"/>
                    <a:pt x="19901" y="13141"/>
                    <a:pt x="20402" y="13519"/>
                  </a:cubicBezTo>
                  <a:cubicBezTo>
                    <a:pt x="20903" y="13897"/>
                    <a:pt x="21189" y="14652"/>
                    <a:pt x="21332" y="15709"/>
                  </a:cubicBezTo>
                  <a:cubicBezTo>
                    <a:pt x="21475" y="16766"/>
                    <a:pt x="21475" y="18126"/>
                    <a:pt x="21475" y="194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1" name="Line"/>
            <p:cNvSpPr/>
            <p:nvPr/>
          </p:nvSpPr>
          <p:spPr>
            <a:xfrm>
              <a:off x="8601762" y="6845300"/>
              <a:ext cx="72338" cy="3768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1" h="21484" fill="norm" stroke="1" extrusionOk="0">
                  <a:moveTo>
                    <a:pt x="21091" y="0"/>
                  </a:moveTo>
                  <a:cubicBezTo>
                    <a:pt x="16154" y="3741"/>
                    <a:pt x="11217" y="7482"/>
                    <a:pt x="7514" y="10740"/>
                  </a:cubicBezTo>
                  <a:cubicBezTo>
                    <a:pt x="3811" y="13998"/>
                    <a:pt x="1342" y="16773"/>
                    <a:pt x="417" y="18463"/>
                  </a:cubicBezTo>
                  <a:cubicBezTo>
                    <a:pt x="-509" y="20152"/>
                    <a:pt x="108" y="20755"/>
                    <a:pt x="2268" y="21117"/>
                  </a:cubicBezTo>
                  <a:cubicBezTo>
                    <a:pt x="4428" y="21479"/>
                    <a:pt x="8131" y="21600"/>
                    <a:pt x="10908" y="21359"/>
                  </a:cubicBezTo>
                  <a:cubicBezTo>
                    <a:pt x="13685" y="21117"/>
                    <a:pt x="15537" y="20514"/>
                    <a:pt x="17388" y="199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2" name="Line"/>
            <p:cNvSpPr/>
            <p:nvPr/>
          </p:nvSpPr>
          <p:spPr>
            <a:xfrm>
              <a:off x="8540750" y="7054850"/>
              <a:ext cx="254000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120" y="14400"/>
                    <a:pt x="12240" y="7200"/>
                    <a:pt x="15840" y="3600"/>
                  </a:cubicBezTo>
                  <a:cubicBezTo>
                    <a:pt x="19440" y="0"/>
                    <a:pt x="2052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3" name="Line"/>
            <p:cNvSpPr/>
            <p:nvPr/>
          </p:nvSpPr>
          <p:spPr>
            <a:xfrm>
              <a:off x="9112250" y="7122542"/>
              <a:ext cx="133350" cy="1210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43" fill="norm" stroke="1" extrusionOk="0">
                  <a:moveTo>
                    <a:pt x="0" y="5865"/>
                  </a:moveTo>
                  <a:cubicBezTo>
                    <a:pt x="3429" y="6231"/>
                    <a:pt x="6857" y="6597"/>
                    <a:pt x="9429" y="5682"/>
                  </a:cubicBezTo>
                  <a:cubicBezTo>
                    <a:pt x="12000" y="4766"/>
                    <a:pt x="13714" y="2570"/>
                    <a:pt x="13714" y="1288"/>
                  </a:cubicBezTo>
                  <a:cubicBezTo>
                    <a:pt x="13714" y="7"/>
                    <a:pt x="12000" y="-359"/>
                    <a:pt x="9943" y="373"/>
                  </a:cubicBezTo>
                  <a:cubicBezTo>
                    <a:pt x="7886" y="1105"/>
                    <a:pt x="5486" y="2936"/>
                    <a:pt x="3771" y="6231"/>
                  </a:cubicBezTo>
                  <a:cubicBezTo>
                    <a:pt x="2057" y="9526"/>
                    <a:pt x="1029" y="14285"/>
                    <a:pt x="2057" y="17214"/>
                  </a:cubicBezTo>
                  <a:cubicBezTo>
                    <a:pt x="3086" y="20143"/>
                    <a:pt x="6171" y="21241"/>
                    <a:pt x="9771" y="20875"/>
                  </a:cubicBezTo>
                  <a:cubicBezTo>
                    <a:pt x="13371" y="20509"/>
                    <a:pt x="17486" y="18678"/>
                    <a:pt x="21600" y="168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4" name="Line"/>
            <p:cNvSpPr/>
            <p:nvPr/>
          </p:nvSpPr>
          <p:spPr>
            <a:xfrm>
              <a:off x="9252760" y="7112000"/>
              <a:ext cx="58858" cy="1509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20" h="21395" fill="norm" stroke="1" extrusionOk="0">
                  <a:moveTo>
                    <a:pt x="12684" y="0"/>
                  </a:moveTo>
                  <a:cubicBezTo>
                    <a:pt x="9084" y="300"/>
                    <a:pt x="5484" y="600"/>
                    <a:pt x="2964" y="1500"/>
                  </a:cubicBezTo>
                  <a:cubicBezTo>
                    <a:pt x="444" y="2400"/>
                    <a:pt x="-996" y="3900"/>
                    <a:pt x="804" y="6000"/>
                  </a:cubicBezTo>
                  <a:cubicBezTo>
                    <a:pt x="2604" y="8100"/>
                    <a:pt x="7644" y="10800"/>
                    <a:pt x="11604" y="12750"/>
                  </a:cubicBezTo>
                  <a:cubicBezTo>
                    <a:pt x="15564" y="14700"/>
                    <a:pt x="18444" y="15900"/>
                    <a:pt x="19524" y="17250"/>
                  </a:cubicBezTo>
                  <a:cubicBezTo>
                    <a:pt x="20604" y="18600"/>
                    <a:pt x="19884" y="20100"/>
                    <a:pt x="17724" y="20850"/>
                  </a:cubicBezTo>
                  <a:cubicBezTo>
                    <a:pt x="15564" y="21600"/>
                    <a:pt x="11964" y="21600"/>
                    <a:pt x="10164" y="20700"/>
                  </a:cubicBezTo>
                  <a:cubicBezTo>
                    <a:pt x="8364" y="19800"/>
                    <a:pt x="8364" y="18000"/>
                    <a:pt x="8364" y="162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5" name="Line"/>
            <p:cNvSpPr/>
            <p:nvPr/>
          </p:nvSpPr>
          <p:spPr>
            <a:xfrm>
              <a:off x="9349618" y="6921500"/>
              <a:ext cx="124583" cy="3525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41" h="21541" fill="norm" stroke="1" extrusionOk="0">
                  <a:moveTo>
                    <a:pt x="19779" y="0"/>
                  </a:moveTo>
                  <a:cubicBezTo>
                    <a:pt x="16238" y="3622"/>
                    <a:pt x="12697" y="7243"/>
                    <a:pt x="10572" y="10606"/>
                  </a:cubicBezTo>
                  <a:cubicBezTo>
                    <a:pt x="8448" y="13969"/>
                    <a:pt x="7739" y="17073"/>
                    <a:pt x="7562" y="18949"/>
                  </a:cubicBezTo>
                  <a:cubicBezTo>
                    <a:pt x="7385" y="20824"/>
                    <a:pt x="7739" y="21471"/>
                    <a:pt x="8625" y="21535"/>
                  </a:cubicBezTo>
                  <a:cubicBezTo>
                    <a:pt x="9510" y="21600"/>
                    <a:pt x="10926" y="21083"/>
                    <a:pt x="11811" y="20177"/>
                  </a:cubicBezTo>
                  <a:cubicBezTo>
                    <a:pt x="12697" y="19272"/>
                    <a:pt x="13051" y="17978"/>
                    <a:pt x="12520" y="17073"/>
                  </a:cubicBezTo>
                  <a:cubicBezTo>
                    <a:pt x="11989" y="16168"/>
                    <a:pt x="10572" y="15650"/>
                    <a:pt x="7916" y="15327"/>
                  </a:cubicBezTo>
                  <a:cubicBezTo>
                    <a:pt x="5261" y="15004"/>
                    <a:pt x="1366" y="14874"/>
                    <a:pt x="303" y="14745"/>
                  </a:cubicBezTo>
                  <a:cubicBezTo>
                    <a:pt x="-759" y="14616"/>
                    <a:pt x="1011" y="14486"/>
                    <a:pt x="4907" y="14486"/>
                  </a:cubicBezTo>
                  <a:cubicBezTo>
                    <a:pt x="8802" y="14486"/>
                    <a:pt x="14821" y="14616"/>
                    <a:pt x="20841" y="147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6" name="Line"/>
            <p:cNvSpPr/>
            <p:nvPr/>
          </p:nvSpPr>
          <p:spPr>
            <a:xfrm>
              <a:off x="9531350" y="7181850"/>
              <a:ext cx="1270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7" name="Line"/>
            <p:cNvSpPr/>
            <p:nvPr/>
          </p:nvSpPr>
          <p:spPr>
            <a:xfrm>
              <a:off x="9828520" y="6943635"/>
              <a:ext cx="312431" cy="5747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8" h="21564" fill="norm" stroke="1" extrusionOk="0">
                  <a:moveTo>
                    <a:pt x="8351" y="8938"/>
                  </a:moveTo>
                  <a:cubicBezTo>
                    <a:pt x="8061" y="8540"/>
                    <a:pt x="7771" y="8143"/>
                    <a:pt x="6901" y="7786"/>
                  </a:cubicBezTo>
                  <a:cubicBezTo>
                    <a:pt x="6032" y="7429"/>
                    <a:pt x="4582" y="7111"/>
                    <a:pt x="3277" y="7230"/>
                  </a:cubicBezTo>
                  <a:cubicBezTo>
                    <a:pt x="1972" y="7349"/>
                    <a:pt x="813" y="7905"/>
                    <a:pt x="305" y="8620"/>
                  </a:cubicBezTo>
                  <a:cubicBezTo>
                    <a:pt x="-202" y="9335"/>
                    <a:pt x="-57" y="10208"/>
                    <a:pt x="595" y="10645"/>
                  </a:cubicBezTo>
                  <a:cubicBezTo>
                    <a:pt x="1248" y="11082"/>
                    <a:pt x="2407" y="11082"/>
                    <a:pt x="3567" y="10565"/>
                  </a:cubicBezTo>
                  <a:cubicBezTo>
                    <a:pt x="4727" y="10049"/>
                    <a:pt x="5887" y="9017"/>
                    <a:pt x="6829" y="7588"/>
                  </a:cubicBezTo>
                  <a:cubicBezTo>
                    <a:pt x="7771" y="6158"/>
                    <a:pt x="8496" y="4332"/>
                    <a:pt x="9583" y="3101"/>
                  </a:cubicBezTo>
                  <a:cubicBezTo>
                    <a:pt x="10670" y="1870"/>
                    <a:pt x="12120" y="1235"/>
                    <a:pt x="13352" y="758"/>
                  </a:cubicBezTo>
                  <a:cubicBezTo>
                    <a:pt x="14585" y="282"/>
                    <a:pt x="15599" y="-36"/>
                    <a:pt x="16034" y="4"/>
                  </a:cubicBezTo>
                  <a:cubicBezTo>
                    <a:pt x="16469" y="43"/>
                    <a:pt x="16324" y="440"/>
                    <a:pt x="15454" y="1632"/>
                  </a:cubicBezTo>
                  <a:cubicBezTo>
                    <a:pt x="14585" y="2823"/>
                    <a:pt x="12990" y="4808"/>
                    <a:pt x="10960" y="7111"/>
                  </a:cubicBezTo>
                  <a:cubicBezTo>
                    <a:pt x="8931" y="9414"/>
                    <a:pt x="6466" y="12035"/>
                    <a:pt x="4727" y="14060"/>
                  </a:cubicBezTo>
                  <a:cubicBezTo>
                    <a:pt x="2987" y="16085"/>
                    <a:pt x="1972" y="17514"/>
                    <a:pt x="1465" y="18586"/>
                  </a:cubicBezTo>
                  <a:cubicBezTo>
                    <a:pt x="958" y="19658"/>
                    <a:pt x="958" y="20373"/>
                    <a:pt x="1248" y="20849"/>
                  </a:cubicBezTo>
                  <a:cubicBezTo>
                    <a:pt x="1538" y="21326"/>
                    <a:pt x="2117" y="21564"/>
                    <a:pt x="3132" y="21564"/>
                  </a:cubicBezTo>
                  <a:cubicBezTo>
                    <a:pt x="4147" y="21564"/>
                    <a:pt x="5597" y="21326"/>
                    <a:pt x="7264" y="20532"/>
                  </a:cubicBezTo>
                  <a:cubicBezTo>
                    <a:pt x="8931" y="19738"/>
                    <a:pt x="10815" y="18388"/>
                    <a:pt x="11685" y="17395"/>
                  </a:cubicBezTo>
                  <a:cubicBezTo>
                    <a:pt x="12555" y="16402"/>
                    <a:pt x="12410" y="15767"/>
                    <a:pt x="11903" y="15370"/>
                  </a:cubicBezTo>
                  <a:cubicBezTo>
                    <a:pt x="11395" y="14973"/>
                    <a:pt x="10526" y="14814"/>
                    <a:pt x="10526" y="14695"/>
                  </a:cubicBezTo>
                  <a:cubicBezTo>
                    <a:pt x="10526" y="14576"/>
                    <a:pt x="11395" y="14496"/>
                    <a:pt x="13352" y="14298"/>
                  </a:cubicBezTo>
                  <a:cubicBezTo>
                    <a:pt x="15309" y="14099"/>
                    <a:pt x="18354" y="13782"/>
                    <a:pt x="21398" y="134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8" name="Line"/>
            <p:cNvSpPr/>
            <p:nvPr/>
          </p:nvSpPr>
          <p:spPr>
            <a:xfrm>
              <a:off x="10538089" y="7165662"/>
              <a:ext cx="269611" cy="1281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5" h="20751" fill="norm" stroke="1" extrusionOk="0">
                  <a:moveTo>
                    <a:pt x="3270" y="7765"/>
                  </a:moveTo>
                  <a:cubicBezTo>
                    <a:pt x="3270" y="6050"/>
                    <a:pt x="3270" y="4336"/>
                    <a:pt x="3523" y="4336"/>
                  </a:cubicBezTo>
                  <a:cubicBezTo>
                    <a:pt x="3776" y="4336"/>
                    <a:pt x="4282" y="6050"/>
                    <a:pt x="4198" y="8793"/>
                  </a:cubicBezTo>
                  <a:cubicBezTo>
                    <a:pt x="4114" y="11536"/>
                    <a:pt x="3439" y="15307"/>
                    <a:pt x="2679" y="17707"/>
                  </a:cubicBezTo>
                  <a:cubicBezTo>
                    <a:pt x="1920" y="20107"/>
                    <a:pt x="1076" y="21136"/>
                    <a:pt x="570" y="20622"/>
                  </a:cubicBezTo>
                  <a:cubicBezTo>
                    <a:pt x="64" y="20107"/>
                    <a:pt x="-105" y="18050"/>
                    <a:pt x="64" y="15307"/>
                  </a:cubicBezTo>
                  <a:cubicBezTo>
                    <a:pt x="232" y="12565"/>
                    <a:pt x="739" y="9136"/>
                    <a:pt x="2426" y="6222"/>
                  </a:cubicBezTo>
                  <a:cubicBezTo>
                    <a:pt x="4114" y="3307"/>
                    <a:pt x="6983" y="907"/>
                    <a:pt x="10358" y="222"/>
                  </a:cubicBezTo>
                  <a:cubicBezTo>
                    <a:pt x="13733" y="-464"/>
                    <a:pt x="17614" y="565"/>
                    <a:pt x="21495" y="15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69" name="Line"/>
            <p:cNvSpPr/>
            <p:nvPr/>
          </p:nvSpPr>
          <p:spPr>
            <a:xfrm>
              <a:off x="10826750" y="6969433"/>
              <a:ext cx="203200" cy="1035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35" fill="norm" stroke="1" extrusionOk="0">
                  <a:moveTo>
                    <a:pt x="0" y="3177"/>
                  </a:moveTo>
                  <a:cubicBezTo>
                    <a:pt x="900" y="1881"/>
                    <a:pt x="1800" y="585"/>
                    <a:pt x="2812" y="153"/>
                  </a:cubicBezTo>
                  <a:cubicBezTo>
                    <a:pt x="3825" y="-279"/>
                    <a:pt x="4950" y="153"/>
                    <a:pt x="5738" y="2097"/>
                  </a:cubicBezTo>
                  <a:cubicBezTo>
                    <a:pt x="6525" y="4041"/>
                    <a:pt x="6975" y="7497"/>
                    <a:pt x="6750" y="10089"/>
                  </a:cubicBezTo>
                  <a:cubicBezTo>
                    <a:pt x="6525" y="12681"/>
                    <a:pt x="5625" y="14409"/>
                    <a:pt x="4837" y="16137"/>
                  </a:cubicBezTo>
                  <a:cubicBezTo>
                    <a:pt x="4050" y="17865"/>
                    <a:pt x="3375" y="19593"/>
                    <a:pt x="3600" y="20457"/>
                  </a:cubicBezTo>
                  <a:cubicBezTo>
                    <a:pt x="3825" y="21321"/>
                    <a:pt x="4950" y="21321"/>
                    <a:pt x="8100" y="20673"/>
                  </a:cubicBezTo>
                  <a:cubicBezTo>
                    <a:pt x="11250" y="20025"/>
                    <a:pt x="16425" y="18729"/>
                    <a:pt x="21600" y="174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0" name="Line"/>
            <p:cNvSpPr/>
            <p:nvPr/>
          </p:nvSpPr>
          <p:spPr>
            <a:xfrm>
              <a:off x="11029950" y="6972300"/>
              <a:ext cx="64952" cy="387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85" h="21600" fill="norm" stroke="1" extrusionOk="0">
                  <a:moveTo>
                    <a:pt x="0" y="0"/>
                  </a:moveTo>
                  <a:cubicBezTo>
                    <a:pt x="7855" y="2833"/>
                    <a:pt x="15709" y="5666"/>
                    <a:pt x="18655" y="8616"/>
                  </a:cubicBezTo>
                  <a:cubicBezTo>
                    <a:pt x="21600" y="11567"/>
                    <a:pt x="19636" y="14636"/>
                    <a:pt x="16036" y="16820"/>
                  </a:cubicBezTo>
                  <a:cubicBezTo>
                    <a:pt x="12436" y="19003"/>
                    <a:pt x="7200" y="20302"/>
                    <a:pt x="196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6" name="Drawing"/>
          <p:cNvGrpSpPr/>
          <p:nvPr/>
        </p:nvGrpSpPr>
        <p:grpSpPr>
          <a:xfrm>
            <a:off x="876299" y="1610478"/>
            <a:ext cx="8669645" cy="7518479"/>
            <a:chOff x="0" y="0"/>
            <a:chExt cx="8669643" cy="7518478"/>
          </a:xfrm>
        </p:grpSpPr>
        <p:sp>
          <p:nvSpPr>
            <p:cNvPr id="473" name="Line"/>
            <p:cNvSpPr/>
            <p:nvPr/>
          </p:nvSpPr>
          <p:spPr>
            <a:xfrm>
              <a:off x="0" y="317804"/>
              <a:ext cx="177800" cy="4593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71" y="20306"/>
                    <a:pt x="1543" y="19012"/>
                    <a:pt x="2700" y="16772"/>
                  </a:cubicBezTo>
                  <a:cubicBezTo>
                    <a:pt x="3857" y="14533"/>
                    <a:pt x="5400" y="11347"/>
                    <a:pt x="6943" y="8560"/>
                  </a:cubicBezTo>
                  <a:cubicBezTo>
                    <a:pt x="8486" y="5773"/>
                    <a:pt x="10029" y="3384"/>
                    <a:pt x="11186" y="1941"/>
                  </a:cubicBezTo>
                  <a:cubicBezTo>
                    <a:pt x="12343" y="498"/>
                    <a:pt x="13114" y="0"/>
                    <a:pt x="14014" y="0"/>
                  </a:cubicBezTo>
                  <a:cubicBezTo>
                    <a:pt x="14914" y="0"/>
                    <a:pt x="15943" y="498"/>
                    <a:pt x="17100" y="2240"/>
                  </a:cubicBezTo>
                  <a:cubicBezTo>
                    <a:pt x="18257" y="3982"/>
                    <a:pt x="19543" y="6968"/>
                    <a:pt x="20314" y="9755"/>
                  </a:cubicBezTo>
                  <a:cubicBezTo>
                    <a:pt x="21086" y="12542"/>
                    <a:pt x="21343" y="15130"/>
                    <a:pt x="21600" y="177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4" name="Line"/>
            <p:cNvSpPr/>
            <p:nvPr/>
          </p:nvSpPr>
          <p:spPr>
            <a:xfrm>
              <a:off x="95250" y="573921"/>
              <a:ext cx="952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5" name="Line"/>
            <p:cNvSpPr/>
            <p:nvPr/>
          </p:nvSpPr>
          <p:spPr>
            <a:xfrm>
              <a:off x="234882" y="495458"/>
              <a:ext cx="121258" cy="197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23" h="21233" fill="norm" stroke="1" extrusionOk="0">
                  <a:moveTo>
                    <a:pt x="18371" y="243"/>
                  </a:moveTo>
                  <a:cubicBezTo>
                    <a:pt x="14771" y="15"/>
                    <a:pt x="11171" y="-212"/>
                    <a:pt x="8111" y="356"/>
                  </a:cubicBezTo>
                  <a:cubicBezTo>
                    <a:pt x="5051" y="925"/>
                    <a:pt x="2531" y="2289"/>
                    <a:pt x="1091" y="3653"/>
                  </a:cubicBezTo>
                  <a:cubicBezTo>
                    <a:pt x="-349" y="5017"/>
                    <a:pt x="-709" y="6382"/>
                    <a:pt x="2171" y="8201"/>
                  </a:cubicBezTo>
                  <a:cubicBezTo>
                    <a:pt x="5051" y="10020"/>
                    <a:pt x="11171" y="12293"/>
                    <a:pt x="14951" y="13999"/>
                  </a:cubicBezTo>
                  <a:cubicBezTo>
                    <a:pt x="18731" y="15704"/>
                    <a:pt x="20171" y="16841"/>
                    <a:pt x="20531" y="17977"/>
                  </a:cubicBezTo>
                  <a:cubicBezTo>
                    <a:pt x="20891" y="19114"/>
                    <a:pt x="20171" y="20251"/>
                    <a:pt x="18731" y="20820"/>
                  </a:cubicBezTo>
                  <a:cubicBezTo>
                    <a:pt x="17291" y="21388"/>
                    <a:pt x="15131" y="21388"/>
                    <a:pt x="13871" y="20706"/>
                  </a:cubicBezTo>
                  <a:cubicBezTo>
                    <a:pt x="12611" y="20024"/>
                    <a:pt x="12251" y="18660"/>
                    <a:pt x="12611" y="17409"/>
                  </a:cubicBezTo>
                  <a:cubicBezTo>
                    <a:pt x="12971" y="16159"/>
                    <a:pt x="14051" y="15022"/>
                    <a:pt x="15131" y="138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6" name="Line"/>
            <p:cNvSpPr/>
            <p:nvPr/>
          </p:nvSpPr>
          <p:spPr>
            <a:xfrm>
              <a:off x="381000" y="495922"/>
              <a:ext cx="78751" cy="2294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8" h="21287" fill="norm" stroke="1" extrusionOk="0">
                  <a:moveTo>
                    <a:pt x="0" y="7825"/>
                  </a:moveTo>
                  <a:cubicBezTo>
                    <a:pt x="4547" y="6450"/>
                    <a:pt x="9095" y="5076"/>
                    <a:pt x="12505" y="3701"/>
                  </a:cubicBezTo>
                  <a:cubicBezTo>
                    <a:pt x="15916" y="2327"/>
                    <a:pt x="18189" y="952"/>
                    <a:pt x="17621" y="363"/>
                  </a:cubicBezTo>
                  <a:cubicBezTo>
                    <a:pt x="17053" y="-226"/>
                    <a:pt x="13642" y="-30"/>
                    <a:pt x="10800" y="461"/>
                  </a:cubicBezTo>
                  <a:cubicBezTo>
                    <a:pt x="7958" y="952"/>
                    <a:pt x="5684" y="1738"/>
                    <a:pt x="3979" y="3014"/>
                  </a:cubicBezTo>
                  <a:cubicBezTo>
                    <a:pt x="2274" y="4290"/>
                    <a:pt x="1137" y="6058"/>
                    <a:pt x="3126" y="7629"/>
                  </a:cubicBezTo>
                  <a:cubicBezTo>
                    <a:pt x="5116" y="9199"/>
                    <a:pt x="10232" y="10574"/>
                    <a:pt x="13926" y="12145"/>
                  </a:cubicBezTo>
                  <a:cubicBezTo>
                    <a:pt x="17621" y="13716"/>
                    <a:pt x="19895" y="15483"/>
                    <a:pt x="20747" y="16858"/>
                  </a:cubicBezTo>
                  <a:cubicBezTo>
                    <a:pt x="21600" y="18232"/>
                    <a:pt x="21032" y="19214"/>
                    <a:pt x="19611" y="19999"/>
                  </a:cubicBezTo>
                  <a:cubicBezTo>
                    <a:pt x="18189" y="20785"/>
                    <a:pt x="15916" y="21374"/>
                    <a:pt x="13358" y="21276"/>
                  </a:cubicBezTo>
                  <a:cubicBezTo>
                    <a:pt x="10800" y="21178"/>
                    <a:pt x="7958" y="20392"/>
                    <a:pt x="5116" y="196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7" name="Line"/>
            <p:cNvSpPr/>
            <p:nvPr/>
          </p:nvSpPr>
          <p:spPr>
            <a:xfrm>
              <a:off x="508470" y="523121"/>
              <a:ext cx="132881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4" h="21600" fill="norm" stroke="1" extrusionOk="0">
                  <a:moveTo>
                    <a:pt x="953" y="0"/>
                  </a:moveTo>
                  <a:cubicBezTo>
                    <a:pt x="610" y="4896"/>
                    <a:pt x="267" y="9792"/>
                    <a:pt x="95" y="12960"/>
                  </a:cubicBezTo>
                  <a:cubicBezTo>
                    <a:pt x="-76" y="16128"/>
                    <a:pt x="-76" y="17568"/>
                    <a:pt x="610" y="18864"/>
                  </a:cubicBezTo>
                  <a:cubicBezTo>
                    <a:pt x="1295" y="20160"/>
                    <a:pt x="2667" y="21312"/>
                    <a:pt x="3867" y="21312"/>
                  </a:cubicBezTo>
                  <a:cubicBezTo>
                    <a:pt x="5067" y="21312"/>
                    <a:pt x="6095" y="20160"/>
                    <a:pt x="6953" y="17856"/>
                  </a:cubicBezTo>
                  <a:cubicBezTo>
                    <a:pt x="7810" y="15552"/>
                    <a:pt x="8495" y="12096"/>
                    <a:pt x="9181" y="9504"/>
                  </a:cubicBezTo>
                  <a:cubicBezTo>
                    <a:pt x="9867" y="6912"/>
                    <a:pt x="10553" y="5184"/>
                    <a:pt x="10895" y="5184"/>
                  </a:cubicBezTo>
                  <a:cubicBezTo>
                    <a:pt x="11238" y="5184"/>
                    <a:pt x="11238" y="6912"/>
                    <a:pt x="12781" y="9792"/>
                  </a:cubicBezTo>
                  <a:cubicBezTo>
                    <a:pt x="14324" y="12672"/>
                    <a:pt x="17410" y="16704"/>
                    <a:pt x="19124" y="18864"/>
                  </a:cubicBezTo>
                  <a:cubicBezTo>
                    <a:pt x="20838" y="21024"/>
                    <a:pt x="21181" y="21312"/>
                    <a:pt x="2152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8" name="Line"/>
            <p:cNvSpPr/>
            <p:nvPr/>
          </p:nvSpPr>
          <p:spPr>
            <a:xfrm>
              <a:off x="673100" y="514654"/>
              <a:ext cx="152400" cy="1926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662"/>
                  </a:moveTo>
                  <a:cubicBezTo>
                    <a:pt x="600" y="4035"/>
                    <a:pt x="1200" y="6409"/>
                    <a:pt x="1500" y="9257"/>
                  </a:cubicBezTo>
                  <a:cubicBezTo>
                    <a:pt x="1800" y="12105"/>
                    <a:pt x="1800" y="15429"/>
                    <a:pt x="1800" y="16378"/>
                  </a:cubicBezTo>
                  <a:cubicBezTo>
                    <a:pt x="1800" y="17327"/>
                    <a:pt x="1800" y="15903"/>
                    <a:pt x="2400" y="13174"/>
                  </a:cubicBezTo>
                  <a:cubicBezTo>
                    <a:pt x="3000" y="10444"/>
                    <a:pt x="4200" y="6409"/>
                    <a:pt x="5250" y="3798"/>
                  </a:cubicBezTo>
                  <a:cubicBezTo>
                    <a:pt x="6300" y="1187"/>
                    <a:pt x="7200" y="0"/>
                    <a:pt x="7950" y="0"/>
                  </a:cubicBezTo>
                  <a:cubicBezTo>
                    <a:pt x="8700" y="0"/>
                    <a:pt x="9300" y="1187"/>
                    <a:pt x="9600" y="2848"/>
                  </a:cubicBezTo>
                  <a:cubicBezTo>
                    <a:pt x="9900" y="4510"/>
                    <a:pt x="9900" y="6646"/>
                    <a:pt x="10050" y="8426"/>
                  </a:cubicBezTo>
                  <a:cubicBezTo>
                    <a:pt x="10200" y="10207"/>
                    <a:pt x="10500" y="11631"/>
                    <a:pt x="10950" y="11749"/>
                  </a:cubicBezTo>
                  <a:cubicBezTo>
                    <a:pt x="11400" y="11868"/>
                    <a:pt x="12000" y="10681"/>
                    <a:pt x="12450" y="9376"/>
                  </a:cubicBezTo>
                  <a:cubicBezTo>
                    <a:pt x="12900" y="8070"/>
                    <a:pt x="13200" y="6646"/>
                    <a:pt x="14250" y="5459"/>
                  </a:cubicBezTo>
                  <a:cubicBezTo>
                    <a:pt x="15300" y="4273"/>
                    <a:pt x="17100" y="3323"/>
                    <a:pt x="18450" y="3798"/>
                  </a:cubicBezTo>
                  <a:cubicBezTo>
                    <a:pt x="19800" y="4273"/>
                    <a:pt x="20700" y="6171"/>
                    <a:pt x="21150" y="9376"/>
                  </a:cubicBezTo>
                  <a:cubicBezTo>
                    <a:pt x="21600" y="12580"/>
                    <a:pt x="21600" y="1709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79" name="Line"/>
            <p:cNvSpPr/>
            <p:nvPr/>
          </p:nvSpPr>
          <p:spPr>
            <a:xfrm>
              <a:off x="874183" y="474337"/>
              <a:ext cx="71967" cy="3964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61" fill="norm" stroke="1" extrusionOk="0">
                  <a:moveTo>
                    <a:pt x="6353" y="3922"/>
                  </a:moveTo>
                  <a:cubicBezTo>
                    <a:pt x="5082" y="7839"/>
                    <a:pt x="3812" y="11756"/>
                    <a:pt x="3176" y="15170"/>
                  </a:cubicBezTo>
                  <a:cubicBezTo>
                    <a:pt x="2541" y="18583"/>
                    <a:pt x="2541" y="21493"/>
                    <a:pt x="1906" y="20877"/>
                  </a:cubicBezTo>
                  <a:cubicBezTo>
                    <a:pt x="1271" y="20262"/>
                    <a:pt x="0" y="16121"/>
                    <a:pt x="0" y="12316"/>
                  </a:cubicBezTo>
                  <a:cubicBezTo>
                    <a:pt x="0" y="8511"/>
                    <a:pt x="1271" y="5041"/>
                    <a:pt x="2859" y="3027"/>
                  </a:cubicBezTo>
                  <a:cubicBezTo>
                    <a:pt x="4447" y="1012"/>
                    <a:pt x="6353" y="453"/>
                    <a:pt x="8894" y="173"/>
                  </a:cubicBezTo>
                  <a:cubicBezTo>
                    <a:pt x="11435" y="-107"/>
                    <a:pt x="14612" y="-107"/>
                    <a:pt x="17153" y="620"/>
                  </a:cubicBezTo>
                  <a:cubicBezTo>
                    <a:pt x="19694" y="1348"/>
                    <a:pt x="21600" y="2803"/>
                    <a:pt x="21600" y="4649"/>
                  </a:cubicBezTo>
                  <a:cubicBezTo>
                    <a:pt x="21600" y="6496"/>
                    <a:pt x="19694" y="8734"/>
                    <a:pt x="17153" y="10021"/>
                  </a:cubicBezTo>
                  <a:cubicBezTo>
                    <a:pt x="14612" y="11309"/>
                    <a:pt x="11435" y="11644"/>
                    <a:pt x="8259" y="119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0" name="Line"/>
            <p:cNvSpPr/>
            <p:nvPr/>
          </p:nvSpPr>
          <p:spPr>
            <a:xfrm>
              <a:off x="1006385" y="250071"/>
              <a:ext cx="162016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2" h="21600" fill="norm" stroke="1" extrusionOk="0">
                  <a:moveTo>
                    <a:pt x="5482" y="0"/>
                  </a:moveTo>
                  <a:cubicBezTo>
                    <a:pt x="4921" y="4075"/>
                    <a:pt x="4360" y="8151"/>
                    <a:pt x="4080" y="11479"/>
                  </a:cubicBezTo>
                  <a:cubicBezTo>
                    <a:pt x="3799" y="14808"/>
                    <a:pt x="3799" y="17389"/>
                    <a:pt x="3799" y="19087"/>
                  </a:cubicBezTo>
                  <a:cubicBezTo>
                    <a:pt x="3799" y="20785"/>
                    <a:pt x="3799" y="21600"/>
                    <a:pt x="4080" y="21600"/>
                  </a:cubicBezTo>
                  <a:cubicBezTo>
                    <a:pt x="4360" y="21600"/>
                    <a:pt x="4921" y="20785"/>
                    <a:pt x="4641" y="19630"/>
                  </a:cubicBezTo>
                  <a:cubicBezTo>
                    <a:pt x="4360" y="18475"/>
                    <a:pt x="3238" y="16981"/>
                    <a:pt x="2116" y="15962"/>
                  </a:cubicBezTo>
                  <a:cubicBezTo>
                    <a:pt x="994" y="14943"/>
                    <a:pt x="-128" y="14400"/>
                    <a:pt x="12" y="14128"/>
                  </a:cubicBezTo>
                  <a:cubicBezTo>
                    <a:pt x="153" y="13857"/>
                    <a:pt x="1555" y="13857"/>
                    <a:pt x="3378" y="14264"/>
                  </a:cubicBezTo>
                  <a:cubicBezTo>
                    <a:pt x="5202" y="14672"/>
                    <a:pt x="7446" y="15487"/>
                    <a:pt x="9129" y="16234"/>
                  </a:cubicBezTo>
                  <a:cubicBezTo>
                    <a:pt x="10812" y="16981"/>
                    <a:pt x="11934" y="17660"/>
                    <a:pt x="12495" y="18543"/>
                  </a:cubicBezTo>
                  <a:cubicBezTo>
                    <a:pt x="13056" y="19426"/>
                    <a:pt x="13056" y="20513"/>
                    <a:pt x="12776" y="20717"/>
                  </a:cubicBezTo>
                  <a:cubicBezTo>
                    <a:pt x="12495" y="20921"/>
                    <a:pt x="11934" y="20242"/>
                    <a:pt x="12075" y="18475"/>
                  </a:cubicBezTo>
                  <a:cubicBezTo>
                    <a:pt x="12215" y="16709"/>
                    <a:pt x="13056" y="13857"/>
                    <a:pt x="14740" y="12158"/>
                  </a:cubicBezTo>
                  <a:cubicBezTo>
                    <a:pt x="16423" y="10460"/>
                    <a:pt x="18947" y="9917"/>
                    <a:pt x="21472" y="93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1" name="Line"/>
            <p:cNvSpPr/>
            <p:nvPr/>
          </p:nvSpPr>
          <p:spPr>
            <a:xfrm>
              <a:off x="1162994" y="465971"/>
              <a:ext cx="7730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58" h="21600" fill="norm" stroke="1" extrusionOk="0">
                  <a:moveTo>
                    <a:pt x="20209" y="0"/>
                  </a:moveTo>
                  <a:cubicBezTo>
                    <a:pt x="14525" y="2118"/>
                    <a:pt x="8841" y="4235"/>
                    <a:pt x="5146" y="7412"/>
                  </a:cubicBezTo>
                  <a:cubicBezTo>
                    <a:pt x="1451" y="10588"/>
                    <a:pt x="-254" y="14824"/>
                    <a:pt x="30" y="17576"/>
                  </a:cubicBezTo>
                  <a:cubicBezTo>
                    <a:pt x="314" y="20329"/>
                    <a:pt x="2588" y="21600"/>
                    <a:pt x="6283" y="21600"/>
                  </a:cubicBezTo>
                  <a:cubicBezTo>
                    <a:pt x="9978" y="21600"/>
                    <a:pt x="15093" y="20329"/>
                    <a:pt x="17935" y="18424"/>
                  </a:cubicBezTo>
                  <a:cubicBezTo>
                    <a:pt x="20778" y="16518"/>
                    <a:pt x="21346" y="13976"/>
                    <a:pt x="20209" y="11435"/>
                  </a:cubicBezTo>
                  <a:cubicBezTo>
                    <a:pt x="19072" y="8894"/>
                    <a:pt x="16230" y="6353"/>
                    <a:pt x="13388" y="38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2" name="Line"/>
            <p:cNvSpPr/>
            <p:nvPr/>
          </p:nvSpPr>
          <p:spPr>
            <a:xfrm>
              <a:off x="1238250" y="437885"/>
              <a:ext cx="165100" cy="1487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81" fill="norm" stroke="1" extrusionOk="0">
                  <a:moveTo>
                    <a:pt x="0" y="5781"/>
                  </a:moveTo>
                  <a:cubicBezTo>
                    <a:pt x="2492" y="7281"/>
                    <a:pt x="4985" y="8781"/>
                    <a:pt x="6508" y="10731"/>
                  </a:cubicBezTo>
                  <a:cubicBezTo>
                    <a:pt x="8031" y="12681"/>
                    <a:pt x="8585" y="15081"/>
                    <a:pt x="8723" y="17031"/>
                  </a:cubicBezTo>
                  <a:cubicBezTo>
                    <a:pt x="8862" y="18981"/>
                    <a:pt x="8585" y="20481"/>
                    <a:pt x="8169" y="20481"/>
                  </a:cubicBezTo>
                  <a:cubicBezTo>
                    <a:pt x="7754" y="20481"/>
                    <a:pt x="7200" y="18981"/>
                    <a:pt x="6923" y="16581"/>
                  </a:cubicBezTo>
                  <a:cubicBezTo>
                    <a:pt x="6646" y="14181"/>
                    <a:pt x="6646" y="10881"/>
                    <a:pt x="7338" y="7881"/>
                  </a:cubicBezTo>
                  <a:cubicBezTo>
                    <a:pt x="8031" y="4881"/>
                    <a:pt x="9415" y="2181"/>
                    <a:pt x="10800" y="831"/>
                  </a:cubicBezTo>
                  <a:cubicBezTo>
                    <a:pt x="12185" y="-519"/>
                    <a:pt x="13569" y="-519"/>
                    <a:pt x="15369" y="3081"/>
                  </a:cubicBezTo>
                  <a:cubicBezTo>
                    <a:pt x="17169" y="6681"/>
                    <a:pt x="19385" y="13881"/>
                    <a:pt x="21600" y="210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3" name="Line"/>
            <p:cNvSpPr/>
            <p:nvPr/>
          </p:nvSpPr>
          <p:spPr>
            <a:xfrm>
              <a:off x="158493" y="786828"/>
              <a:ext cx="889258" cy="69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5" h="20856" fill="norm" stroke="1" extrusionOk="0">
                  <a:moveTo>
                    <a:pt x="776" y="18052"/>
                  </a:moveTo>
                  <a:cubicBezTo>
                    <a:pt x="417" y="18687"/>
                    <a:pt x="58" y="19322"/>
                    <a:pt x="6" y="19957"/>
                  </a:cubicBezTo>
                  <a:cubicBezTo>
                    <a:pt x="-45" y="20593"/>
                    <a:pt x="212" y="21228"/>
                    <a:pt x="1161" y="20593"/>
                  </a:cubicBezTo>
                  <a:cubicBezTo>
                    <a:pt x="2110" y="19957"/>
                    <a:pt x="3752" y="18052"/>
                    <a:pt x="5573" y="15193"/>
                  </a:cubicBezTo>
                  <a:cubicBezTo>
                    <a:pt x="7394" y="12334"/>
                    <a:pt x="9395" y="8522"/>
                    <a:pt x="11576" y="5663"/>
                  </a:cubicBezTo>
                  <a:cubicBezTo>
                    <a:pt x="13756" y="2804"/>
                    <a:pt x="16117" y="899"/>
                    <a:pt x="17810" y="263"/>
                  </a:cubicBezTo>
                  <a:cubicBezTo>
                    <a:pt x="19503" y="-372"/>
                    <a:pt x="20529" y="263"/>
                    <a:pt x="21555" y="8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4" name="Line"/>
            <p:cNvSpPr/>
            <p:nvPr/>
          </p:nvSpPr>
          <p:spPr>
            <a:xfrm>
              <a:off x="601758" y="770771"/>
              <a:ext cx="515843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6" h="21600" fill="norm" stroke="1" extrusionOk="0">
                  <a:moveTo>
                    <a:pt x="1120" y="21600"/>
                  </a:moveTo>
                  <a:cubicBezTo>
                    <a:pt x="503" y="21600"/>
                    <a:pt x="-114" y="21600"/>
                    <a:pt x="18" y="21060"/>
                  </a:cubicBezTo>
                  <a:cubicBezTo>
                    <a:pt x="150" y="20520"/>
                    <a:pt x="1032" y="19440"/>
                    <a:pt x="3104" y="16920"/>
                  </a:cubicBezTo>
                  <a:cubicBezTo>
                    <a:pt x="5176" y="14400"/>
                    <a:pt x="8438" y="10440"/>
                    <a:pt x="11700" y="7380"/>
                  </a:cubicBezTo>
                  <a:cubicBezTo>
                    <a:pt x="14962" y="4320"/>
                    <a:pt x="18224" y="2160"/>
                    <a:pt x="2148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5" name="Line"/>
            <p:cNvSpPr/>
            <p:nvPr/>
          </p:nvSpPr>
          <p:spPr>
            <a:xfrm>
              <a:off x="1562100" y="434221"/>
              <a:ext cx="127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6" name="Line"/>
            <p:cNvSpPr/>
            <p:nvPr/>
          </p:nvSpPr>
          <p:spPr>
            <a:xfrm>
              <a:off x="1581150" y="554871"/>
              <a:ext cx="317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7" name="Line"/>
            <p:cNvSpPr/>
            <p:nvPr/>
          </p:nvSpPr>
          <p:spPr>
            <a:xfrm>
              <a:off x="2425700" y="351671"/>
              <a:ext cx="25400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400" y="4800"/>
                    <a:pt x="10800" y="9600"/>
                    <a:pt x="14400" y="13200"/>
                  </a:cubicBezTo>
                  <a:cubicBezTo>
                    <a:pt x="18000" y="16800"/>
                    <a:pt x="19800" y="192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8" name="Line"/>
            <p:cNvSpPr/>
            <p:nvPr/>
          </p:nvSpPr>
          <p:spPr>
            <a:xfrm>
              <a:off x="2363379" y="268649"/>
              <a:ext cx="222862" cy="479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8" h="21467" fill="norm" stroke="1" extrusionOk="0">
                  <a:moveTo>
                    <a:pt x="6489" y="9115"/>
                  </a:moveTo>
                  <a:cubicBezTo>
                    <a:pt x="6689" y="6368"/>
                    <a:pt x="6889" y="3621"/>
                    <a:pt x="7389" y="2058"/>
                  </a:cubicBezTo>
                  <a:cubicBezTo>
                    <a:pt x="7889" y="494"/>
                    <a:pt x="8689" y="115"/>
                    <a:pt x="9589" y="21"/>
                  </a:cubicBezTo>
                  <a:cubicBezTo>
                    <a:pt x="10489" y="-74"/>
                    <a:pt x="11489" y="115"/>
                    <a:pt x="13489" y="1300"/>
                  </a:cubicBezTo>
                  <a:cubicBezTo>
                    <a:pt x="15489" y="2484"/>
                    <a:pt x="18489" y="4663"/>
                    <a:pt x="19989" y="6984"/>
                  </a:cubicBezTo>
                  <a:cubicBezTo>
                    <a:pt x="21489" y="9305"/>
                    <a:pt x="21489" y="11768"/>
                    <a:pt x="19489" y="14089"/>
                  </a:cubicBezTo>
                  <a:cubicBezTo>
                    <a:pt x="17489" y="16410"/>
                    <a:pt x="13489" y="18589"/>
                    <a:pt x="10389" y="19821"/>
                  </a:cubicBezTo>
                  <a:cubicBezTo>
                    <a:pt x="7289" y="21052"/>
                    <a:pt x="5089" y="21337"/>
                    <a:pt x="3489" y="21431"/>
                  </a:cubicBezTo>
                  <a:cubicBezTo>
                    <a:pt x="1889" y="21526"/>
                    <a:pt x="889" y="21431"/>
                    <a:pt x="389" y="21147"/>
                  </a:cubicBezTo>
                  <a:cubicBezTo>
                    <a:pt x="-111" y="20863"/>
                    <a:pt x="-111" y="20389"/>
                    <a:pt x="289" y="20010"/>
                  </a:cubicBezTo>
                  <a:cubicBezTo>
                    <a:pt x="689" y="19631"/>
                    <a:pt x="1489" y="19347"/>
                    <a:pt x="2289" y="190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89" name="Line"/>
            <p:cNvSpPr/>
            <p:nvPr/>
          </p:nvSpPr>
          <p:spPr>
            <a:xfrm>
              <a:off x="2748419" y="519665"/>
              <a:ext cx="96382" cy="98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1" h="20015" fill="norm" stroke="1" extrusionOk="0">
                  <a:moveTo>
                    <a:pt x="5885" y="20015"/>
                  </a:moveTo>
                  <a:cubicBezTo>
                    <a:pt x="3068" y="15695"/>
                    <a:pt x="251" y="11375"/>
                    <a:pt x="16" y="7055"/>
                  </a:cubicBezTo>
                  <a:cubicBezTo>
                    <a:pt x="-219" y="2735"/>
                    <a:pt x="2129" y="-1585"/>
                    <a:pt x="6120" y="575"/>
                  </a:cubicBezTo>
                  <a:cubicBezTo>
                    <a:pt x="10111" y="2735"/>
                    <a:pt x="15746" y="11375"/>
                    <a:pt x="21381" y="200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0" name="Line"/>
            <p:cNvSpPr/>
            <p:nvPr/>
          </p:nvSpPr>
          <p:spPr>
            <a:xfrm>
              <a:off x="2730500" y="580271"/>
              <a:ext cx="14605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1" name="Line"/>
            <p:cNvSpPr/>
            <p:nvPr/>
          </p:nvSpPr>
          <p:spPr>
            <a:xfrm>
              <a:off x="2975947" y="251959"/>
              <a:ext cx="205404" cy="4518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9" h="21446" fill="norm" stroke="1" extrusionOk="0">
                  <a:moveTo>
                    <a:pt x="21389" y="3225"/>
                  </a:moveTo>
                  <a:cubicBezTo>
                    <a:pt x="18303" y="2120"/>
                    <a:pt x="15218" y="1015"/>
                    <a:pt x="12903" y="463"/>
                  </a:cubicBezTo>
                  <a:cubicBezTo>
                    <a:pt x="10589" y="-90"/>
                    <a:pt x="9046" y="-90"/>
                    <a:pt x="8165" y="161"/>
                  </a:cubicBezTo>
                  <a:cubicBezTo>
                    <a:pt x="7283" y="412"/>
                    <a:pt x="7062" y="915"/>
                    <a:pt x="7613" y="2020"/>
                  </a:cubicBezTo>
                  <a:cubicBezTo>
                    <a:pt x="8165" y="3125"/>
                    <a:pt x="9487" y="4833"/>
                    <a:pt x="10148" y="6290"/>
                  </a:cubicBezTo>
                  <a:cubicBezTo>
                    <a:pt x="10809" y="7746"/>
                    <a:pt x="10809" y="8952"/>
                    <a:pt x="10479" y="9756"/>
                  </a:cubicBezTo>
                  <a:cubicBezTo>
                    <a:pt x="10148" y="10559"/>
                    <a:pt x="9487" y="10961"/>
                    <a:pt x="8165" y="11313"/>
                  </a:cubicBezTo>
                  <a:cubicBezTo>
                    <a:pt x="6842" y="11664"/>
                    <a:pt x="4858" y="11966"/>
                    <a:pt x="3977" y="12368"/>
                  </a:cubicBezTo>
                  <a:cubicBezTo>
                    <a:pt x="3095" y="12770"/>
                    <a:pt x="3316" y="13272"/>
                    <a:pt x="2875" y="14377"/>
                  </a:cubicBezTo>
                  <a:cubicBezTo>
                    <a:pt x="2434" y="15482"/>
                    <a:pt x="1332" y="17190"/>
                    <a:pt x="671" y="18446"/>
                  </a:cubicBezTo>
                  <a:cubicBezTo>
                    <a:pt x="9" y="19702"/>
                    <a:pt x="-211" y="20505"/>
                    <a:pt x="230" y="20957"/>
                  </a:cubicBezTo>
                  <a:cubicBezTo>
                    <a:pt x="671" y="21410"/>
                    <a:pt x="1773" y="21510"/>
                    <a:pt x="3095" y="21410"/>
                  </a:cubicBezTo>
                  <a:cubicBezTo>
                    <a:pt x="4418" y="21309"/>
                    <a:pt x="5960" y="21008"/>
                    <a:pt x="7503" y="207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2" name="Line"/>
            <p:cNvSpPr/>
            <p:nvPr/>
          </p:nvSpPr>
          <p:spPr>
            <a:xfrm>
              <a:off x="3162300" y="402471"/>
              <a:ext cx="177800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029" y="2160"/>
                    <a:pt x="2057" y="4320"/>
                    <a:pt x="4886" y="7290"/>
                  </a:cubicBezTo>
                  <a:cubicBezTo>
                    <a:pt x="7714" y="10260"/>
                    <a:pt x="12343" y="14040"/>
                    <a:pt x="15429" y="16560"/>
                  </a:cubicBezTo>
                  <a:cubicBezTo>
                    <a:pt x="18514" y="19080"/>
                    <a:pt x="20057" y="2034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3" name="Line"/>
            <p:cNvSpPr/>
            <p:nvPr/>
          </p:nvSpPr>
          <p:spPr>
            <a:xfrm>
              <a:off x="3140732" y="356128"/>
              <a:ext cx="205718" cy="3511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1" h="21457" fill="norm" stroke="1" extrusionOk="0">
                  <a:moveTo>
                    <a:pt x="21421" y="116"/>
                  </a:moveTo>
                  <a:cubicBezTo>
                    <a:pt x="19878" y="-14"/>
                    <a:pt x="18335" y="-143"/>
                    <a:pt x="16792" y="374"/>
                  </a:cubicBezTo>
                  <a:cubicBezTo>
                    <a:pt x="15250" y="892"/>
                    <a:pt x="13707" y="2056"/>
                    <a:pt x="11282" y="4319"/>
                  </a:cubicBezTo>
                  <a:cubicBezTo>
                    <a:pt x="8858" y="6583"/>
                    <a:pt x="5552" y="9946"/>
                    <a:pt x="3458" y="12597"/>
                  </a:cubicBezTo>
                  <a:cubicBezTo>
                    <a:pt x="1364" y="15249"/>
                    <a:pt x="482" y="17189"/>
                    <a:pt x="152" y="18482"/>
                  </a:cubicBezTo>
                  <a:cubicBezTo>
                    <a:pt x="-179" y="19776"/>
                    <a:pt x="41" y="20422"/>
                    <a:pt x="703" y="20810"/>
                  </a:cubicBezTo>
                  <a:cubicBezTo>
                    <a:pt x="1364" y="21198"/>
                    <a:pt x="2466" y="21328"/>
                    <a:pt x="3568" y="214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4" name="Line"/>
            <p:cNvSpPr/>
            <p:nvPr/>
          </p:nvSpPr>
          <p:spPr>
            <a:xfrm>
              <a:off x="3371850" y="567571"/>
              <a:ext cx="50800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5" name="Line"/>
            <p:cNvSpPr/>
            <p:nvPr/>
          </p:nvSpPr>
          <p:spPr>
            <a:xfrm>
              <a:off x="3587750" y="605671"/>
              <a:ext cx="285750" cy="139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0" y="9257"/>
                  </a:moveTo>
                  <a:cubicBezTo>
                    <a:pt x="4160" y="15429"/>
                    <a:pt x="8320" y="21600"/>
                    <a:pt x="11920" y="20057"/>
                  </a:cubicBezTo>
                  <a:cubicBezTo>
                    <a:pt x="15520" y="18514"/>
                    <a:pt x="18560" y="92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6" name="Line"/>
            <p:cNvSpPr/>
            <p:nvPr/>
          </p:nvSpPr>
          <p:spPr>
            <a:xfrm>
              <a:off x="4387850" y="294521"/>
              <a:ext cx="171450" cy="304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933" y="3750"/>
                    <a:pt x="5867" y="7500"/>
                    <a:pt x="9467" y="11100"/>
                  </a:cubicBezTo>
                  <a:cubicBezTo>
                    <a:pt x="13067" y="14700"/>
                    <a:pt x="17333" y="1815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7" name="Line"/>
            <p:cNvSpPr/>
            <p:nvPr/>
          </p:nvSpPr>
          <p:spPr>
            <a:xfrm>
              <a:off x="4387850" y="237371"/>
              <a:ext cx="228600" cy="419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600" y="655"/>
                    <a:pt x="17600" y="1309"/>
                    <a:pt x="15100" y="3218"/>
                  </a:cubicBezTo>
                  <a:cubicBezTo>
                    <a:pt x="12600" y="5127"/>
                    <a:pt x="9600" y="8291"/>
                    <a:pt x="7000" y="11236"/>
                  </a:cubicBezTo>
                  <a:cubicBezTo>
                    <a:pt x="4400" y="14182"/>
                    <a:pt x="2200" y="16909"/>
                    <a:pt x="1100" y="18600"/>
                  </a:cubicBezTo>
                  <a:cubicBezTo>
                    <a:pt x="0" y="20291"/>
                    <a:pt x="0" y="2094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8" name="Line"/>
            <p:cNvSpPr/>
            <p:nvPr/>
          </p:nvSpPr>
          <p:spPr>
            <a:xfrm>
              <a:off x="4604544" y="486741"/>
              <a:ext cx="113507" cy="1043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0" h="20878" fill="norm" stroke="1" extrusionOk="0">
                  <a:moveTo>
                    <a:pt x="3450" y="927"/>
                  </a:moveTo>
                  <a:cubicBezTo>
                    <a:pt x="3050" y="5162"/>
                    <a:pt x="2650" y="9397"/>
                    <a:pt x="2050" y="13209"/>
                  </a:cubicBezTo>
                  <a:cubicBezTo>
                    <a:pt x="1450" y="17021"/>
                    <a:pt x="650" y="20409"/>
                    <a:pt x="250" y="20832"/>
                  </a:cubicBezTo>
                  <a:cubicBezTo>
                    <a:pt x="-150" y="21256"/>
                    <a:pt x="-150" y="18715"/>
                    <a:pt x="850" y="15115"/>
                  </a:cubicBezTo>
                  <a:cubicBezTo>
                    <a:pt x="1850" y="11515"/>
                    <a:pt x="3850" y="6856"/>
                    <a:pt x="5650" y="3891"/>
                  </a:cubicBezTo>
                  <a:cubicBezTo>
                    <a:pt x="7450" y="927"/>
                    <a:pt x="9050" y="-344"/>
                    <a:pt x="10650" y="80"/>
                  </a:cubicBezTo>
                  <a:cubicBezTo>
                    <a:pt x="12250" y="503"/>
                    <a:pt x="13850" y="2621"/>
                    <a:pt x="15650" y="6221"/>
                  </a:cubicBezTo>
                  <a:cubicBezTo>
                    <a:pt x="17450" y="9821"/>
                    <a:pt x="19450" y="14903"/>
                    <a:pt x="21450" y="199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499" name="Line"/>
            <p:cNvSpPr/>
            <p:nvPr/>
          </p:nvSpPr>
          <p:spPr>
            <a:xfrm>
              <a:off x="4851399" y="173964"/>
              <a:ext cx="81555" cy="4825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9" h="21502" fill="norm" stroke="1" extrusionOk="0">
                  <a:moveTo>
                    <a:pt x="0" y="1128"/>
                  </a:moveTo>
                  <a:cubicBezTo>
                    <a:pt x="1108" y="657"/>
                    <a:pt x="2215" y="185"/>
                    <a:pt x="4431" y="43"/>
                  </a:cubicBezTo>
                  <a:cubicBezTo>
                    <a:pt x="6646" y="-98"/>
                    <a:pt x="9969" y="91"/>
                    <a:pt x="13292" y="892"/>
                  </a:cubicBezTo>
                  <a:cubicBezTo>
                    <a:pt x="16615" y="1694"/>
                    <a:pt x="19938" y="3109"/>
                    <a:pt x="20769" y="4241"/>
                  </a:cubicBezTo>
                  <a:cubicBezTo>
                    <a:pt x="21600" y="5373"/>
                    <a:pt x="19938" y="6222"/>
                    <a:pt x="17169" y="7306"/>
                  </a:cubicBezTo>
                  <a:cubicBezTo>
                    <a:pt x="14400" y="8391"/>
                    <a:pt x="10523" y="9712"/>
                    <a:pt x="9969" y="11032"/>
                  </a:cubicBezTo>
                  <a:cubicBezTo>
                    <a:pt x="9415" y="12353"/>
                    <a:pt x="12185" y="13673"/>
                    <a:pt x="15231" y="14852"/>
                  </a:cubicBezTo>
                  <a:cubicBezTo>
                    <a:pt x="18277" y="16031"/>
                    <a:pt x="21600" y="17069"/>
                    <a:pt x="21323" y="18154"/>
                  </a:cubicBezTo>
                  <a:cubicBezTo>
                    <a:pt x="21046" y="19238"/>
                    <a:pt x="17169" y="20370"/>
                    <a:pt x="13292" y="215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0" name="Line"/>
            <p:cNvSpPr/>
            <p:nvPr/>
          </p:nvSpPr>
          <p:spPr>
            <a:xfrm>
              <a:off x="5192399" y="383421"/>
              <a:ext cx="313052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0" h="21600" fill="norm" stroke="1" extrusionOk="0">
                  <a:moveTo>
                    <a:pt x="1870" y="21600"/>
                  </a:moveTo>
                  <a:cubicBezTo>
                    <a:pt x="1145" y="20800"/>
                    <a:pt x="420" y="20000"/>
                    <a:pt x="130" y="18600"/>
                  </a:cubicBezTo>
                  <a:cubicBezTo>
                    <a:pt x="-160" y="17200"/>
                    <a:pt x="-15" y="15200"/>
                    <a:pt x="1072" y="12800"/>
                  </a:cubicBezTo>
                  <a:cubicBezTo>
                    <a:pt x="2159" y="10400"/>
                    <a:pt x="4189" y="7600"/>
                    <a:pt x="5856" y="7400"/>
                  </a:cubicBezTo>
                  <a:cubicBezTo>
                    <a:pt x="7523" y="7200"/>
                    <a:pt x="8828" y="9600"/>
                    <a:pt x="10133" y="12000"/>
                  </a:cubicBezTo>
                  <a:cubicBezTo>
                    <a:pt x="11437" y="14400"/>
                    <a:pt x="12742" y="16800"/>
                    <a:pt x="14264" y="16400"/>
                  </a:cubicBezTo>
                  <a:cubicBezTo>
                    <a:pt x="15786" y="16000"/>
                    <a:pt x="17526" y="12800"/>
                    <a:pt x="18758" y="9600"/>
                  </a:cubicBezTo>
                  <a:cubicBezTo>
                    <a:pt x="19990" y="6400"/>
                    <a:pt x="20715" y="3200"/>
                    <a:pt x="2144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1" name="Line"/>
            <p:cNvSpPr/>
            <p:nvPr/>
          </p:nvSpPr>
          <p:spPr>
            <a:xfrm>
              <a:off x="5321300" y="231021"/>
              <a:ext cx="1270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2" name="Line"/>
            <p:cNvSpPr/>
            <p:nvPr/>
          </p:nvSpPr>
          <p:spPr>
            <a:xfrm>
              <a:off x="5301027" y="137655"/>
              <a:ext cx="13923" cy="36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97" h="20532" fill="norm" stroke="1" extrusionOk="0">
                  <a:moveTo>
                    <a:pt x="11040" y="13332"/>
                  </a:moveTo>
                  <a:cubicBezTo>
                    <a:pt x="4868" y="6132"/>
                    <a:pt x="-1303" y="-1068"/>
                    <a:pt x="240" y="132"/>
                  </a:cubicBezTo>
                  <a:cubicBezTo>
                    <a:pt x="1783" y="1332"/>
                    <a:pt x="11040" y="10932"/>
                    <a:pt x="20297" y="205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3" name="Line"/>
            <p:cNvSpPr/>
            <p:nvPr/>
          </p:nvSpPr>
          <p:spPr>
            <a:xfrm>
              <a:off x="5403850" y="250071"/>
              <a:ext cx="635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4" name="Line"/>
            <p:cNvSpPr/>
            <p:nvPr/>
          </p:nvSpPr>
          <p:spPr>
            <a:xfrm>
              <a:off x="5422899" y="159430"/>
              <a:ext cx="25401" cy="652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05" fill="norm" stroke="1" extrusionOk="0">
                  <a:moveTo>
                    <a:pt x="0" y="20805"/>
                  </a:moveTo>
                  <a:cubicBezTo>
                    <a:pt x="0" y="17430"/>
                    <a:pt x="0" y="14055"/>
                    <a:pt x="900" y="10005"/>
                  </a:cubicBezTo>
                  <a:cubicBezTo>
                    <a:pt x="1800" y="5955"/>
                    <a:pt x="3600" y="1230"/>
                    <a:pt x="7200" y="217"/>
                  </a:cubicBezTo>
                  <a:cubicBezTo>
                    <a:pt x="10800" y="-795"/>
                    <a:pt x="16200" y="1905"/>
                    <a:pt x="21600" y="46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5" name="Line"/>
            <p:cNvSpPr/>
            <p:nvPr/>
          </p:nvSpPr>
          <p:spPr>
            <a:xfrm>
              <a:off x="5468294" y="-1"/>
              <a:ext cx="157249" cy="2979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6" h="21259" fill="norm" stroke="1" extrusionOk="0">
                  <a:moveTo>
                    <a:pt x="15423" y="16486"/>
                  </a:moveTo>
                  <a:cubicBezTo>
                    <a:pt x="13407" y="15429"/>
                    <a:pt x="11391" y="14372"/>
                    <a:pt x="9087" y="14070"/>
                  </a:cubicBezTo>
                  <a:cubicBezTo>
                    <a:pt x="6783" y="13768"/>
                    <a:pt x="4191" y="14221"/>
                    <a:pt x="2463" y="15429"/>
                  </a:cubicBezTo>
                  <a:cubicBezTo>
                    <a:pt x="735" y="16637"/>
                    <a:pt x="-129" y="18601"/>
                    <a:pt x="15" y="19809"/>
                  </a:cubicBezTo>
                  <a:cubicBezTo>
                    <a:pt x="159" y="21018"/>
                    <a:pt x="1311" y="21471"/>
                    <a:pt x="4047" y="21169"/>
                  </a:cubicBezTo>
                  <a:cubicBezTo>
                    <a:pt x="6783" y="20867"/>
                    <a:pt x="11103" y="19809"/>
                    <a:pt x="14271" y="17091"/>
                  </a:cubicBezTo>
                  <a:cubicBezTo>
                    <a:pt x="17439" y="14372"/>
                    <a:pt x="19455" y="9991"/>
                    <a:pt x="20463" y="7197"/>
                  </a:cubicBezTo>
                  <a:cubicBezTo>
                    <a:pt x="21471" y="4402"/>
                    <a:pt x="21471" y="3194"/>
                    <a:pt x="21327" y="2137"/>
                  </a:cubicBezTo>
                  <a:cubicBezTo>
                    <a:pt x="21183" y="1079"/>
                    <a:pt x="20895" y="173"/>
                    <a:pt x="20031" y="22"/>
                  </a:cubicBezTo>
                  <a:cubicBezTo>
                    <a:pt x="19167" y="-129"/>
                    <a:pt x="17727" y="475"/>
                    <a:pt x="16719" y="2816"/>
                  </a:cubicBezTo>
                  <a:cubicBezTo>
                    <a:pt x="15711" y="5158"/>
                    <a:pt x="15135" y="9236"/>
                    <a:pt x="14991" y="11502"/>
                  </a:cubicBezTo>
                  <a:cubicBezTo>
                    <a:pt x="14847" y="13768"/>
                    <a:pt x="15135" y="14221"/>
                    <a:pt x="15423" y="146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6" name="Line"/>
            <p:cNvSpPr/>
            <p:nvPr/>
          </p:nvSpPr>
          <p:spPr>
            <a:xfrm>
              <a:off x="6001391" y="139831"/>
              <a:ext cx="223726" cy="4298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8" h="21398" fill="norm" stroke="1" extrusionOk="0">
                  <a:moveTo>
                    <a:pt x="1161" y="9597"/>
                  </a:moveTo>
                  <a:cubicBezTo>
                    <a:pt x="1364" y="13179"/>
                    <a:pt x="1568" y="16762"/>
                    <a:pt x="1568" y="18817"/>
                  </a:cubicBezTo>
                  <a:cubicBezTo>
                    <a:pt x="1568" y="20871"/>
                    <a:pt x="1364" y="21398"/>
                    <a:pt x="1059" y="21398"/>
                  </a:cubicBezTo>
                  <a:cubicBezTo>
                    <a:pt x="753" y="21398"/>
                    <a:pt x="346" y="20871"/>
                    <a:pt x="142" y="18817"/>
                  </a:cubicBezTo>
                  <a:cubicBezTo>
                    <a:pt x="-62" y="16762"/>
                    <a:pt x="-62" y="13179"/>
                    <a:pt x="244" y="10598"/>
                  </a:cubicBezTo>
                  <a:cubicBezTo>
                    <a:pt x="549" y="8017"/>
                    <a:pt x="1161" y="6436"/>
                    <a:pt x="1874" y="5435"/>
                  </a:cubicBezTo>
                  <a:cubicBezTo>
                    <a:pt x="2587" y="4434"/>
                    <a:pt x="3402" y="4013"/>
                    <a:pt x="3912" y="4065"/>
                  </a:cubicBezTo>
                  <a:cubicBezTo>
                    <a:pt x="4421" y="4118"/>
                    <a:pt x="4625" y="4645"/>
                    <a:pt x="5236" y="6594"/>
                  </a:cubicBezTo>
                  <a:cubicBezTo>
                    <a:pt x="5847" y="8543"/>
                    <a:pt x="6866" y="11915"/>
                    <a:pt x="7783" y="14338"/>
                  </a:cubicBezTo>
                  <a:cubicBezTo>
                    <a:pt x="8700" y="16762"/>
                    <a:pt x="9515" y="18237"/>
                    <a:pt x="10330" y="19133"/>
                  </a:cubicBezTo>
                  <a:cubicBezTo>
                    <a:pt x="11146" y="20028"/>
                    <a:pt x="11961" y="20344"/>
                    <a:pt x="12776" y="20028"/>
                  </a:cubicBezTo>
                  <a:cubicBezTo>
                    <a:pt x="13591" y="19712"/>
                    <a:pt x="14406" y="18764"/>
                    <a:pt x="15629" y="16551"/>
                  </a:cubicBezTo>
                  <a:cubicBezTo>
                    <a:pt x="16851" y="14338"/>
                    <a:pt x="18481" y="10861"/>
                    <a:pt x="19398" y="8333"/>
                  </a:cubicBezTo>
                  <a:cubicBezTo>
                    <a:pt x="20315" y="5804"/>
                    <a:pt x="20519" y="4223"/>
                    <a:pt x="20825" y="2854"/>
                  </a:cubicBezTo>
                  <a:cubicBezTo>
                    <a:pt x="21130" y="1484"/>
                    <a:pt x="21538" y="325"/>
                    <a:pt x="21538" y="61"/>
                  </a:cubicBezTo>
                  <a:cubicBezTo>
                    <a:pt x="21538" y="-202"/>
                    <a:pt x="21130" y="430"/>
                    <a:pt x="20723" y="10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7" name="Line"/>
            <p:cNvSpPr/>
            <p:nvPr/>
          </p:nvSpPr>
          <p:spPr>
            <a:xfrm>
              <a:off x="6237146" y="351671"/>
              <a:ext cx="106504" cy="1281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1" h="21085" fill="norm" stroke="1" extrusionOk="0">
                  <a:moveTo>
                    <a:pt x="21311" y="2090"/>
                  </a:moveTo>
                  <a:cubicBezTo>
                    <a:pt x="16652" y="1394"/>
                    <a:pt x="11993" y="697"/>
                    <a:pt x="8393" y="2265"/>
                  </a:cubicBezTo>
                  <a:cubicBezTo>
                    <a:pt x="4793" y="3832"/>
                    <a:pt x="2252" y="7665"/>
                    <a:pt x="982" y="10800"/>
                  </a:cubicBezTo>
                  <a:cubicBezTo>
                    <a:pt x="-289" y="13935"/>
                    <a:pt x="-289" y="16374"/>
                    <a:pt x="770" y="18290"/>
                  </a:cubicBezTo>
                  <a:cubicBezTo>
                    <a:pt x="1829" y="20206"/>
                    <a:pt x="3946" y="21600"/>
                    <a:pt x="6276" y="20903"/>
                  </a:cubicBezTo>
                  <a:cubicBezTo>
                    <a:pt x="8605" y="20206"/>
                    <a:pt x="11146" y="17419"/>
                    <a:pt x="12417" y="14110"/>
                  </a:cubicBezTo>
                  <a:cubicBezTo>
                    <a:pt x="13687" y="10800"/>
                    <a:pt x="13687" y="6968"/>
                    <a:pt x="14535" y="4529"/>
                  </a:cubicBezTo>
                  <a:cubicBezTo>
                    <a:pt x="15382" y="2090"/>
                    <a:pt x="17076" y="1045"/>
                    <a:pt x="1877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8" name="Line"/>
            <p:cNvSpPr/>
            <p:nvPr/>
          </p:nvSpPr>
          <p:spPr>
            <a:xfrm>
              <a:off x="6362700" y="275471"/>
              <a:ext cx="139700" cy="2135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9" fill="norm" stroke="1" extrusionOk="0">
                  <a:moveTo>
                    <a:pt x="0" y="7624"/>
                  </a:moveTo>
                  <a:cubicBezTo>
                    <a:pt x="3273" y="7412"/>
                    <a:pt x="6545" y="7200"/>
                    <a:pt x="9491" y="8471"/>
                  </a:cubicBezTo>
                  <a:cubicBezTo>
                    <a:pt x="12436" y="9741"/>
                    <a:pt x="15055" y="12494"/>
                    <a:pt x="16364" y="14400"/>
                  </a:cubicBezTo>
                  <a:cubicBezTo>
                    <a:pt x="17673" y="16306"/>
                    <a:pt x="17673" y="17365"/>
                    <a:pt x="17182" y="18424"/>
                  </a:cubicBezTo>
                  <a:cubicBezTo>
                    <a:pt x="16691" y="19482"/>
                    <a:pt x="15709" y="20541"/>
                    <a:pt x="14400" y="21071"/>
                  </a:cubicBezTo>
                  <a:cubicBezTo>
                    <a:pt x="13091" y="21600"/>
                    <a:pt x="11455" y="21600"/>
                    <a:pt x="10964" y="19588"/>
                  </a:cubicBezTo>
                  <a:cubicBezTo>
                    <a:pt x="10473" y="17576"/>
                    <a:pt x="11127" y="13553"/>
                    <a:pt x="13091" y="9953"/>
                  </a:cubicBezTo>
                  <a:cubicBezTo>
                    <a:pt x="15055" y="6353"/>
                    <a:pt x="18327" y="317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09" name="Line"/>
            <p:cNvSpPr/>
            <p:nvPr/>
          </p:nvSpPr>
          <p:spPr>
            <a:xfrm>
              <a:off x="6697563" y="158393"/>
              <a:ext cx="128687" cy="3456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1" h="21509" fill="norm" stroke="1" extrusionOk="0">
                  <a:moveTo>
                    <a:pt x="21181" y="963"/>
                  </a:moveTo>
                  <a:cubicBezTo>
                    <a:pt x="19787" y="568"/>
                    <a:pt x="18394" y="172"/>
                    <a:pt x="16652" y="41"/>
                  </a:cubicBezTo>
                  <a:cubicBezTo>
                    <a:pt x="14910" y="-91"/>
                    <a:pt x="12820" y="41"/>
                    <a:pt x="10033" y="1226"/>
                  </a:cubicBezTo>
                  <a:cubicBezTo>
                    <a:pt x="7246" y="2411"/>
                    <a:pt x="3762" y="4650"/>
                    <a:pt x="1846" y="7416"/>
                  </a:cubicBezTo>
                  <a:cubicBezTo>
                    <a:pt x="-71" y="10182"/>
                    <a:pt x="-419" y="13475"/>
                    <a:pt x="452" y="15911"/>
                  </a:cubicBezTo>
                  <a:cubicBezTo>
                    <a:pt x="1323" y="18348"/>
                    <a:pt x="3413" y="19929"/>
                    <a:pt x="5504" y="215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0" name="Line"/>
            <p:cNvSpPr/>
            <p:nvPr/>
          </p:nvSpPr>
          <p:spPr>
            <a:xfrm>
              <a:off x="6826250" y="258152"/>
              <a:ext cx="215900" cy="2141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7" fill="norm" stroke="1" extrusionOk="0">
                  <a:moveTo>
                    <a:pt x="0" y="21427"/>
                  </a:moveTo>
                  <a:cubicBezTo>
                    <a:pt x="2541" y="17192"/>
                    <a:pt x="5082" y="12956"/>
                    <a:pt x="6776" y="9780"/>
                  </a:cubicBezTo>
                  <a:cubicBezTo>
                    <a:pt x="8471" y="6603"/>
                    <a:pt x="9318" y="4486"/>
                    <a:pt x="9847" y="2898"/>
                  </a:cubicBezTo>
                  <a:cubicBezTo>
                    <a:pt x="10376" y="1309"/>
                    <a:pt x="10588" y="251"/>
                    <a:pt x="10271" y="39"/>
                  </a:cubicBezTo>
                  <a:cubicBezTo>
                    <a:pt x="9953" y="-173"/>
                    <a:pt x="9106" y="462"/>
                    <a:pt x="8259" y="2580"/>
                  </a:cubicBezTo>
                  <a:cubicBezTo>
                    <a:pt x="7412" y="4698"/>
                    <a:pt x="6565" y="8298"/>
                    <a:pt x="6141" y="11156"/>
                  </a:cubicBezTo>
                  <a:cubicBezTo>
                    <a:pt x="5718" y="14015"/>
                    <a:pt x="5718" y="16133"/>
                    <a:pt x="6141" y="17509"/>
                  </a:cubicBezTo>
                  <a:cubicBezTo>
                    <a:pt x="6565" y="18886"/>
                    <a:pt x="7412" y="19521"/>
                    <a:pt x="8471" y="19627"/>
                  </a:cubicBezTo>
                  <a:cubicBezTo>
                    <a:pt x="9529" y="19733"/>
                    <a:pt x="10800" y="19309"/>
                    <a:pt x="12812" y="16662"/>
                  </a:cubicBezTo>
                  <a:cubicBezTo>
                    <a:pt x="14824" y="14015"/>
                    <a:pt x="17576" y="9145"/>
                    <a:pt x="19271" y="6074"/>
                  </a:cubicBezTo>
                  <a:cubicBezTo>
                    <a:pt x="20965" y="3003"/>
                    <a:pt x="21600" y="1733"/>
                    <a:pt x="21600" y="1627"/>
                  </a:cubicBezTo>
                  <a:cubicBezTo>
                    <a:pt x="21600" y="1521"/>
                    <a:pt x="20965" y="2580"/>
                    <a:pt x="20435" y="5651"/>
                  </a:cubicBezTo>
                  <a:cubicBezTo>
                    <a:pt x="19906" y="8721"/>
                    <a:pt x="19482" y="13803"/>
                    <a:pt x="19059" y="188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1" name="Line"/>
            <p:cNvSpPr/>
            <p:nvPr/>
          </p:nvSpPr>
          <p:spPr>
            <a:xfrm>
              <a:off x="7061199" y="504071"/>
              <a:ext cx="57151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2" name="Line"/>
            <p:cNvSpPr/>
            <p:nvPr/>
          </p:nvSpPr>
          <p:spPr>
            <a:xfrm>
              <a:off x="7378700" y="504071"/>
              <a:ext cx="889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3" name="Line"/>
            <p:cNvSpPr/>
            <p:nvPr/>
          </p:nvSpPr>
          <p:spPr>
            <a:xfrm>
              <a:off x="7689850" y="501394"/>
              <a:ext cx="69850" cy="217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0" y="20157"/>
                  </a:moveTo>
                  <a:cubicBezTo>
                    <a:pt x="3273" y="12302"/>
                    <a:pt x="6545" y="4448"/>
                    <a:pt x="10145" y="1502"/>
                  </a:cubicBezTo>
                  <a:cubicBezTo>
                    <a:pt x="13745" y="-1443"/>
                    <a:pt x="17673" y="521"/>
                    <a:pt x="21600" y="2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4" name="Line"/>
            <p:cNvSpPr/>
            <p:nvPr/>
          </p:nvSpPr>
          <p:spPr>
            <a:xfrm>
              <a:off x="7969250" y="135940"/>
              <a:ext cx="91219" cy="4379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6" h="21488" fill="norm" stroke="1" extrusionOk="0">
                  <a:moveTo>
                    <a:pt x="2945" y="1238"/>
                  </a:moveTo>
                  <a:cubicBezTo>
                    <a:pt x="2945" y="719"/>
                    <a:pt x="2945" y="200"/>
                    <a:pt x="4418" y="44"/>
                  </a:cubicBezTo>
                  <a:cubicBezTo>
                    <a:pt x="5891" y="-112"/>
                    <a:pt x="8836" y="96"/>
                    <a:pt x="12518" y="1550"/>
                  </a:cubicBezTo>
                  <a:cubicBezTo>
                    <a:pt x="16200" y="3003"/>
                    <a:pt x="20618" y="5703"/>
                    <a:pt x="21109" y="8767"/>
                  </a:cubicBezTo>
                  <a:cubicBezTo>
                    <a:pt x="21600" y="11830"/>
                    <a:pt x="18164" y="15257"/>
                    <a:pt x="13991" y="17438"/>
                  </a:cubicBezTo>
                  <a:cubicBezTo>
                    <a:pt x="9818" y="19619"/>
                    <a:pt x="4909" y="20553"/>
                    <a:pt x="0" y="214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5" name="Line"/>
            <p:cNvSpPr/>
            <p:nvPr/>
          </p:nvSpPr>
          <p:spPr>
            <a:xfrm>
              <a:off x="1028700" y="1913771"/>
              <a:ext cx="25400" cy="425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2257"/>
                    <a:pt x="14400" y="4513"/>
                    <a:pt x="13500" y="7630"/>
                  </a:cubicBezTo>
                  <a:cubicBezTo>
                    <a:pt x="12600" y="10746"/>
                    <a:pt x="14400" y="14722"/>
                    <a:pt x="12600" y="17194"/>
                  </a:cubicBezTo>
                  <a:cubicBezTo>
                    <a:pt x="10800" y="19666"/>
                    <a:pt x="5400" y="2063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6" name="Line"/>
            <p:cNvSpPr/>
            <p:nvPr/>
          </p:nvSpPr>
          <p:spPr>
            <a:xfrm>
              <a:off x="666750" y="1843921"/>
              <a:ext cx="679450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7" y="20627"/>
                    <a:pt x="135" y="19654"/>
                    <a:pt x="1144" y="17903"/>
                  </a:cubicBezTo>
                  <a:cubicBezTo>
                    <a:pt x="2153" y="16151"/>
                    <a:pt x="4105" y="13622"/>
                    <a:pt x="6292" y="11286"/>
                  </a:cubicBezTo>
                  <a:cubicBezTo>
                    <a:pt x="8479" y="8951"/>
                    <a:pt x="10901" y="6811"/>
                    <a:pt x="13492" y="4962"/>
                  </a:cubicBezTo>
                  <a:cubicBezTo>
                    <a:pt x="16082" y="3114"/>
                    <a:pt x="18841" y="15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7" name="Line"/>
            <p:cNvSpPr/>
            <p:nvPr/>
          </p:nvSpPr>
          <p:spPr>
            <a:xfrm>
              <a:off x="1327150" y="2161421"/>
              <a:ext cx="2222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143" y="15429"/>
                    <a:pt x="10286" y="9257"/>
                    <a:pt x="13886" y="5657"/>
                  </a:cubicBezTo>
                  <a:cubicBezTo>
                    <a:pt x="17486" y="2057"/>
                    <a:pt x="19543" y="102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8" name="Line"/>
            <p:cNvSpPr/>
            <p:nvPr/>
          </p:nvSpPr>
          <p:spPr>
            <a:xfrm>
              <a:off x="1365249" y="2256671"/>
              <a:ext cx="24130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253" y="15120"/>
                    <a:pt x="12505" y="8640"/>
                    <a:pt x="16105" y="5040"/>
                  </a:cubicBezTo>
                  <a:cubicBezTo>
                    <a:pt x="19705" y="1440"/>
                    <a:pt x="20653" y="72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19" name="Line"/>
            <p:cNvSpPr/>
            <p:nvPr/>
          </p:nvSpPr>
          <p:spPr>
            <a:xfrm>
              <a:off x="2317750" y="1945521"/>
              <a:ext cx="234950" cy="35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503" y="3600"/>
                    <a:pt x="7005" y="7200"/>
                    <a:pt x="10605" y="10800"/>
                  </a:cubicBezTo>
                  <a:cubicBezTo>
                    <a:pt x="14205" y="14400"/>
                    <a:pt x="17903" y="180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0" name="Line"/>
            <p:cNvSpPr/>
            <p:nvPr/>
          </p:nvSpPr>
          <p:spPr>
            <a:xfrm>
              <a:off x="2311400" y="1951871"/>
              <a:ext cx="254000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700" y="240"/>
                    <a:pt x="19800" y="480"/>
                    <a:pt x="18630" y="1560"/>
                  </a:cubicBezTo>
                  <a:cubicBezTo>
                    <a:pt x="17460" y="2640"/>
                    <a:pt x="16020" y="4560"/>
                    <a:pt x="13770" y="7200"/>
                  </a:cubicBezTo>
                  <a:cubicBezTo>
                    <a:pt x="11520" y="9840"/>
                    <a:pt x="8460" y="13200"/>
                    <a:pt x="6030" y="15720"/>
                  </a:cubicBezTo>
                  <a:cubicBezTo>
                    <a:pt x="3600" y="18240"/>
                    <a:pt x="1800" y="1992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1" name="Line"/>
            <p:cNvSpPr/>
            <p:nvPr/>
          </p:nvSpPr>
          <p:spPr>
            <a:xfrm>
              <a:off x="2216150" y="1799471"/>
              <a:ext cx="40005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514" y="17280"/>
                    <a:pt x="5029" y="12960"/>
                    <a:pt x="8000" y="9360"/>
                  </a:cubicBezTo>
                  <a:cubicBezTo>
                    <a:pt x="10971" y="5760"/>
                    <a:pt x="14400" y="2880"/>
                    <a:pt x="16743" y="1440"/>
                  </a:cubicBezTo>
                  <a:cubicBezTo>
                    <a:pt x="19086" y="0"/>
                    <a:pt x="20343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2" name="Line"/>
            <p:cNvSpPr/>
            <p:nvPr/>
          </p:nvSpPr>
          <p:spPr>
            <a:xfrm>
              <a:off x="2933700" y="2142371"/>
              <a:ext cx="26035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322" y="15300"/>
                    <a:pt x="12644" y="9000"/>
                    <a:pt x="16244" y="5400"/>
                  </a:cubicBezTo>
                  <a:cubicBezTo>
                    <a:pt x="19844" y="1800"/>
                    <a:pt x="20722" y="9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3" name="Line"/>
            <p:cNvSpPr/>
            <p:nvPr/>
          </p:nvSpPr>
          <p:spPr>
            <a:xfrm>
              <a:off x="3378200" y="1876669"/>
              <a:ext cx="361950" cy="4181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9" fill="norm" stroke="1" extrusionOk="0">
                  <a:moveTo>
                    <a:pt x="0" y="21549"/>
                  </a:moveTo>
                  <a:cubicBezTo>
                    <a:pt x="505" y="20567"/>
                    <a:pt x="1011" y="19585"/>
                    <a:pt x="1832" y="17949"/>
                  </a:cubicBezTo>
                  <a:cubicBezTo>
                    <a:pt x="2653" y="16313"/>
                    <a:pt x="3789" y="14022"/>
                    <a:pt x="4926" y="11567"/>
                  </a:cubicBezTo>
                  <a:cubicBezTo>
                    <a:pt x="6063" y="9113"/>
                    <a:pt x="7200" y="6494"/>
                    <a:pt x="7895" y="4640"/>
                  </a:cubicBezTo>
                  <a:cubicBezTo>
                    <a:pt x="8589" y="2785"/>
                    <a:pt x="8842" y="1694"/>
                    <a:pt x="8779" y="1585"/>
                  </a:cubicBezTo>
                  <a:cubicBezTo>
                    <a:pt x="8716" y="1476"/>
                    <a:pt x="8337" y="2349"/>
                    <a:pt x="7895" y="4094"/>
                  </a:cubicBezTo>
                  <a:cubicBezTo>
                    <a:pt x="7453" y="5840"/>
                    <a:pt x="6947" y="8458"/>
                    <a:pt x="6695" y="10313"/>
                  </a:cubicBezTo>
                  <a:cubicBezTo>
                    <a:pt x="6442" y="12167"/>
                    <a:pt x="6442" y="13258"/>
                    <a:pt x="6632" y="14076"/>
                  </a:cubicBezTo>
                  <a:cubicBezTo>
                    <a:pt x="6821" y="14894"/>
                    <a:pt x="7200" y="15440"/>
                    <a:pt x="7705" y="15713"/>
                  </a:cubicBezTo>
                  <a:cubicBezTo>
                    <a:pt x="8211" y="15985"/>
                    <a:pt x="8842" y="15985"/>
                    <a:pt x="9979" y="15222"/>
                  </a:cubicBezTo>
                  <a:cubicBezTo>
                    <a:pt x="11116" y="14458"/>
                    <a:pt x="12758" y="12931"/>
                    <a:pt x="14211" y="10531"/>
                  </a:cubicBezTo>
                  <a:cubicBezTo>
                    <a:pt x="15663" y="8131"/>
                    <a:pt x="16926" y="4858"/>
                    <a:pt x="17621" y="2840"/>
                  </a:cubicBezTo>
                  <a:cubicBezTo>
                    <a:pt x="18316" y="822"/>
                    <a:pt x="18442" y="58"/>
                    <a:pt x="18379" y="4"/>
                  </a:cubicBezTo>
                  <a:cubicBezTo>
                    <a:pt x="18316" y="-51"/>
                    <a:pt x="18063" y="604"/>
                    <a:pt x="17874" y="2622"/>
                  </a:cubicBezTo>
                  <a:cubicBezTo>
                    <a:pt x="17684" y="4640"/>
                    <a:pt x="17558" y="8022"/>
                    <a:pt x="17621" y="10040"/>
                  </a:cubicBezTo>
                  <a:cubicBezTo>
                    <a:pt x="17684" y="12058"/>
                    <a:pt x="17937" y="12713"/>
                    <a:pt x="18253" y="13258"/>
                  </a:cubicBezTo>
                  <a:cubicBezTo>
                    <a:pt x="18568" y="13804"/>
                    <a:pt x="18947" y="14240"/>
                    <a:pt x="19516" y="14349"/>
                  </a:cubicBezTo>
                  <a:cubicBezTo>
                    <a:pt x="20084" y="14458"/>
                    <a:pt x="20842" y="14240"/>
                    <a:pt x="21600" y="140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4" name="Line"/>
            <p:cNvSpPr/>
            <p:nvPr/>
          </p:nvSpPr>
          <p:spPr>
            <a:xfrm>
              <a:off x="3770680" y="2097921"/>
              <a:ext cx="93543" cy="1065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3" h="21311" fill="norm" stroke="1" extrusionOk="0">
                  <a:moveTo>
                    <a:pt x="10356" y="0"/>
                  </a:moveTo>
                  <a:cubicBezTo>
                    <a:pt x="7956" y="424"/>
                    <a:pt x="5556" y="847"/>
                    <a:pt x="3636" y="3388"/>
                  </a:cubicBezTo>
                  <a:cubicBezTo>
                    <a:pt x="1716" y="5929"/>
                    <a:pt x="276" y="10588"/>
                    <a:pt x="36" y="13976"/>
                  </a:cubicBezTo>
                  <a:cubicBezTo>
                    <a:pt x="-204" y="17365"/>
                    <a:pt x="756" y="19482"/>
                    <a:pt x="2436" y="20541"/>
                  </a:cubicBezTo>
                  <a:cubicBezTo>
                    <a:pt x="4116" y="21600"/>
                    <a:pt x="6516" y="21600"/>
                    <a:pt x="9636" y="20329"/>
                  </a:cubicBezTo>
                  <a:cubicBezTo>
                    <a:pt x="12756" y="19059"/>
                    <a:pt x="16596" y="16518"/>
                    <a:pt x="18756" y="13976"/>
                  </a:cubicBezTo>
                  <a:cubicBezTo>
                    <a:pt x="20916" y="11435"/>
                    <a:pt x="21396" y="8894"/>
                    <a:pt x="21156" y="6565"/>
                  </a:cubicBezTo>
                  <a:cubicBezTo>
                    <a:pt x="20916" y="4235"/>
                    <a:pt x="19956" y="2118"/>
                    <a:pt x="18276" y="1482"/>
                  </a:cubicBezTo>
                  <a:cubicBezTo>
                    <a:pt x="16596" y="847"/>
                    <a:pt x="14196" y="1694"/>
                    <a:pt x="11796" y="25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5" name="Line"/>
            <p:cNvSpPr/>
            <p:nvPr/>
          </p:nvSpPr>
          <p:spPr>
            <a:xfrm>
              <a:off x="2286000" y="2418778"/>
              <a:ext cx="1892300" cy="1178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00" fill="norm" stroke="1" extrusionOk="0">
                  <a:moveTo>
                    <a:pt x="0" y="19862"/>
                  </a:moveTo>
                  <a:cubicBezTo>
                    <a:pt x="894" y="20620"/>
                    <a:pt x="1788" y="21378"/>
                    <a:pt x="2682" y="20999"/>
                  </a:cubicBezTo>
                  <a:cubicBezTo>
                    <a:pt x="3576" y="20620"/>
                    <a:pt x="4470" y="19104"/>
                    <a:pt x="5412" y="17589"/>
                  </a:cubicBezTo>
                  <a:cubicBezTo>
                    <a:pt x="6354" y="16073"/>
                    <a:pt x="7345" y="14557"/>
                    <a:pt x="8239" y="13231"/>
                  </a:cubicBezTo>
                  <a:cubicBezTo>
                    <a:pt x="9133" y="11904"/>
                    <a:pt x="9930" y="10767"/>
                    <a:pt x="10764" y="9631"/>
                  </a:cubicBezTo>
                  <a:cubicBezTo>
                    <a:pt x="11597" y="8494"/>
                    <a:pt x="12467" y="7357"/>
                    <a:pt x="13313" y="6220"/>
                  </a:cubicBezTo>
                  <a:cubicBezTo>
                    <a:pt x="14158" y="5083"/>
                    <a:pt x="14980" y="3946"/>
                    <a:pt x="15970" y="2810"/>
                  </a:cubicBezTo>
                  <a:cubicBezTo>
                    <a:pt x="16961" y="1673"/>
                    <a:pt x="18121" y="536"/>
                    <a:pt x="19087" y="157"/>
                  </a:cubicBezTo>
                  <a:cubicBezTo>
                    <a:pt x="20054" y="-222"/>
                    <a:pt x="20827" y="157"/>
                    <a:pt x="21600" y="5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6" name="Line"/>
            <p:cNvSpPr/>
            <p:nvPr/>
          </p:nvSpPr>
          <p:spPr>
            <a:xfrm>
              <a:off x="2801320" y="2728222"/>
              <a:ext cx="150855" cy="3055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26" h="21360" fill="norm" stroke="1" extrusionOk="0">
                  <a:moveTo>
                    <a:pt x="17148" y="3880"/>
                  </a:moveTo>
                  <a:cubicBezTo>
                    <a:pt x="18012" y="3288"/>
                    <a:pt x="18876" y="2696"/>
                    <a:pt x="19164" y="2030"/>
                  </a:cubicBezTo>
                  <a:cubicBezTo>
                    <a:pt x="19452" y="1364"/>
                    <a:pt x="19164" y="625"/>
                    <a:pt x="18300" y="255"/>
                  </a:cubicBezTo>
                  <a:cubicBezTo>
                    <a:pt x="17436" y="-115"/>
                    <a:pt x="15996" y="-115"/>
                    <a:pt x="13116" y="477"/>
                  </a:cubicBezTo>
                  <a:cubicBezTo>
                    <a:pt x="10236" y="1069"/>
                    <a:pt x="5916" y="2252"/>
                    <a:pt x="3180" y="3584"/>
                  </a:cubicBezTo>
                  <a:cubicBezTo>
                    <a:pt x="444" y="4915"/>
                    <a:pt x="-708" y="6395"/>
                    <a:pt x="444" y="8022"/>
                  </a:cubicBezTo>
                  <a:cubicBezTo>
                    <a:pt x="1596" y="9649"/>
                    <a:pt x="5052" y="11425"/>
                    <a:pt x="8652" y="12978"/>
                  </a:cubicBezTo>
                  <a:cubicBezTo>
                    <a:pt x="12252" y="14532"/>
                    <a:pt x="15996" y="15863"/>
                    <a:pt x="18156" y="16899"/>
                  </a:cubicBezTo>
                  <a:cubicBezTo>
                    <a:pt x="20316" y="17934"/>
                    <a:pt x="20892" y="18674"/>
                    <a:pt x="20316" y="19414"/>
                  </a:cubicBezTo>
                  <a:cubicBezTo>
                    <a:pt x="19740" y="20153"/>
                    <a:pt x="18012" y="20893"/>
                    <a:pt x="15132" y="21189"/>
                  </a:cubicBezTo>
                  <a:cubicBezTo>
                    <a:pt x="12252" y="21485"/>
                    <a:pt x="8220" y="21337"/>
                    <a:pt x="4188" y="211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7" name="Line"/>
            <p:cNvSpPr/>
            <p:nvPr/>
          </p:nvSpPr>
          <p:spPr>
            <a:xfrm>
              <a:off x="3044737" y="2772916"/>
              <a:ext cx="219163" cy="4627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5" h="21466" fill="norm" stroke="1" extrusionOk="0">
                  <a:moveTo>
                    <a:pt x="21505" y="1679"/>
                  </a:moveTo>
                  <a:cubicBezTo>
                    <a:pt x="21505" y="894"/>
                    <a:pt x="21505" y="108"/>
                    <a:pt x="21297" y="10"/>
                  </a:cubicBezTo>
                  <a:cubicBezTo>
                    <a:pt x="21090" y="-88"/>
                    <a:pt x="20674" y="501"/>
                    <a:pt x="19117" y="2514"/>
                  </a:cubicBezTo>
                  <a:cubicBezTo>
                    <a:pt x="17559" y="4527"/>
                    <a:pt x="14859" y="7963"/>
                    <a:pt x="11743" y="11154"/>
                  </a:cubicBezTo>
                  <a:cubicBezTo>
                    <a:pt x="8628" y="14345"/>
                    <a:pt x="5097" y="17290"/>
                    <a:pt x="2917" y="19057"/>
                  </a:cubicBezTo>
                  <a:cubicBezTo>
                    <a:pt x="736" y="20825"/>
                    <a:pt x="-95" y="21414"/>
                    <a:pt x="9" y="21463"/>
                  </a:cubicBezTo>
                  <a:cubicBezTo>
                    <a:pt x="113" y="21512"/>
                    <a:pt x="1151" y="21021"/>
                    <a:pt x="2190" y="205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8" name="Line"/>
            <p:cNvSpPr/>
            <p:nvPr/>
          </p:nvSpPr>
          <p:spPr>
            <a:xfrm>
              <a:off x="3232513" y="2792986"/>
              <a:ext cx="382900" cy="4945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9" h="21565" fill="norm" stroke="1" extrusionOk="0">
                  <a:moveTo>
                    <a:pt x="692" y="12888"/>
                  </a:moveTo>
                  <a:cubicBezTo>
                    <a:pt x="455" y="14919"/>
                    <a:pt x="217" y="16950"/>
                    <a:pt x="99" y="18242"/>
                  </a:cubicBezTo>
                  <a:cubicBezTo>
                    <a:pt x="-20" y="19534"/>
                    <a:pt x="-20" y="20088"/>
                    <a:pt x="39" y="20596"/>
                  </a:cubicBezTo>
                  <a:cubicBezTo>
                    <a:pt x="99" y="21103"/>
                    <a:pt x="217" y="21565"/>
                    <a:pt x="336" y="21565"/>
                  </a:cubicBezTo>
                  <a:cubicBezTo>
                    <a:pt x="455" y="21565"/>
                    <a:pt x="573" y="21103"/>
                    <a:pt x="751" y="19488"/>
                  </a:cubicBezTo>
                  <a:cubicBezTo>
                    <a:pt x="929" y="17873"/>
                    <a:pt x="1167" y="15103"/>
                    <a:pt x="1345" y="12750"/>
                  </a:cubicBezTo>
                  <a:cubicBezTo>
                    <a:pt x="1523" y="10396"/>
                    <a:pt x="1642" y="8457"/>
                    <a:pt x="1938" y="7027"/>
                  </a:cubicBezTo>
                  <a:cubicBezTo>
                    <a:pt x="2235" y="5596"/>
                    <a:pt x="2710" y="4673"/>
                    <a:pt x="4846" y="3657"/>
                  </a:cubicBezTo>
                  <a:cubicBezTo>
                    <a:pt x="6982" y="2642"/>
                    <a:pt x="10780" y="1534"/>
                    <a:pt x="13510" y="888"/>
                  </a:cubicBezTo>
                  <a:cubicBezTo>
                    <a:pt x="16239" y="242"/>
                    <a:pt x="17901" y="57"/>
                    <a:pt x="19088" y="11"/>
                  </a:cubicBezTo>
                  <a:cubicBezTo>
                    <a:pt x="20275" y="-35"/>
                    <a:pt x="20987" y="57"/>
                    <a:pt x="21283" y="334"/>
                  </a:cubicBezTo>
                  <a:cubicBezTo>
                    <a:pt x="21580" y="611"/>
                    <a:pt x="21461" y="1073"/>
                    <a:pt x="21343" y="15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29" name="Line"/>
            <p:cNvSpPr/>
            <p:nvPr/>
          </p:nvSpPr>
          <p:spPr>
            <a:xfrm>
              <a:off x="3397720" y="2991899"/>
              <a:ext cx="190594" cy="2556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3" h="21208" fill="norm" stroke="1" extrusionOk="0">
                  <a:moveTo>
                    <a:pt x="1371" y="4329"/>
                  </a:moveTo>
                  <a:cubicBezTo>
                    <a:pt x="1134" y="9070"/>
                    <a:pt x="896" y="13812"/>
                    <a:pt x="659" y="16797"/>
                  </a:cubicBezTo>
                  <a:cubicBezTo>
                    <a:pt x="422" y="19783"/>
                    <a:pt x="184" y="21012"/>
                    <a:pt x="66" y="21187"/>
                  </a:cubicBezTo>
                  <a:cubicBezTo>
                    <a:pt x="-53" y="21363"/>
                    <a:pt x="-53" y="20485"/>
                    <a:pt x="422" y="17587"/>
                  </a:cubicBezTo>
                  <a:cubicBezTo>
                    <a:pt x="896" y="14690"/>
                    <a:pt x="1846" y="9773"/>
                    <a:pt x="3389" y="6173"/>
                  </a:cubicBezTo>
                  <a:cubicBezTo>
                    <a:pt x="4932" y="2573"/>
                    <a:pt x="7068" y="290"/>
                    <a:pt x="9798" y="26"/>
                  </a:cubicBezTo>
                  <a:cubicBezTo>
                    <a:pt x="12527" y="-237"/>
                    <a:pt x="15850" y="1519"/>
                    <a:pt x="17987" y="4329"/>
                  </a:cubicBezTo>
                  <a:cubicBezTo>
                    <a:pt x="20123" y="7139"/>
                    <a:pt x="21072" y="11002"/>
                    <a:pt x="21310" y="13461"/>
                  </a:cubicBezTo>
                  <a:cubicBezTo>
                    <a:pt x="21547" y="15919"/>
                    <a:pt x="21072" y="16973"/>
                    <a:pt x="20598" y="180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0" name="Line"/>
            <p:cNvSpPr/>
            <p:nvPr/>
          </p:nvSpPr>
          <p:spPr>
            <a:xfrm>
              <a:off x="1593850" y="4174371"/>
              <a:ext cx="234950" cy="381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6" fill="norm" stroke="1" extrusionOk="0">
                  <a:moveTo>
                    <a:pt x="0" y="0"/>
                  </a:moveTo>
                  <a:cubicBezTo>
                    <a:pt x="2530" y="2506"/>
                    <a:pt x="5059" y="5012"/>
                    <a:pt x="8270" y="8115"/>
                  </a:cubicBezTo>
                  <a:cubicBezTo>
                    <a:pt x="11481" y="11218"/>
                    <a:pt x="15373" y="14917"/>
                    <a:pt x="17514" y="17065"/>
                  </a:cubicBezTo>
                  <a:cubicBezTo>
                    <a:pt x="19654" y="19213"/>
                    <a:pt x="20043" y="19810"/>
                    <a:pt x="20335" y="20407"/>
                  </a:cubicBezTo>
                  <a:cubicBezTo>
                    <a:pt x="20627" y="21003"/>
                    <a:pt x="20822" y="21600"/>
                    <a:pt x="21016" y="21481"/>
                  </a:cubicBezTo>
                  <a:cubicBezTo>
                    <a:pt x="21211" y="21361"/>
                    <a:pt x="21405" y="20526"/>
                    <a:pt x="21600" y="196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1" name="Line"/>
            <p:cNvSpPr/>
            <p:nvPr/>
          </p:nvSpPr>
          <p:spPr>
            <a:xfrm>
              <a:off x="1651000" y="4212471"/>
              <a:ext cx="171450" cy="3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1964"/>
                    <a:pt x="16800" y="3927"/>
                    <a:pt x="14267" y="6676"/>
                  </a:cubicBezTo>
                  <a:cubicBezTo>
                    <a:pt x="11733" y="9425"/>
                    <a:pt x="9067" y="12960"/>
                    <a:pt x="6667" y="15578"/>
                  </a:cubicBezTo>
                  <a:cubicBezTo>
                    <a:pt x="4267" y="18196"/>
                    <a:pt x="2133" y="1989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2" name="Line"/>
            <p:cNvSpPr/>
            <p:nvPr/>
          </p:nvSpPr>
          <p:spPr>
            <a:xfrm>
              <a:off x="1555749" y="4053721"/>
              <a:ext cx="2286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3" name="Line"/>
            <p:cNvSpPr/>
            <p:nvPr/>
          </p:nvSpPr>
          <p:spPr>
            <a:xfrm>
              <a:off x="2012950" y="4295021"/>
              <a:ext cx="698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4" name="Line"/>
            <p:cNvSpPr/>
            <p:nvPr/>
          </p:nvSpPr>
          <p:spPr>
            <a:xfrm>
              <a:off x="1987550" y="4402971"/>
              <a:ext cx="17780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5" name="Line"/>
            <p:cNvSpPr/>
            <p:nvPr/>
          </p:nvSpPr>
          <p:spPr>
            <a:xfrm>
              <a:off x="2730500" y="4079121"/>
              <a:ext cx="25400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6" name="Line"/>
            <p:cNvSpPr/>
            <p:nvPr/>
          </p:nvSpPr>
          <p:spPr>
            <a:xfrm>
              <a:off x="2628900" y="4405865"/>
              <a:ext cx="279400" cy="98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20015"/>
                  </a:moveTo>
                  <a:cubicBezTo>
                    <a:pt x="5400" y="11375"/>
                    <a:pt x="10800" y="2735"/>
                    <a:pt x="14318" y="575"/>
                  </a:cubicBezTo>
                  <a:cubicBezTo>
                    <a:pt x="17836" y="-1585"/>
                    <a:pt x="19473" y="2735"/>
                    <a:pt x="20373" y="7055"/>
                  </a:cubicBezTo>
                  <a:cubicBezTo>
                    <a:pt x="21273" y="11375"/>
                    <a:pt x="21436" y="15695"/>
                    <a:pt x="21600" y="200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7" name="Line"/>
            <p:cNvSpPr/>
            <p:nvPr/>
          </p:nvSpPr>
          <p:spPr>
            <a:xfrm>
              <a:off x="2737213" y="4546209"/>
              <a:ext cx="145687" cy="1645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6" h="20985" fill="norm" stroke="1" extrusionOk="0">
                  <a:moveTo>
                    <a:pt x="7459" y="1979"/>
                  </a:moveTo>
                  <a:cubicBezTo>
                    <a:pt x="5268" y="6029"/>
                    <a:pt x="3076" y="10079"/>
                    <a:pt x="1824" y="12779"/>
                  </a:cubicBezTo>
                  <a:cubicBezTo>
                    <a:pt x="572" y="15479"/>
                    <a:pt x="259" y="16829"/>
                    <a:pt x="103" y="18314"/>
                  </a:cubicBezTo>
                  <a:cubicBezTo>
                    <a:pt x="-54" y="19799"/>
                    <a:pt x="-54" y="21419"/>
                    <a:pt x="259" y="20879"/>
                  </a:cubicBezTo>
                  <a:cubicBezTo>
                    <a:pt x="572" y="20339"/>
                    <a:pt x="1198" y="17639"/>
                    <a:pt x="2450" y="14129"/>
                  </a:cubicBezTo>
                  <a:cubicBezTo>
                    <a:pt x="3703" y="10619"/>
                    <a:pt x="5581" y="6299"/>
                    <a:pt x="7146" y="3734"/>
                  </a:cubicBezTo>
                  <a:cubicBezTo>
                    <a:pt x="8711" y="1169"/>
                    <a:pt x="9963" y="359"/>
                    <a:pt x="11372" y="89"/>
                  </a:cubicBezTo>
                  <a:cubicBezTo>
                    <a:pt x="12781" y="-181"/>
                    <a:pt x="14346" y="89"/>
                    <a:pt x="15442" y="1979"/>
                  </a:cubicBezTo>
                  <a:cubicBezTo>
                    <a:pt x="16537" y="3869"/>
                    <a:pt x="17163" y="7379"/>
                    <a:pt x="18103" y="10619"/>
                  </a:cubicBezTo>
                  <a:cubicBezTo>
                    <a:pt x="19042" y="13859"/>
                    <a:pt x="20294" y="16829"/>
                    <a:pt x="21546" y="197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8" name="Line"/>
            <p:cNvSpPr/>
            <p:nvPr/>
          </p:nvSpPr>
          <p:spPr>
            <a:xfrm>
              <a:off x="3093397" y="4186560"/>
              <a:ext cx="198349" cy="2587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6" h="21467" fill="norm" stroke="1" extrusionOk="0">
                  <a:moveTo>
                    <a:pt x="19679" y="1623"/>
                  </a:moveTo>
                  <a:cubicBezTo>
                    <a:pt x="20589" y="921"/>
                    <a:pt x="21498" y="218"/>
                    <a:pt x="21271" y="43"/>
                  </a:cubicBezTo>
                  <a:cubicBezTo>
                    <a:pt x="21043" y="-133"/>
                    <a:pt x="19679" y="218"/>
                    <a:pt x="16496" y="1447"/>
                  </a:cubicBezTo>
                  <a:cubicBezTo>
                    <a:pt x="13313" y="2677"/>
                    <a:pt x="8311" y="4784"/>
                    <a:pt x="5355" y="6189"/>
                  </a:cubicBezTo>
                  <a:cubicBezTo>
                    <a:pt x="2399" y="7594"/>
                    <a:pt x="1490" y="8296"/>
                    <a:pt x="1603" y="8823"/>
                  </a:cubicBezTo>
                  <a:cubicBezTo>
                    <a:pt x="1717" y="9350"/>
                    <a:pt x="2854" y="9701"/>
                    <a:pt x="4104" y="9877"/>
                  </a:cubicBezTo>
                  <a:cubicBezTo>
                    <a:pt x="5355" y="10052"/>
                    <a:pt x="6719" y="10052"/>
                    <a:pt x="8311" y="10228"/>
                  </a:cubicBezTo>
                  <a:cubicBezTo>
                    <a:pt x="9902" y="10404"/>
                    <a:pt x="11721" y="10755"/>
                    <a:pt x="12290" y="11282"/>
                  </a:cubicBezTo>
                  <a:cubicBezTo>
                    <a:pt x="12858" y="11808"/>
                    <a:pt x="12176" y="12511"/>
                    <a:pt x="10243" y="13740"/>
                  </a:cubicBezTo>
                  <a:cubicBezTo>
                    <a:pt x="8311" y="14969"/>
                    <a:pt x="5127" y="16726"/>
                    <a:pt x="3081" y="17867"/>
                  </a:cubicBezTo>
                  <a:cubicBezTo>
                    <a:pt x="1035" y="19008"/>
                    <a:pt x="125" y="19535"/>
                    <a:pt x="12" y="20150"/>
                  </a:cubicBezTo>
                  <a:cubicBezTo>
                    <a:pt x="-102" y="20765"/>
                    <a:pt x="580" y="21467"/>
                    <a:pt x="2967" y="21467"/>
                  </a:cubicBezTo>
                  <a:cubicBezTo>
                    <a:pt x="5355" y="21467"/>
                    <a:pt x="9447" y="20765"/>
                    <a:pt x="12517" y="19887"/>
                  </a:cubicBezTo>
                  <a:cubicBezTo>
                    <a:pt x="15586" y="19008"/>
                    <a:pt x="17633" y="17955"/>
                    <a:pt x="19679" y="169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39" name="Line"/>
            <p:cNvSpPr/>
            <p:nvPr/>
          </p:nvSpPr>
          <p:spPr>
            <a:xfrm>
              <a:off x="3384549" y="4187071"/>
              <a:ext cx="184151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476" y="3161"/>
                    <a:pt x="6952" y="6322"/>
                    <a:pt x="10552" y="9922"/>
                  </a:cubicBezTo>
                  <a:cubicBezTo>
                    <a:pt x="14152" y="13522"/>
                    <a:pt x="17876" y="1756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0" name="Line"/>
            <p:cNvSpPr/>
            <p:nvPr/>
          </p:nvSpPr>
          <p:spPr>
            <a:xfrm>
              <a:off x="3427018" y="4136271"/>
              <a:ext cx="154382" cy="3630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9" h="21542" fill="norm" stroke="1" extrusionOk="0">
                  <a:moveTo>
                    <a:pt x="21289" y="0"/>
                  </a:moveTo>
                  <a:cubicBezTo>
                    <a:pt x="17494" y="3391"/>
                    <a:pt x="13700" y="6781"/>
                    <a:pt x="10197" y="10109"/>
                  </a:cubicBezTo>
                  <a:cubicBezTo>
                    <a:pt x="6694" y="13437"/>
                    <a:pt x="3484" y="16702"/>
                    <a:pt x="1732" y="18712"/>
                  </a:cubicBezTo>
                  <a:cubicBezTo>
                    <a:pt x="-19" y="20721"/>
                    <a:pt x="-311" y="21474"/>
                    <a:pt x="273" y="21537"/>
                  </a:cubicBezTo>
                  <a:cubicBezTo>
                    <a:pt x="857" y="21600"/>
                    <a:pt x="2316" y="20972"/>
                    <a:pt x="3775" y="203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1" name="Line"/>
            <p:cNvSpPr/>
            <p:nvPr/>
          </p:nvSpPr>
          <p:spPr>
            <a:xfrm>
              <a:off x="3629522" y="4409321"/>
              <a:ext cx="21729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7" h="21600" fill="norm" stroke="1" extrusionOk="0">
                  <a:moveTo>
                    <a:pt x="8375" y="0"/>
                  </a:moveTo>
                  <a:cubicBezTo>
                    <a:pt x="6412" y="2769"/>
                    <a:pt x="4448" y="5538"/>
                    <a:pt x="2484" y="8308"/>
                  </a:cubicBezTo>
                  <a:cubicBezTo>
                    <a:pt x="521" y="11077"/>
                    <a:pt x="-1443" y="13846"/>
                    <a:pt x="1502" y="16062"/>
                  </a:cubicBezTo>
                  <a:cubicBezTo>
                    <a:pt x="4448" y="18277"/>
                    <a:pt x="12302" y="19938"/>
                    <a:pt x="2015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2" name="Line"/>
            <p:cNvSpPr/>
            <p:nvPr/>
          </p:nvSpPr>
          <p:spPr>
            <a:xfrm>
              <a:off x="3657600" y="4305277"/>
              <a:ext cx="53003" cy="303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3" h="19364" fill="norm" stroke="1" extrusionOk="0">
                  <a:moveTo>
                    <a:pt x="0" y="5609"/>
                  </a:moveTo>
                  <a:cubicBezTo>
                    <a:pt x="2492" y="11009"/>
                    <a:pt x="4985" y="16409"/>
                    <a:pt x="8308" y="18434"/>
                  </a:cubicBezTo>
                  <a:cubicBezTo>
                    <a:pt x="11631" y="20459"/>
                    <a:pt x="15785" y="19109"/>
                    <a:pt x="18277" y="15059"/>
                  </a:cubicBezTo>
                  <a:cubicBezTo>
                    <a:pt x="20769" y="11009"/>
                    <a:pt x="21600" y="4259"/>
                    <a:pt x="19938" y="1559"/>
                  </a:cubicBezTo>
                  <a:cubicBezTo>
                    <a:pt x="18277" y="-1141"/>
                    <a:pt x="14123" y="209"/>
                    <a:pt x="9969" y="15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3" name="Line"/>
            <p:cNvSpPr/>
            <p:nvPr/>
          </p:nvSpPr>
          <p:spPr>
            <a:xfrm>
              <a:off x="4210992" y="4301371"/>
              <a:ext cx="322908" cy="1356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7" h="20966" fill="norm" stroke="1" extrusionOk="0">
                  <a:moveTo>
                    <a:pt x="784" y="19636"/>
                  </a:moveTo>
                  <a:cubicBezTo>
                    <a:pt x="361" y="16364"/>
                    <a:pt x="-63" y="13091"/>
                    <a:pt x="8" y="10309"/>
                  </a:cubicBezTo>
                  <a:cubicBezTo>
                    <a:pt x="78" y="7527"/>
                    <a:pt x="643" y="5236"/>
                    <a:pt x="1278" y="3764"/>
                  </a:cubicBezTo>
                  <a:cubicBezTo>
                    <a:pt x="1913" y="2291"/>
                    <a:pt x="2619" y="1636"/>
                    <a:pt x="3184" y="2127"/>
                  </a:cubicBezTo>
                  <a:cubicBezTo>
                    <a:pt x="3749" y="2618"/>
                    <a:pt x="4172" y="4255"/>
                    <a:pt x="5302" y="7691"/>
                  </a:cubicBezTo>
                  <a:cubicBezTo>
                    <a:pt x="6431" y="11127"/>
                    <a:pt x="8266" y="16364"/>
                    <a:pt x="9608" y="18982"/>
                  </a:cubicBezTo>
                  <a:cubicBezTo>
                    <a:pt x="10949" y="21600"/>
                    <a:pt x="11796" y="21600"/>
                    <a:pt x="13137" y="19145"/>
                  </a:cubicBezTo>
                  <a:cubicBezTo>
                    <a:pt x="14478" y="16691"/>
                    <a:pt x="16313" y="11782"/>
                    <a:pt x="17796" y="8182"/>
                  </a:cubicBezTo>
                  <a:cubicBezTo>
                    <a:pt x="19278" y="4582"/>
                    <a:pt x="20408" y="2291"/>
                    <a:pt x="2153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4" name="Line"/>
            <p:cNvSpPr/>
            <p:nvPr/>
          </p:nvSpPr>
          <p:spPr>
            <a:xfrm>
              <a:off x="4886572" y="4149920"/>
              <a:ext cx="206128" cy="404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4" h="21497" fill="norm" stroke="1" extrusionOk="0">
                  <a:moveTo>
                    <a:pt x="2950" y="4000"/>
                  </a:moveTo>
                  <a:cubicBezTo>
                    <a:pt x="3170" y="7825"/>
                    <a:pt x="3391" y="11650"/>
                    <a:pt x="3501" y="13956"/>
                  </a:cubicBezTo>
                  <a:cubicBezTo>
                    <a:pt x="3611" y="16262"/>
                    <a:pt x="3611" y="17050"/>
                    <a:pt x="3611" y="17781"/>
                  </a:cubicBezTo>
                  <a:cubicBezTo>
                    <a:pt x="3611" y="18513"/>
                    <a:pt x="3611" y="19188"/>
                    <a:pt x="3501" y="19919"/>
                  </a:cubicBezTo>
                  <a:cubicBezTo>
                    <a:pt x="3391" y="20650"/>
                    <a:pt x="3170" y="21437"/>
                    <a:pt x="2840" y="21494"/>
                  </a:cubicBezTo>
                  <a:cubicBezTo>
                    <a:pt x="2509" y="21550"/>
                    <a:pt x="2068" y="20875"/>
                    <a:pt x="1517" y="18456"/>
                  </a:cubicBezTo>
                  <a:cubicBezTo>
                    <a:pt x="966" y="16037"/>
                    <a:pt x="305" y="11875"/>
                    <a:pt x="84" y="8613"/>
                  </a:cubicBezTo>
                  <a:cubicBezTo>
                    <a:pt x="-136" y="5350"/>
                    <a:pt x="84" y="2987"/>
                    <a:pt x="635" y="1637"/>
                  </a:cubicBezTo>
                  <a:cubicBezTo>
                    <a:pt x="1186" y="287"/>
                    <a:pt x="2068" y="-50"/>
                    <a:pt x="2840" y="6"/>
                  </a:cubicBezTo>
                  <a:cubicBezTo>
                    <a:pt x="3611" y="62"/>
                    <a:pt x="4272" y="512"/>
                    <a:pt x="5374" y="2312"/>
                  </a:cubicBezTo>
                  <a:cubicBezTo>
                    <a:pt x="6476" y="4112"/>
                    <a:pt x="8019" y="7263"/>
                    <a:pt x="9452" y="10075"/>
                  </a:cubicBezTo>
                  <a:cubicBezTo>
                    <a:pt x="10884" y="12887"/>
                    <a:pt x="12207" y="15362"/>
                    <a:pt x="12978" y="16881"/>
                  </a:cubicBezTo>
                  <a:cubicBezTo>
                    <a:pt x="13750" y="18400"/>
                    <a:pt x="13970" y="18962"/>
                    <a:pt x="14521" y="19469"/>
                  </a:cubicBezTo>
                  <a:cubicBezTo>
                    <a:pt x="15072" y="19975"/>
                    <a:pt x="15954" y="20425"/>
                    <a:pt x="16725" y="20256"/>
                  </a:cubicBezTo>
                  <a:cubicBezTo>
                    <a:pt x="17497" y="20087"/>
                    <a:pt x="18158" y="19300"/>
                    <a:pt x="18819" y="17163"/>
                  </a:cubicBezTo>
                  <a:cubicBezTo>
                    <a:pt x="19480" y="15025"/>
                    <a:pt x="20142" y="11537"/>
                    <a:pt x="20582" y="8725"/>
                  </a:cubicBezTo>
                  <a:cubicBezTo>
                    <a:pt x="21023" y="5913"/>
                    <a:pt x="21244" y="3775"/>
                    <a:pt x="21464" y="16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5" name="Line"/>
            <p:cNvSpPr/>
            <p:nvPr/>
          </p:nvSpPr>
          <p:spPr>
            <a:xfrm>
              <a:off x="5109199" y="4362427"/>
              <a:ext cx="68682" cy="1191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25" h="20969" fill="norm" stroke="1" extrusionOk="0">
                  <a:moveTo>
                    <a:pt x="17406" y="430"/>
                  </a:moveTo>
                  <a:cubicBezTo>
                    <a:pt x="14320" y="57"/>
                    <a:pt x="11235" y="-315"/>
                    <a:pt x="8458" y="430"/>
                  </a:cubicBezTo>
                  <a:cubicBezTo>
                    <a:pt x="5680" y="1175"/>
                    <a:pt x="3212" y="3037"/>
                    <a:pt x="1669" y="6202"/>
                  </a:cubicBezTo>
                  <a:cubicBezTo>
                    <a:pt x="126" y="9368"/>
                    <a:pt x="-491" y="13837"/>
                    <a:pt x="435" y="16816"/>
                  </a:cubicBezTo>
                  <a:cubicBezTo>
                    <a:pt x="1360" y="19795"/>
                    <a:pt x="3829" y="21285"/>
                    <a:pt x="7840" y="20913"/>
                  </a:cubicBezTo>
                  <a:cubicBezTo>
                    <a:pt x="11852" y="20540"/>
                    <a:pt x="17406" y="18306"/>
                    <a:pt x="19258" y="14954"/>
                  </a:cubicBezTo>
                  <a:cubicBezTo>
                    <a:pt x="21109" y="11602"/>
                    <a:pt x="19258" y="7133"/>
                    <a:pt x="17406" y="26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6" name="Line"/>
            <p:cNvSpPr/>
            <p:nvPr/>
          </p:nvSpPr>
          <p:spPr>
            <a:xfrm>
              <a:off x="5207000" y="4301371"/>
              <a:ext cx="133350" cy="1813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68" fill="norm" stroke="1" extrusionOk="0">
                  <a:moveTo>
                    <a:pt x="0" y="5214"/>
                  </a:moveTo>
                  <a:cubicBezTo>
                    <a:pt x="1714" y="4717"/>
                    <a:pt x="3429" y="4221"/>
                    <a:pt x="5657" y="5214"/>
                  </a:cubicBezTo>
                  <a:cubicBezTo>
                    <a:pt x="7886" y="6207"/>
                    <a:pt x="10629" y="8690"/>
                    <a:pt x="12171" y="10676"/>
                  </a:cubicBezTo>
                  <a:cubicBezTo>
                    <a:pt x="13714" y="12662"/>
                    <a:pt x="14057" y="14152"/>
                    <a:pt x="14229" y="15890"/>
                  </a:cubicBezTo>
                  <a:cubicBezTo>
                    <a:pt x="14400" y="17628"/>
                    <a:pt x="14400" y="19614"/>
                    <a:pt x="13543" y="20607"/>
                  </a:cubicBezTo>
                  <a:cubicBezTo>
                    <a:pt x="12686" y="21600"/>
                    <a:pt x="10971" y="21600"/>
                    <a:pt x="9429" y="19738"/>
                  </a:cubicBezTo>
                  <a:cubicBezTo>
                    <a:pt x="7886" y="17876"/>
                    <a:pt x="6514" y="14152"/>
                    <a:pt x="6686" y="11048"/>
                  </a:cubicBezTo>
                  <a:cubicBezTo>
                    <a:pt x="6857" y="7945"/>
                    <a:pt x="8571" y="5462"/>
                    <a:pt x="11314" y="3724"/>
                  </a:cubicBezTo>
                  <a:cubicBezTo>
                    <a:pt x="14057" y="1986"/>
                    <a:pt x="17829" y="99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7" name="Line"/>
            <p:cNvSpPr/>
            <p:nvPr/>
          </p:nvSpPr>
          <p:spPr>
            <a:xfrm>
              <a:off x="5415199" y="4147866"/>
              <a:ext cx="90251" cy="3694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1" h="21541" fill="norm" stroke="1" extrusionOk="0">
                  <a:moveTo>
                    <a:pt x="20931" y="1916"/>
                  </a:moveTo>
                  <a:cubicBezTo>
                    <a:pt x="18967" y="928"/>
                    <a:pt x="17004" y="-59"/>
                    <a:pt x="15040" y="3"/>
                  </a:cubicBezTo>
                  <a:cubicBezTo>
                    <a:pt x="13076" y="64"/>
                    <a:pt x="11113" y="1175"/>
                    <a:pt x="8413" y="3952"/>
                  </a:cubicBezTo>
                  <a:cubicBezTo>
                    <a:pt x="5713" y="6730"/>
                    <a:pt x="2276" y="11173"/>
                    <a:pt x="804" y="14197"/>
                  </a:cubicBezTo>
                  <a:cubicBezTo>
                    <a:pt x="-669" y="17221"/>
                    <a:pt x="-178" y="18826"/>
                    <a:pt x="2767" y="19813"/>
                  </a:cubicBezTo>
                  <a:cubicBezTo>
                    <a:pt x="5713" y="20800"/>
                    <a:pt x="11113" y="21171"/>
                    <a:pt x="16513" y="215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8" name="Line"/>
            <p:cNvSpPr/>
            <p:nvPr/>
          </p:nvSpPr>
          <p:spPr>
            <a:xfrm>
              <a:off x="5582120" y="4257442"/>
              <a:ext cx="253531" cy="2446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0" h="21161" fill="norm" stroke="1" extrusionOk="0">
                  <a:moveTo>
                    <a:pt x="500" y="15880"/>
                  </a:moveTo>
                  <a:cubicBezTo>
                    <a:pt x="320" y="16796"/>
                    <a:pt x="140" y="17711"/>
                    <a:pt x="50" y="18718"/>
                  </a:cubicBezTo>
                  <a:cubicBezTo>
                    <a:pt x="-40" y="19725"/>
                    <a:pt x="-40" y="20823"/>
                    <a:pt x="320" y="21097"/>
                  </a:cubicBezTo>
                  <a:cubicBezTo>
                    <a:pt x="680" y="21372"/>
                    <a:pt x="1400" y="20823"/>
                    <a:pt x="2570" y="18260"/>
                  </a:cubicBezTo>
                  <a:cubicBezTo>
                    <a:pt x="3740" y="15697"/>
                    <a:pt x="5360" y="11121"/>
                    <a:pt x="6350" y="8284"/>
                  </a:cubicBezTo>
                  <a:cubicBezTo>
                    <a:pt x="7340" y="5447"/>
                    <a:pt x="7700" y="4348"/>
                    <a:pt x="8060" y="3067"/>
                  </a:cubicBezTo>
                  <a:cubicBezTo>
                    <a:pt x="8420" y="1786"/>
                    <a:pt x="8780" y="321"/>
                    <a:pt x="8870" y="47"/>
                  </a:cubicBezTo>
                  <a:cubicBezTo>
                    <a:pt x="8960" y="-228"/>
                    <a:pt x="8780" y="687"/>
                    <a:pt x="8600" y="3525"/>
                  </a:cubicBezTo>
                  <a:cubicBezTo>
                    <a:pt x="8420" y="6362"/>
                    <a:pt x="8240" y="11121"/>
                    <a:pt x="8420" y="14325"/>
                  </a:cubicBezTo>
                  <a:cubicBezTo>
                    <a:pt x="8600" y="17528"/>
                    <a:pt x="9140" y="19175"/>
                    <a:pt x="9860" y="19999"/>
                  </a:cubicBezTo>
                  <a:cubicBezTo>
                    <a:pt x="10580" y="20823"/>
                    <a:pt x="11480" y="20823"/>
                    <a:pt x="12470" y="19816"/>
                  </a:cubicBezTo>
                  <a:cubicBezTo>
                    <a:pt x="13460" y="18809"/>
                    <a:pt x="14540" y="16796"/>
                    <a:pt x="15530" y="14508"/>
                  </a:cubicBezTo>
                  <a:cubicBezTo>
                    <a:pt x="16520" y="12219"/>
                    <a:pt x="17420" y="9657"/>
                    <a:pt x="17960" y="7918"/>
                  </a:cubicBezTo>
                  <a:cubicBezTo>
                    <a:pt x="18500" y="6179"/>
                    <a:pt x="18680" y="5264"/>
                    <a:pt x="18770" y="5538"/>
                  </a:cubicBezTo>
                  <a:cubicBezTo>
                    <a:pt x="18860" y="5813"/>
                    <a:pt x="18860" y="7277"/>
                    <a:pt x="19310" y="9291"/>
                  </a:cubicBezTo>
                  <a:cubicBezTo>
                    <a:pt x="19760" y="11304"/>
                    <a:pt x="20660" y="13867"/>
                    <a:pt x="21560" y="164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49" name="Line"/>
            <p:cNvSpPr/>
            <p:nvPr/>
          </p:nvSpPr>
          <p:spPr>
            <a:xfrm>
              <a:off x="5880099" y="4485521"/>
              <a:ext cx="38101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0" name="Line"/>
            <p:cNvSpPr/>
            <p:nvPr/>
          </p:nvSpPr>
          <p:spPr>
            <a:xfrm>
              <a:off x="6130712" y="4250571"/>
              <a:ext cx="251039" cy="1417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8" h="21267" fill="norm" stroke="1" extrusionOk="0">
                  <a:moveTo>
                    <a:pt x="6281" y="6671"/>
                  </a:moveTo>
                  <a:cubicBezTo>
                    <a:pt x="6644" y="8259"/>
                    <a:pt x="7007" y="9847"/>
                    <a:pt x="6553" y="12229"/>
                  </a:cubicBezTo>
                  <a:cubicBezTo>
                    <a:pt x="6099" y="14612"/>
                    <a:pt x="4829" y="17788"/>
                    <a:pt x="3740" y="19535"/>
                  </a:cubicBezTo>
                  <a:cubicBezTo>
                    <a:pt x="2651" y="21282"/>
                    <a:pt x="1743" y="21600"/>
                    <a:pt x="1108" y="20965"/>
                  </a:cubicBezTo>
                  <a:cubicBezTo>
                    <a:pt x="473" y="20329"/>
                    <a:pt x="110" y="18741"/>
                    <a:pt x="19" y="16676"/>
                  </a:cubicBezTo>
                  <a:cubicBezTo>
                    <a:pt x="-72" y="14612"/>
                    <a:pt x="110" y="12071"/>
                    <a:pt x="2106" y="9529"/>
                  </a:cubicBezTo>
                  <a:cubicBezTo>
                    <a:pt x="4103" y="6988"/>
                    <a:pt x="7915" y="4447"/>
                    <a:pt x="11454" y="2859"/>
                  </a:cubicBezTo>
                  <a:cubicBezTo>
                    <a:pt x="14994" y="1271"/>
                    <a:pt x="18261" y="635"/>
                    <a:pt x="2152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1" name="Line"/>
            <p:cNvSpPr/>
            <p:nvPr/>
          </p:nvSpPr>
          <p:spPr>
            <a:xfrm>
              <a:off x="6381750" y="4067429"/>
              <a:ext cx="146050" cy="1127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9" fill="norm" stroke="1" extrusionOk="0">
                  <a:moveTo>
                    <a:pt x="0" y="5809"/>
                  </a:moveTo>
                  <a:cubicBezTo>
                    <a:pt x="313" y="3809"/>
                    <a:pt x="626" y="1809"/>
                    <a:pt x="1565" y="809"/>
                  </a:cubicBezTo>
                  <a:cubicBezTo>
                    <a:pt x="2504" y="-191"/>
                    <a:pt x="4070" y="-191"/>
                    <a:pt x="5478" y="409"/>
                  </a:cubicBezTo>
                  <a:cubicBezTo>
                    <a:pt x="6887" y="1009"/>
                    <a:pt x="8139" y="2209"/>
                    <a:pt x="8296" y="4609"/>
                  </a:cubicBezTo>
                  <a:cubicBezTo>
                    <a:pt x="8452" y="7009"/>
                    <a:pt x="7513" y="10609"/>
                    <a:pt x="6574" y="13609"/>
                  </a:cubicBezTo>
                  <a:cubicBezTo>
                    <a:pt x="5635" y="16609"/>
                    <a:pt x="4696" y="19009"/>
                    <a:pt x="5322" y="20209"/>
                  </a:cubicBezTo>
                  <a:cubicBezTo>
                    <a:pt x="5948" y="21409"/>
                    <a:pt x="8139" y="21409"/>
                    <a:pt x="11113" y="21209"/>
                  </a:cubicBezTo>
                  <a:cubicBezTo>
                    <a:pt x="14087" y="21009"/>
                    <a:pt x="17843" y="20609"/>
                    <a:pt x="21600" y="202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2" name="Line"/>
            <p:cNvSpPr/>
            <p:nvPr/>
          </p:nvSpPr>
          <p:spPr>
            <a:xfrm>
              <a:off x="6172200" y="4371221"/>
              <a:ext cx="35560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600" y="16062"/>
                    <a:pt x="7200" y="10523"/>
                    <a:pt x="10800" y="6923"/>
                  </a:cubicBezTo>
                  <a:cubicBezTo>
                    <a:pt x="14400" y="3323"/>
                    <a:pt x="18000" y="1662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3" name="Line"/>
            <p:cNvSpPr/>
            <p:nvPr/>
          </p:nvSpPr>
          <p:spPr>
            <a:xfrm>
              <a:off x="6325498" y="4456166"/>
              <a:ext cx="132452" cy="124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4" h="20890" fill="norm" stroke="1" extrusionOk="0">
                  <a:moveTo>
                    <a:pt x="3968" y="4910"/>
                  </a:moveTo>
                  <a:cubicBezTo>
                    <a:pt x="3283" y="8451"/>
                    <a:pt x="2597" y="11992"/>
                    <a:pt x="1911" y="15002"/>
                  </a:cubicBezTo>
                  <a:cubicBezTo>
                    <a:pt x="1225" y="18012"/>
                    <a:pt x="540" y="20491"/>
                    <a:pt x="197" y="20845"/>
                  </a:cubicBezTo>
                  <a:cubicBezTo>
                    <a:pt x="-146" y="21199"/>
                    <a:pt x="-146" y="19429"/>
                    <a:pt x="1054" y="15888"/>
                  </a:cubicBezTo>
                  <a:cubicBezTo>
                    <a:pt x="2254" y="12347"/>
                    <a:pt x="4654" y="7035"/>
                    <a:pt x="6540" y="3848"/>
                  </a:cubicBezTo>
                  <a:cubicBezTo>
                    <a:pt x="8425" y="661"/>
                    <a:pt x="9797" y="-401"/>
                    <a:pt x="11854" y="130"/>
                  </a:cubicBezTo>
                  <a:cubicBezTo>
                    <a:pt x="13911" y="661"/>
                    <a:pt x="16654" y="2786"/>
                    <a:pt x="18368" y="6327"/>
                  </a:cubicBezTo>
                  <a:cubicBezTo>
                    <a:pt x="20083" y="9868"/>
                    <a:pt x="20768" y="14825"/>
                    <a:pt x="21454" y="197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4" name="Line"/>
            <p:cNvSpPr/>
            <p:nvPr/>
          </p:nvSpPr>
          <p:spPr>
            <a:xfrm>
              <a:off x="6565900" y="4104521"/>
              <a:ext cx="88873" cy="4334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1" h="21473" fill="norm" stroke="1" extrusionOk="0">
                  <a:moveTo>
                    <a:pt x="15070" y="0"/>
                  </a:moveTo>
                  <a:cubicBezTo>
                    <a:pt x="17581" y="2831"/>
                    <a:pt x="20093" y="5662"/>
                    <a:pt x="20847" y="8650"/>
                  </a:cubicBezTo>
                  <a:cubicBezTo>
                    <a:pt x="21600" y="11639"/>
                    <a:pt x="20595" y="14784"/>
                    <a:pt x="18084" y="16986"/>
                  </a:cubicBezTo>
                  <a:cubicBezTo>
                    <a:pt x="15572" y="19188"/>
                    <a:pt x="11553" y="20447"/>
                    <a:pt x="8288" y="21023"/>
                  </a:cubicBezTo>
                  <a:cubicBezTo>
                    <a:pt x="5023" y="21600"/>
                    <a:pt x="2512" y="21495"/>
                    <a:pt x="0" y="213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5" name="Line"/>
            <p:cNvSpPr/>
            <p:nvPr/>
          </p:nvSpPr>
          <p:spPr>
            <a:xfrm>
              <a:off x="4057650" y="3911577"/>
              <a:ext cx="137584" cy="1538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23" fill="norm" stroke="1" extrusionOk="0">
                  <a:moveTo>
                    <a:pt x="0" y="3839"/>
                  </a:moveTo>
                  <a:cubicBezTo>
                    <a:pt x="665" y="9094"/>
                    <a:pt x="1329" y="14348"/>
                    <a:pt x="2326" y="17412"/>
                  </a:cubicBezTo>
                  <a:cubicBezTo>
                    <a:pt x="3323" y="20477"/>
                    <a:pt x="4652" y="21353"/>
                    <a:pt x="5815" y="21207"/>
                  </a:cubicBezTo>
                  <a:cubicBezTo>
                    <a:pt x="6978" y="21061"/>
                    <a:pt x="7975" y="19894"/>
                    <a:pt x="8640" y="18580"/>
                  </a:cubicBezTo>
                  <a:cubicBezTo>
                    <a:pt x="9305" y="17267"/>
                    <a:pt x="9637" y="15807"/>
                    <a:pt x="9803" y="14348"/>
                  </a:cubicBezTo>
                  <a:cubicBezTo>
                    <a:pt x="9969" y="12888"/>
                    <a:pt x="9969" y="11429"/>
                    <a:pt x="10302" y="11429"/>
                  </a:cubicBezTo>
                  <a:cubicBezTo>
                    <a:pt x="10634" y="11429"/>
                    <a:pt x="11298" y="12888"/>
                    <a:pt x="12295" y="14056"/>
                  </a:cubicBezTo>
                  <a:cubicBezTo>
                    <a:pt x="13292" y="15223"/>
                    <a:pt x="14622" y="16099"/>
                    <a:pt x="16117" y="16245"/>
                  </a:cubicBezTo>
                  <a:cubicBezTo>
                    <a:pt x="17612" y="16391"/>
                    <a:pt x="19274" y="15807"/>
                    <a:pt x="20271" y="13618"/>
                  </a:cubicBezTo>
                  <a:cubicBezTo>
                    <a:pt x="21268" y="11429"/>
                    <a:pt x="21600" y="7634"/>
                    <a:pt x="21600" y="5007"/>
                  </a:cubicBezTo>
                  <a:cubicBezTo>
                    <a:pt x="21600" y="2380"/>
                    <a:pt x="21268" y="921"/>
                    <a:pt x="21102" y="337"/>
                  </a:cubicBezTo>
                  <a:cubicBezTo>
                    <a:pt x="20935" y="-247"/>
                    <a:pt x="20935" y="45"/>
                    <a:pt x="20935" y="3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6" name="Line"/>
            <p:cNvSpPr/>
            <p:nvPr/>
          </p:nvSpPr>
          <p:spPr>
            <a:xfrm>
              <a:off x="4242424" y="3897314"/>
              <a:ext cx="69226" cy="929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7" h="21069" fill="norm" stroke="1" extrusionOk="0">
                  <a:moveTo>
                    <a:pt x="3734" y="13869"/>
                  </a:moveTo>
                  <a:cubicBezTo>
                    <a:pt x="5698" y="11469"/>
                    <a:pt x="7662" y="9069"/>
                    <a:pt x="8643" y="6429"/>
                  </a:cubicBezTo>
                  <a:cubicBezTo>
                    <a:pt x="9625" y="3789"/>
                    <a:pt x="9625" y="909"/>
                    <a:pt x="8316" y="189"/>
                  </a:cubicBezTo>
                  <a:cubicBezTo>
                    <a:pt x="7007" y="-531"/>
                    <a:pt x="4389" y="909"/>
                    <a:pt x="2752" y="2829"/>
                  </a:cubicBezTo>
                  <a:cubicBezTo>
                    <a:pt x="1116" y="4749"/>
                    <a:pt x="462" y="7149"/>
                    <a:pt x="134" y="9549"/>
                  </a:cubicBezTo>
                  <a:cubicBezTo>
                    <a:pt x="-193" y="11949"/>
                    <a:pt x="-193" y="14349"/>
                    <a:pt x="3407" y="16269"/>
                  </a:cubicBezTo>
                  <a:cubicBezTo>
                    <a:pt x="7007" y="18189"/>
                    <a:pt x="14207" y="19629"/>
                    <a:pt x="21407" y="210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7" name="Line"/>
            <p:cNvSpPr/>
            <p:nvPr/>
          </p:nvSpPr>
          <p:spPr>
            <a:xfrm>
              <a:off x="4330700" y="3831471"/>
              <a:ext cx="12700" cy="1164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7673"/>
                  </a:moveTo>
                  <a:cubicBezTo>
                    <a:pt x="0" y="19636"/>
                    <a:pt x="0" y="21600"/>
                    <a:pt x="3600" y="21600"/>
                  </a:cubicBezTo>
                  <a:cubicBezTo>
                    <a:pt x="7200" y="21600"/>
                    <a:pt x="14400" y="19636"/>
                    <a:pt x="18000" y="15709"/>
                  </a:cubicBezTo>
                  <a:cubicBezTo>
                    <a:pt x="21600" y="11782"/>
                    <a:pt x="21600" y="5891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8" name="Line"/>
            <p:cNvSpPr/>
            <p:nvPr/>
          </p:nvSpPr>
          <p:spPr>
            <a:xfrm>
              <a:off x="4368799" y="3860777"/>
              <a:ext cx="100593" cy="2842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6" h="21331" fill="norm" stroke="1" extrusionOk="0">
                  <a:moveTo>
                    <a:pt x="10800" y="184"/>
                  </a:moveTo>
                  <a:cubicBezTo>
                    <a:pt x="8550" y="25"/>
                    <a:pt x="6300" y="-134"/>
                    <a:pt x="4500" y="184"/>
                  </a:cubicBezTo>
                  <a:cubicBezTo>
                    <a:pt x="2700" y="501"/>
                    <a:pt x="1350" y="1295"/>
                    <a:pt x="675" y="2090"/>
                  </a:cubicBezTo>
                  <a:cubicBezTo>
                    <a:pt x="0" y="2884"/>
                    <a:pt x="0" y="3678"/>
                    <a:pt x="0" y="4472"/>
                  </a:cubicBezTo>
                  <a:cubicBezTo>
                    <a:pt x="0" y="5266"/>
                    <a:pt x="0" y="6060"/>
                    <a:pt x="1125" y="6616"/>
                  </a:cubicBezTo>
                  <a:cubicBezTo>
                    <a:pt x="2250" y="7172"/>
                    <a:pt x="4500" y="7490"/>
                    <a:pt x="6300" y="7331"/>
                  </a:cubicBezTo>
                  <a:cubicBezTo>
                    <a:pt x="8100" y="7172"/>
                    <a:pt x="9450" y="6537"/>
                    <a:pt x="10350" y="5742"/>
                  </a:cubicBezTo>
                  <a:cubicBezTo>
                    <a:pt x="11250" y="4948"/>
                    <a:pt x="11700" y="3995"/>
                    <a:pt x="12150" y="3122"/>
                  </a:cubicBezTo>
                  <a:cubicBezTo>
                    <a:pt x="12600" y="2248"/>
                    <a:pt x="13050" y="1454"/>
                    <a:pt x="13500" y="1772"/>
                  </a:cubicBezTo>
                  <a:cubicBezTo>
                    <a:pt x="13950" y="2090"/>
                    <a:pt x="14400" y="3519"/>
                    <a:pt x="15750" y="6298"/>
                  </a:cubicBezTo>
                  <a:cubicBezTo>
                    <a:pt x="17100" y="9078"/>
                    <a:pt x="19350" y="13207"/>
                    <a:pt x="20475" y="15748"/>
                  </a:cubicBezTo>
                  <a:cubicBezTo>
                    <a:pt x="21600" y="18290"/>
                    <a:pt x="21600" y="19242"/>
                    <a:pt x="20925" y="20037"/>
                  </a:cubicBezTo>
                  <a:cubicBezTo>
                    <a:pt x="20250" y="20831"/>
                    <a:pt x="18900" y="21466"/>
                    <a:pt x="16200" y="21307"/>
                  </a:cubicBezTo>
                  <a:cubicBezTo>
                    <a:pt x="13500" y="21148"/>
                    <a:pt x="9450" y="20195"/>
                    <a:pt x="6975" y="18131"/>
                  </a:cubicBezTo>
                  <a:cubicBezTo>
                    <a:pt x="4500" y="16066"/>
                    <a:pt x="3600" y="12890"/>
                    <a:pt x="2700" y="97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59" name="Line"/>
            <p:cNvSpPr/>
            <p:nvPr/>
          </p:nvSpPr>
          <p:spPr>
            <a:xfrm>
              <a:off x="4457700" y="3679071"/>
              <a:ext cx="82550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54" y="3697"/>
                    <a:pt x="1108" y="7395"/>
                    <a:pt x="1938" y="10411"/>
                  </a:cubicBezTo>
                  <a:cubicBezTo>
                    <a:pt x="2769" y="13427"/>
                    <a:pt x="3877" y="15762"/>
                    <a:pt x="4708" y="17514"/>
                  </a:cubicBezTo>
                  <a:cubicBezTo>
                    <a:pt x="5538" y="19265"/>
                    <a:pt x="6092" y="20432"/>
                    <a:pt x="6092" y="20530"/>
                  </a:cubicBezTo>
                  <a:cubicBezTo>
                    <a:pt x="6092" y="20627"/>
                    <a:pt x="5538" y="19654"/>
                    <a:pt x="5538" y="18584"/>
                  </a:cubicBezTo>
                  <a:cubicBezTo>
                    <a:pt x="5538" y="17514"/>
                    <a:pt x="6092" y="16346"/>
                    <a:pt x="7477" y="15373"/>
                  </a:cubicBezTo>
                  <a:cubicBezTo>
                    <a:pt x="8862" y="14400"/>
                    <a:pt x="11077" y="13622"/>
                    <a:pt x="13015" y="13622"/>
                  </a:cubicBezTo>
                  <a:cubicBezTo>
                    <a:pt x="14954" y="13622"/>
                    <a:pt x="16615" y="14400"/>
                    <a:pt x="18000" y="15859"/>
                  </a:cubicBezTo>
                  <a:cubicBezTo>
                    <a:pt x="19385" y="17319"/>
                    <a:pt x="20492" y="1945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0" name="Line"/>
            <p:cNvSpPr/>
            <p:nvPr/>
          </p:nvSpPr>
          <p:spPr>
            <a:xfrm>
              <a:off x="4559300" y="3602871"/>
              <a:ext cx="63500" cy="3001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1" fill="norm" stroke="1" extrusionOk="0">
                  <a:moveTo>
                    <a:pt x="0" y="0"/>
                  </a:moveTo>
                  <a:cubicBezTo>
                    <a:pt x="1440" y="4531"/>
                    <a:pt x="2880" y="9063"/>
                    <a:pt x="3960" y="12235"/>
                  </a:cubicBezTo>
                  <a:cubicBezTo>
                    <a:pt x="5040" y="15407"/>
                    <a:pt x="5760" y="17220"/>
                    <a:pt x="6480" y="18655"/>
                  </a:cubicBezTo>
                  <a:cubicBezTo>
                    <a:pt x="7200" y="20090"/>
                    <a:pt x="7920" y="21147"/>
                    <a:pt x="9720" y="21373"/>
                  </a:cubicBezTo>
                  <a:cubicBezTo>
                    <a:pt x="11520" y="21600"/>
                    <a:pt x="14400" y="20996"/>
                    <a:pt x="16560" y="20014"/>
                  </a:cubicBezTo>
                  <a:cubicBezTo>
                    <a:pt x="18720" y="19032"/>
                    <a:pt x="20160" y="17673"/>
                    <a:pt x="21600" y="163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1" name="Line"/>
            <p:cNvSpPr/>
            <p:nvPr/>
          </p:nvSpPr>
          <p:spPr>
            <a:xfrm>
              <a:off x="4559300" y="3761621"/>
              <a:ext cx="444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2" name="Line"/>
            <p:cNvSpPr/>
            <p:nvPr/>
          </p:nvSpPr>
          <p:spPr>
            <a:xfrm>
              <a:off x="4635500" y="3516347"/>
              <a:ext cx="146050" cy="3340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7" fill="norm" stroke="1" extrusionOk="0">
                  <a:moveTo>
                    <a:pt x="0" y="19288"/>
                  </a:moveTo>
                  <a:cubicBezTo>
                    <a:pt x="1565" y="17938"/>
                    <a:pt x="3130" y="16588"/>
                    <a:pt x="4226" y="15441"/>
                  </a:cubicBezTo>
                  <a:cubicBezTo>
                    <a:pt x="5322" y="14293"/>
                    <a:pt x="5948" y="13348"/>
                    <a:pt x="5635" y="13213"/>
                  </a:cubicBezTo>
                  <a:cubicBezTo>
                    <a:pt x="5322" y="13078"/>
                    <a:pt x="4070" y="13753"/>
                    <a:pt x="3130" y="14765"/>
                  </a:cubicBezTo>
                  <a:cubicBezTo>
                    <a:pt x="2191" y="15778"/>
                    <a:pt x="1565" y="17128"/>
                    <a:pt x="1252" y="18141"/>
                  </a:cubicBezTo>
                  <a:cubicBezTo>
                    <a:pt x="939" y="19153"/>
                    <a:pt x="939" y="19828"/>
                    <a:pt x="2348" y="20368"/>
                  </a:cubicBezTo>
                  <a:cubicBezTo>
                    <a:pt x="3757" y="20908"/>
                    <a:pt x="6574" y="21313"/>
                    <a:pt x="9548" y="20706"/>
                  </a:cubicBezTo>
                  <a:cubicBezTo>
                    <a:pt x="12522" y="20098"/>
                    <a:pt x="15652" y="18478"/>
                    <a:pt x="17217" y="17331"/>
                  </a:cubicBezTo>
                  <a:cubicBezTo>
                    <a:pt x="18783" y="16183"/>
                    <a:pt x="18783" y="15508"/>
                    <a:pt x="18000" y="15170"/>
                  </a:cubicBezTo>
                  <a:cubicBezTo>
                    <a:pt x="17217" y="14833"/>
                    <a:pt x="15652" y="14833"/>
                    <a:pt x="14243" y="15170"/>
                  </a:cubicBezTo>
                  <a:cubicBezTo>
                    <a:pt x="12835" y="15508"/>
                    <a:pt x="11583" y="16183"/>
                    <a:pt x="10800" y="16993"/>
                  </a:cubicBezTo>
                  <a:cubicBezTo>
                    <a:pt x="10017" y="17803"/>
                    <a:pt x="9704" y="18748"/>
                    <a:pt x="9704" y="19558"/>
                  </a:cubicBezTo>
                  <a:cubicBezTo>
                    <a:pt x="9704" y="20368"/>
                    <a:pt x="10017" y="21043"/>
                    <a:pt x="10957" y="21245"/>
                  </a:cubicBezTo>
                  <a:cubicBezTo>
                    <a:pt x="11896" y="21448"/>
                    <a:pt x="13461" y="21178"/>
                    <a:pt x="15183" y="19896"/>
                  </a:cubicBezTo>
                  <a:cubicBezTo>
                    <a:pt x="16904" y="18613"/>
                    <a:pt x="18783" y="16318"/>
                    <a:pt x="19722" y="13686"/>
                  </a:cubicBezTo>
                  <a:cubicBezTo>
                    <a:pt x="20661" y="11053"/>
                    <a:pt x="20661" y="8083"/>
                    <a:pt x="20348" y="5856"/>
                  </a:cubicBezTo>
                  <a:cubicBezTo>
                    <a:pt x="20035" y="3628"/>
                    <a:pt x="19409" y="2143"/>
                    <a:pt x="18470" y="1198"/>
                  </a:cubicBezTo>
                  <a:cubicBezTo>
                    <a:pt x="17530" y="253"/>
                    <a:pt x="16278" y="-152"/>
                    <a:pt x="15339" y="51"/>
                  </a:cubicBezTo>
                  <a:cubicBezTo>
                    <a:pt x="14400" y="253"/>
                    <a:pt x="13774" y="1063"/>
                    <a:pt x="13304" y="3358"/>
                  </a:cubicBezTo>
                  <a:cubicBezTo>
                    <a:pt x="12835" y="5653"/>
                    <a:pt x="12522" y="9433"/>
                    <a:pt x="13930" y="12606"/>
                  </a:cubicBezTo>
                  <a:cubicBezTo>
                    <a:pt x="15339" y="15778"/>
                    <a:pt x="18470" y="18343"/>
                    <a:pt x="21600" y="209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3" name="Line"/>
            <p:cNvSpPr/>
            <p:nvPr/>
          </p:nvSpPr>
          <p:spPr>
            <a:xfrm>
              <a:off x="4928326" y="3672721"/>
              <a:ext cx="107225" cy="1230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5" h="21290" fill="norm" stroke="1" extrusionOk="0">
                  <a:moveTo>
                    <a:pt x="2396" y="0"/>
                  </a:moveTo>
                  <a:cubicBezTo>
                    <a:pt x="1549" y="4027"/>
                    <a:pt x="702" y="8054"/>
                    <a:pt x="279" y="11166"/>
                  </a:cubicBezTo>
                  <a:cubicBezTo>
                    <a:pt x="-145" y="14278"/>
                    <a:pt x="-145" y="16475"/>
                    <a:pt x="702" y="18305"/>
                  </a:cubicBezTo>
                  <a:cubicBezTo>
                    <a:pt x="1549" y="20136"/>
                    <a:pt x="3243" y="21600"/>
                    <a:pt x="4726" y="21234"/>
                  </a:cubicBezTo>
                  <a:cubicBezTo>
                    <a:pt x="6208" y="20868"/>
                    <a:pt x="7479" y="18671"/>
                    <a:pt x="8326" y="15559"/>
                  </a:cubicBezTo>
                  <a:cubicBezTo>
                    <a:pt x="9173" y="12447"/>
                    <a:pt x="9596" y="8420"/>
                    <a:pt x="10020" y="5492"/>
                  </a:cubicBezTo>
                  <a:cubicBezTo>
                    <a:pt x="10443" y="2563"/>
                    <a:pt x="10867" y="732"/>
                    <a:pt x="10867" y="732"/>
                  </a:cubicBezTo>
                  <a:cubicBezTo>
                    <a:pt x="10867" y="732"/>
                    <a:pt x="10443" y="2563"/>
                    <a:pt x="10231" y="4576"/>
                  </a:cubicBezTo>
                  <a:cubicBezTo>
                    <a:pt x="10020" y="6590"/>
                    <a:pt x="10020" y="8786"/>
                    <a:pt x="10443" y="11166"/>
                  </a:cubicBezTo>
                  <a:cubicBezTo>
                    <a:pt x="10867" y="13546"/>
                    <a:pt x="11714" y="16108"/>
                    <a:pt x="13196" y="17024"/>
                  </a:cubicBezTo>
                  <a:cubicBezTo>
                    <a:pt x="14679" y="17939"/>
                    <a:pt x="16796" y="17207"/>
                    <a:pt x="18279" y="15925"/>
                  </a:cubicBezTo>
                  <a:cubicBezTo>
                    <a:pt x="19761" y="14644"/>
                    <a:pt x="20608" y="12814"/>
                    <a:pt x="21455" y="109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4" name="Line"/>
            <p:cNvSpPr/>
            <p:nvPr/>
          </p:nvSpPr>
          <p:spPr>
            <a:xfrm>
              <a:off x="4823993" y="3706178"/>
              <a:ext cx="65529" cy="1655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64" h="21118" fill="norm" stroke="1" extrusionOk="0">
                  <a:moveTo>
                    <a:pt x="8475" y="3022"/>
                  </a:moveTo>
                  <a:cubicBezTo>
                    <a:pt x="8475" y="1672"/>
                    <a:pt x="8475" y="322"/>
                    <a:pt x="7166" y="52"/>
                  </a:cubicBezTo>
                  <a:cubicBezTo>
                    <a:pt x="5856" y="-218"/>
                    <a:pt x="3238" y="592"/>
                    <a:pt x="1602" y="1672"/>
                  </a:cubicBezTo>
                  <a:cubicBezTo>
                    <a:pt x="-34" y="2752"/>
                    <a:pt x="-689" y="4102"/>
                    <a:pt x="947" y="6127"/>
                  </a:cubicBezTo>
                  <a:cubicBezTo>
                    <a:pt x="2584" y="8152"/>
                    <a:pt x="6511" y="10852"/>
                    <a:pt x="9784" y="12607"/>
                  </a:cubicBezTo>
                  <a:cubicBezTo>
                    <a:pt x="13056" y="14362"/>
                    <a:pt x="15675" y="15172"/>
                    <a:pt x="17638" y="16387"/>
                  </a:cubicBezTo>
                  <a:cubicBezTo>
                    <a:pt x="19602" y="17602"/>
                    <a:pt x="20911" y="19222"/>
                    <a:pt x="19929" y="20167"/>
                  </a:cubicBezTo>
                  <a:cubicBezTo>
                    <a:pt x="18947" y="21112"/>
                    <a:pt x="15675" y="21382"/>
                    <a:pt x="13384" y="20842"/>
                  </a:cubicBezTo>
                  <a:cubicBezTo>
                    <a:pt x="11093" y="20302"/>
                    <a:pt x="9784" y="18952"/>
                    <a:pt x="8475" y="176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5" name="Line"/>
            <p:cNvSpPr/>
            <p:nvPr/>
          </p:nvSpPr>
          <p:spPr>
            <a:xfrm>
              <a:off x="5016500" y="3666371"/>
              <a:ext cx="120650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7200"/>
                  </a:moveTo>
                  <a:cubicBezTo>
                    <a:pt x="758" y="12600"/>
                    <a:pt x="1516" y="18000"/>
                    <a:pt x="1895" y="19200"/>
                  </a:cubicBezTo>
                  <a:cubicBezTo>
                    <a:pt x="2274" y="20400"/>
                    <a:pt x="2274" y="17400"/>
                    <a:pt x="2842" y="14400"/>
                  </a:cubicBezTo>
                  <a:cubicBezTo>
                    <a:pt x="3411" y="11400"/>
                    <a:pt x="4547" y="8400"/>
                    <a:pt x="5305" y="8400"/>
                  </a:cubicBezTo>
                  <a:cubicBezTo>
                    <a:pt x="6063" y="8400"/>
                    <a:pt x="6442" y="11400"/>
                    <a:pt x="6632" y="14400"/>
                  </a:cubicBezTo>
                  <a:cubicBezTo>
                    <a:pt x="6821" y="17400"/>
                    <a:pt x="6821" y="20400"/>
                    <a:pt x="7389" y="20700"/>
                  </a:cubicBezTo>
                  <a:cubicBezTo>
                    <a:pt x="7958" y="21000"/>
                    <a:pt x="9095" y="18600"/>
                    <a:pt x="10042" y="15900"/>
                  </a:cubicBezTo>
                  <a:cubicBezTo>
                    <a:pt x="10989" y="13200"/>
                    <a:pt x="11747" y="10200"/>
                    <a:pt x="12505" y="6900"/>
                  </a:cubicBezTo>
                  <a:cubicBezTo>
                    <a:pt x="13263" y="3600"/>
                    <a:pt x="14021" y="0"/>
                    <a:pt x="14968" y="0"/>
                  </a:cubicBezTo>
                  <a:cubicBezTo>
                    <a:pt x="15916" y="0"/>
                    <a:pt x="17053" y="3600"/>
                    <a:pt x="18189" y="7800"/>
                  </a:cubicBezTo>
                  <a:cubicBezTo>
                    <a:pt x="19326" y="12000"/>
                    <a:pt x="20463" y="16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6" name="Line"/>
            <p:cNvSpPr/>
            <p:nvPr/>
          </p:nvSpPr>
          <p:spPr>
            <a:xfrm>
              <a:off x="5217182" y="3445851"/>
              <a:ext cx="193018" cy="4029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0" h="21417" fill="norm" stroke="1" extrusionOk="0">
                  <a:moveTo>
                    <a:pt x="7323" y="11720"/>
                  </a:moveTo>
                  <a:cubicBezTo>
                    <a:pt x="6853" y="11158"/>
                    <a:pt x="6384" y="10596"/>
                    <a:pt x="5562" y="10258"/>
                  </a:cubicBezTo>
                  <a:cubicBezTo>
                    <a:pt x="4740" y="9921"/>
                    <a:pt x="3567" y="9808"/>
                    <a:pt x="2510" y="9921"/>
                  </a:cubicBezTo>
                  <a:cubicBezTo>
                    <a:pt x="1453" y="10033"/>
                    <a:pt x="514" y="10370"/>
                    <a:pt x="162" y="11102"/>
                  </a:cubicBezTo>
                  <a:cubicBezTo>
                    <a:pt x="-190" y="11833"/>
                    <a:pt x="45" y="12958"/>
                    <a:pt x="749" y="13577"/>
                  </a:cubicBezTo>
                  <a:cubicBezTo>
                    <a:pt x="1453" y="14196"/>
                    <a:pt x="2627" y="14308"/>
                    <a:pt x="4271" y="13689"/>
                  </a:cubicBezTo>
                  <a:cubicBezTo>
                    <a:pt x="5914" y="13070"/>
                    <a:pt x="8027" y="11720"/>
                    <a:pt x="9906" y="9527"/>
                  </a:cubicBezTo>
                  <a:cubicBezTo>
                    <a:pt x="11784" y="7333"/>
                    <a:pt x="13427" y="4296"/>
                    <a:pt x="14367" y="2496"/>
                  </a:cubicBezTo>
                  <a:cubicBezTo>
                    <a:pt x="15306" y="696"/>
                    <a:pt x="15540" y="133"/>
                    <a:pt x="15188" y="21"/>
                  </a:cubicBezTo>
                  <a:cubicBezTo>
                    <a:pt x="14836" y="-92"/>
                    <a:pt x="13897" y="246"/>
                    <a:pt x="13427" y="1314"/>
                  </a:cubicBezTo>
                  <a:cubicBezTo>
                    <a:pt x="12958" y="2383"/>
                    <a:pt x="12958" y="4183"/>
                    <a:pt x="12606" y="6771"/>
                  </a:cubicBezTo>
                  <a:cubicBezTo>
                    <a:pt x="12253" y="9358"/>
                    <a:pt x="11549" y="12733"/>
                    <a:pt x="10845" y="15095"/>
                  </a:cubicBezTo>
                  <a:cubicBezTo>
                    <a:pt x="10140" y="17458"/>
                    <a:pt x="9436" y="18808"/>
                    <a:pt x="9084" y="19764"/>
                  </a:cubicBezTo>
                  <a:cubicBezTo>
                    <a:pt x="8732" y="20721"/>
                    <a:pt x="8732" y="21283"/>
                    <a:pt x="9201" y="21396"/>
                  </a:cubicBezTo>
                  <a:cubicBezTo>
                    <a:pt x="9671" y="21508"/>
                    <a:pt x="10610" y="21170"/>
                    <a:pt x="11667" y="20439"/>
                  </a:cubicBezTo>
                  <a:cubicBezTo>
                    <a:pt x="12723" y="19708"/>
                    <a:pt x="13897" y="18583"/>
                    <a:pt x="14484" y="17627"/>
                  </a:cubicBezTo>
                  <a:cubicBezTo>
                    <a:pt x="15071" y="16671"/>
                    <a:pt x="15071" y="15883"/>
                    <a:pt x="14719" y="15264"/>
                  </a:cubicBezTo>
                  <a:cubicBezTo>
                    <a:pt x="14367" y="14646"/>
                    <a:pt x="13662" y="14196"/>
                    <a:pt x="14014" y="13802"/>
                  </a:cubicBezTo>
                  <a:cubicBezTo>
                    <a:pt x="14367" y="13408"/>
                    <a:pt x="15775" y="13070"/>
                    <a:pt x="17184" y="12733"/>
                  </a:cubicBezTo>
                  <a:cubicBezTo>
                    <a:pt x="18593" y="12395"/>
                    <a:pt x="20001" y="12058"/>
                    <a:pt x="21410" y="117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7" name="Line"/>
            <p:cNvSpPr/>
            <p:nvPr/>
          </p:nvSpPr>
          <p:spPr>
            <a:xfrm>
              <a:off x="5664563" y="3361521"/>
              <a:ext cx="171087" cy="3805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4" h="21336" fill="norm" stroke="1" extrusionOk="0">
                  <a:moveTo>
                    <a:pt x="1554" y="9260"/>
                  </a:moveTo>
                  <a:cubicBezTo>
                    <a:pt x="1287" y="12939"/>
                    <a:pt x="1021" y="16618"/>
                    <a:pt x="887" y="18754"/>
                  </a:cubicBezTo>
                  <a:cubicBezTo>
                    <a:pt x="754" y="20891"/>
                    <a:pt x="754" y="21484"/>
                    <a:pt x="621" y="21306"/>
                  </a:cubicBezTo>
                  <a:cubicBezTo>
                    <a:pt x="487" y="21128"/>
                    <a:pt x="221" y="20179"/>
                    <a:pt x="87" y="17627"/>
                  </a:cubicBezTo>
                  <a:cubicBezTo>
                    <a:pt x="-46" y="15075"/>
                    <a:pt x="-46" y="10921"/>
                    <a:pt x="221" y="8488"/>
                  </a:cubicBezTo>
                  <a:cubicBezTo>
                    <a:pt x="487" y="6055"/>
                    <a:pt x="1021" y="5343"/>
                    <a:pt x="1954" y="5106"/>
                  </a:cubicBezTo>
                  <a:cubicBezTo>
                    <a:pt x="2887" y="4869"/>
                    <a:pt x="4221" y="5106"/>
                    <a:pt x="5554" y="6530"/>
                  </a:cubicBezTo>
                  <a:cubicBezTo>
                    <a:pt x="6887" y="7954"/>
                    <a:pt x="8221" y="10565"/>
                    <a:pt x="9554" y="12405"/>
                  </a:cubicBezTo>
                  <a:cubicBezTo>
                    <a:pt x="10887" y="14244"/>
                    <a:pt x="12221" y="15313"/>
                    <a:pt x="13554" y="16025"/>
                  </a:cubicBezTo>
                  <a:cubicBezTo>
                    <a:pt x="14887" y="16737"/>
                    <a:pt x="16221" y="17093"/>
                    <a:pt x="17154" y="16677"/>
                  </a:cubicBezTo>
                  <a:cubicBezTo>
                    <a:pt x="18087" y="16262"/>
                    <a:pt x="18621" y="15075"/>
                    <a:pt x="19021" y="12405"/>
                  </a:cubicBezTo>
                  <a:cubicBezTo>
                    <a:pt x="19421" y="9735"/>
                    <a:pt x="19687" y="5581"/>
                    <a:pt x="19821" y="3207"/>
                  </a:cubicBezTo>
                  <a:cubicBezTo>
                    <a:pt x="19954" y="833"/>
                    <a:pt x="19954" y="240"/>
                    <a:pt x="20221" y="62"/>
                  </a:cubicBezTo>
                  <a:cubicBezTo>
                    <a:pt x="20487" y="-116"/>
                    <a:pt x="21021" y="121"/>
                    <a:pt x="21554" y="3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8" name="Line"/>
            <p:cNvSpPr/>
            <p:nvPr/>
          </p:nvSpPr>
          <p:spPr>
            <a:xfrm>
              <a:off x="5865283" y="3532971"/>
              <a:ext cx="52917" cy="901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12" fill="norm" stroke="1" extrusionOk="0">
                  <a:moveTo>
                    <a:pt x="21600" y="5903"/>
                  </a:moveTo>
                  <a:cubicBezTo>
                    <a:pt x="17280" y="7376"/>
                    <a:pt x="12960" y="8848"/>
                    <a:pt x="8640" y="11057"/>
                  </a:cubicBezTo>
                  <a:cubicBezTo>
                    <a:pt x="4320" y="13266"/>
                    <a:pt x="0" y="16212"/>
                    <a:pt x="0" y="18176"/>
                  </a:cubicBezTo>
                  <a:cubicBezTo>
                    <a:pt x="0" y="20139"/>
                    <a:pt x="4320" y="21121"/>
                    <a:pt x="8208" y="20876"/>
                  </a:cubicBezTo>
                  <a:cubicBezTo>
                    <a:pt x="12096" y="20630"/>
                    <a:pt x="15552" y="19157"/>
                    <a:pt x="17712" y="16457"/>
                  </a:cubicBezTo>
                  <a:cubicBezTo>
                    <a:pt x="19872" y="13757"/>
                    <a:pt x="20736" y="9830"/>
                    <a:pt x="20736" y="6639"/>
                  </a:cubicBezTo>
                  <a:cubicBezTo>
                    <a:pt x="20736" y="3448"/>
                    <a:pt x="19872" y="994"/>
                    <a:pt x="18576" y="257"/>
                  </a:cubicBezTo>
                  <a:cubicBezTo>
                    <a:pt x="17280" y="-479"/>
                    <a:pt x="15552" y="503"/>
                    <a:pt x="13824" y="14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69" name="Line"/>
            <p:cNvSpPr/>
            <p:nvPr/>
          </p:nvSpPr>
          <p:spPr>
            <a:xfrm>
              <a:off x="5937250" y="3475871"/>
              <a:ext cx="80900" cy="1347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8" h="21147" fill="norm" stroke="1" extrusionOk="0">
                  <a:moveTo>
                    <a:pt x="0" y="6978"/>
                  </a:moveTo>
                  <a:cubicBezTo>
                    <a:pt x="2769" y="6646"/>
                    <a:pt x="5538" y="6314"/>
                    <a:pt x="9138" y="7809"/>
                  </a:cubicBezTo>
                  <a:cubicBezTo>
                    <a:pt x="12738" y="9305"/>
                    <a:pt x="17169" y="12628"/>
                    <a:pt x="19385" y="15120"/>
                  </a:cubicBezTo>
                  <a:cubicBezTo>
                    <a:pt x="21600" y="17612"/>
                    <a:pt x="21600" y="19274"/>
                    <a:pt x="20215" y="20271"/>
                  </a:cubicBezTo>
                  <a:cubicBezTo>
                    <a:pt x="18831" y="21268"/>
                    <a:pt x="16062" y="21600"/>
                    <a:pt x="13846" y="20271"/>
                  </a:cubicBezTo>
                  <a:cubicBezTo>
                    <a:pt x="11631" y="18942"/>
                    <a:pt x="9969" y="15951"/>
                    <a:pt x="10800" y="12295"/>
                  </a:cubicBezTo>
                  <a:cubicBezTo>
                    <a:pt x="11631" y="8640"/>
                    <a:pt x="14954" y="4320"/>
                    <a:pt x="1827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0" name="Line"/>
            <p:cNvSpPr/>
            <p:nvPr/>
          </p:nvSpPr>
          <p:spPr>
            <a:xfrm>
              <a:off x="6096363" y="3458528"/>
              <a:ext cx="171087" cy="1057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4" h="20753" fill="norm" stroke="1" extrusionOk="0">
                  <a:moveTo>
                    <a:pt x="754" y="4650"/>
                  </a:moveTo>
                  <a:cubicBezTo>
                    <a:pt x="754" y="8803"/>
                    <a:pt x="754" y="12957"/>
                    <a:pt x="621" y="16073"/>
                  </a:cubicBezTo>
                  <a:cubicBezTo>
                    <a:pt x="487" y="19188"/>
                    <a:pt x="221" y="21265"/>
                    <a:pt x="87" y="20642"/>
                  </a:cubicBezTo>
                  <a:cubicBezTo>
                    <a:pt x="-46" y="20019"/>
                    <a:pt x="-46" y="16696"/>
                    <a:pt x="221" y="13996"/>
                  </a:cubicBezTo>
                  <a:cubicBezTo>
                    <a:pt x="487" y="11296"/>
                    <a:pt x="1021" y="9219"/>
                    <a:pt x="1954" y="7557"/>
                  </a:cubicBezTo>
                  <a:cubicBezTo>
                    <a:pt x="2887" y="5896"/>
                    <a:pt x="4221" y="4650"/>
                    <a:pt x="5154" y="5273"/>
                  </a:cubicBezTo>
                  <a:cubicBezTo>
                    <a:pt x="6087" y="5896"/>
                    <a:pt x="6621" y="8388"/>
                    <a:pt x="6887" y="10673"/>
                  </a:cubicBezTo>
                  <a:cubicBezTo>
                    <a:pt x="7154" y="12957"/>
                    <a:pt x="7154" y="15034"/>
                    <a:pt x="7154" y="14619"/>
                  </a:cubicBezTo>
                  <a:cubicBezTo>
                    <a:pt x="7154" y="14203"/>
                    <a:pt x="7154" y="11296"/>
                    <a:pt x="7421" y="8803"/>
                  </a:cubicBezTo>
                  <a:cubicBezTo>
                    <a:pt x="7687" y="6311"/>
                    <a:pt x="8221" y="4234"/>
                    <a:pt x="9021" y="2573"/>
                  </a:cubicBezTo>
                  <a:cubicBezTo>
                    <a:pt x="9821" y="911"/>
                    <a:pt x="10887" y="-335"/>
                    <a:pt x="11554" y="80"/>
                  </a:cubicBezTo>
                  <a:cubicBezTo>
                    <a:pt x="12221" y="496"/>
                    <a:pt x="12487" y="2573"/>
                    <a:pt x="13421" y="5480"/>
                  </a:cubicBezTo>
                  <a:cubicBezTo>
                    <a:pt x="14354" y="8388"/>
                    <a:pt x="15954" y="12127"/>
                    <a:pt x="17421" y="13996"/>
                  </a:cubicBezTo>
                  <a:cubicBezTo>
                    <a:pt x="18887" y="15865"/>
                    <a:pt x="20221" y="15865"/>
                    <a:pt x="21554" y="158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1" name="Line"/>
            <p:cNvSpPr/>
            <p:nvPr/>
          </p:nvSpPr>
          <p:spPr>
            <a:xfrm>
              <a:off x="6235700" y="3172964"/>
              <a:ext cx="319753" cy="3791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7" h="21257" fill="norm" stroke="1" extrusionOk="0">
                  <a:moveTo>
                    <a:pt x="3411" y="18764"/>
                  </a:moveTo>
                  <a:cubicBezTo>
                    <a:pt x="3411" y="18171"/>
                    <a:pt x="3411" y="17577"/>
                    <a:pt x="3055" y="17162"/>
                  </a:cubicBezTo>
                  <a:cubicBezTo>
                    <a:pt x="2700" y="16746"/>
                    <a:pt x="1989" y="16509"/>
                    <a:pt x="1421" y="16687"/>
                  </a:cubicBezTo>
                  <a:cubicBezTo>
                    <a:pt x="853" y="16865"/>
                    <a:pt x="426" y="17459"/>
                    <a:pt x="213" y="18052"/>
                  </a:cubicBezTo>
                  <a:cubicBezTo>
                    <a:pt x="0" y="18645"/>
                    <a:pt x="0" y="19239"/>
                    <a:pt x="0" y="19832"/>
                  </a:cubicBezTo>
                  <a:cubicBezTo>
                    <a:pt x="0" y="20426"/>
                    <a:pt x="0" y="21019"/>
                    <a:pt x="355" y="21197"/>
                  </a:cubicBezTo>
                  <a:cubicBezTo>
                    <a:pt x="711" y="21375"/>
                    <a:pt x="1421" y="21138"/>
                    <a:pt x="1918" y="20722"/>
                  </a:cubicBezTo>
                  <a:cubicBezTo>
                    <a:pt x="2416" y="20307"/>
                    <a:pt x="2700" y="19713"/>
                    <a:pt x="3339" y="19357"/>
                  </a:cubicBezTo>
                  <a:cubicBezTo>
                    <a:pt x="3979" y="19001"/>
                    <a:pt x="4974" y="18883"/>
                    <a:pt x="5897" y="17637"/>
                  </a:cubicBezTo>
                  <a:cubicBezTo>
                    <a:pt x="6821" y="16390"/>
                    <a:pt x="7674" y="14017"/>
                    <a:pt x="8384" y="11346"/>
                  </a:cubicBezTo>
                  <a:cubicBezTo>
                    <a:pt x="9095" y="8676"/>
                    <a:pt x="9663" y="5709"/>
                    <a:pt x="10089" y="3632"/>
                  </a:cubicBezTo>
                  <a:cubicBezTo>
                    <a:pt x="10516" y="1555"/>
                    <a:pt x="10800" y="368"/>
                    <a:pt x="10942" y="72"/>
                  </a:cubicBezTo>
                  <a:cubicBezTo>
                    <a:pt x="11084" y="-225"/>
                    <a:pt x="11084" y="368"/>
                    <a:pt x="10729" y="2386"/>
                  </a:cubicBezTo>
                  <a:cubicBezTo>
                    <a:pt x="10374" y="4404"/>
                    <a:pt x="9663" y="7845"/>
                    <a:pt x="9237" y="10575"/>
                  </a:cubicBezTo>
                  <a:cubicBezTo>
                    <a:pt x="8811" y="13305"/>
                    <a:pt x="8668" y="15322"/>
                    <a:pt x="8597" y="16806"/>
                  </a:cubicBezTo>
                  <a:cubicBezTo>
                    <a:pt x="8526" y="18289"/>
                    <a:pt x="8526" y="19239"/>
                    <a:pt x="8882" y="19773"/>
                  </a:cubicBezTo>
                  <a:cubicBezTo>
                    <a:pt x="9237" y="20307"/>
                    <a:pt x="9947" y="20426"/>
                    <a:pt x="10587" y="20248"/>
                  </a:cubicBezTo>
                  <a:cubicBezTo>
                    <a:pt x="11226" y="20070"/>
                    <a:pt x="11795" y="19595"/>
                    <a:pt x="12647" y="18586"/>
                  </a:cubicBezTo>
                  <a:cubicBezTo>
                    <a:pt x="13500" y="17577"/>
                    <a:pt x="14637" y="16034"/>
                    <a:pt x="15276" y="14966"/>
                  </a:cubicBezTo>
                  <a:cubicBezTo>
                    <a:pt x="15916" y="13898"/>
                    <a:pt x="16058" y="13305"/>
                    <a:pt x="16129" y="13305"/>
                  </a:cubicBezTo>
                  <a:cubicBezTo>
                    <a:pt x="16200" y="13305"/>
                    <a:pt x="16200" y="13898"/>
                    <a:pt x="16768" y="14610"/>
                  </a:cubicBezTo>
                  <a:cubicBezTo>
                    <a:pt x="17337" y="15322"/>
                    <a:pt x="18474" y="16153"/>
                    <a:pt x="19326" y="16806"/>
                  </a:cubicBezTo>
                  <a:cubicBezTo>
                    <a:pt x="20179" y="17459"/>
                    <a:pt x="20747" y="17933"/>
                    <a:pt x="21103" y="18467"/>
                  </a:cubicBezTo>
                  <a:cubicBezTo>
                    <a:pt x="21458" y="19001"/>
                    <a:pt x="21600" y="19595"/>
                    <a:pt x="21316" y="20010"/>
                  </a:cubicBezTo>
                  <a:cubicBezTo>
                    <a:pt x="21032" y="20426"/>
                    <a:pt x="20321" y="20663"/>
                    <a:pt x="19539" y="20782"/>
                  </a:cubicBezTo>
                  <a:cubicBezTo>
                    <a:pt x="18758" y="20900"/>
                    <a:pt x="17905" y="20900"/>
                    <a:pt x="17053" y="209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2" name="Line"/>
            <p:cNvSpPr/>
            <p:nvPr/>
          </p:nvSpPr>
          <p:spPr>
            <a:xfrm>
              <a:off x="5850000" y="882954"/>
              <a:ext cx="514400" cy="22754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6" h="21600" fill="norm" stroke="1" extrusionOk="0">
                  <a:moveTo>
                    <a:pt x="7337" y="21600"/>
                  </a:moveTo>
                  <a:cubicBezTo>
                    <a:pt x="8924" y="21238"/>
                    <a:pt x="10511" y="20877"/>
                    <a:pt x="12627" y="20384"/>
                  </a:cubicBezTo>
                  <a:cubicBezTo>
                    <a:pt x="14742" y="19892"/>
                    <a:pt x="17387" y="19269"/>
                    <a:pt x="19018" y="18767"/>
                  </a:cubicBezTo>
                  <a:cubicBezTo>
                    <a:pt x="20649" y="18265"/>
                    <a:pt x="21267" y="17883"/>
                    <a:pt x="21399" y="17431"/>
                  </a:cubicBezTo>
                  <a:cubicBezTo>
                    <a:pt x="21531" y="16979"/>
                    <a:pt x="21178" y="16456"/>
                    <a:pt x="20209" y="15934"/>
                  </a:cubicBezTo>
                  <a:cubicBezTo>
                    <a:pt x="19239" y="15411"/>
                    <a:pt x="17652" y="14889"/>
                    <a:pt x="15844" y="14346"/>
                  </a:cubicBezTo>
                  <a:cubicBezTo>
                    <a:pt x="14037" y="13804"/>
                    <a:pt x="12009" y="13241"/>
                    <a:pt x="10070" y="12659"/>
                  </a:cubicBezTo>
                  <a:cubicBezTo>
                    <a:pt x="8130" y="12076"/>
                    <a:pt x="6279" y="11473"/>
                    <a:pt x="4824" y="10880"/>
                  </a:cubicBezTo>
                  <a:cubicBezTo>
                    <a:pt x="3369" y="10288"/>
                    <a:pt x="2311" y="9705"/>
                    <a:pt x="1562" y="9072"/>
                  </a:cubicBezTo>
                  <a:cubicBezTo>
                    <a:pt x="813" y="8439"/>
                    <a:pt x="372" y="7756"/>
                    <a:pt x="151" y="7002"/>
                  </a:cubicBezTo>
                  <a:cubicBezTo>
                    <a:pt x="-69" y="6249"/>
                    <a:pt x="-69" y="5425"/>
                    <a:pt x="284" y="4732"/>
                  </a:cubicBezTo>
                  <a:cubicBezTo>
                    <a:pt x="636" y="4039"/>
                    <a:pt x="1342" y="3476"/>
                    <a:pt x="2488" y="2964"/>
                  </a:cubicBezTo>
                  <a:cubicBezTo>
                    <a:pt x="3634" y="2451"/>
                    <a:pt x="5221" y="1989"/>
                    <a:pt x="6279" y="1698"/>
                  </a:cubicBezTo>
                  <a:cubicBezTo>
                    <a:pt x="7337" y="1407"/>
                    <a:pt x="7866" y="1286"/>
                    <a:pt x="8174" y="1115"/>
                  </a:cubicBezTo>
                  <a:cubicBezTo>
                    <a:pt x="8483" y="944"/>
                    <a:pt x="8571" y="723"/>
                    <a:pt x="8747" y="563"/>
                  </a:cubicBezTo>
                  <a:cubicBezTo>
                    <a:pt x="8924" y="402"/>
                    <a:pt x="9188" y="301"/>
                    <a:pt x="9409" y="201"/>
                  </a:cubicBezTo>
                  <a:cubicBezTo>
                    <a:pt x="9629" y="100"/>
                    <a:pt x="9805" y="0"/>
                    <a:pt x="9717" y="0"/>
                  </a:cubicBezTo>
                  <a:cubicBezTo>
                    <a:pt x="9629" y="0"/>
                    <a:pt x="9276" y="100"/>
                    <a:pt x="8747" y="291"/>
                  </a:cubicBezTo>
                  <a:cubicBezTo>
                    <a:pt x="8218" y="482"/>
                    <a:pt x="7513" y="764"/>
                    <a:pt x="6940" y="924"/>
                  </a:cubicBezTo>
                  <a:cubicBezTo>
                    <a:pt x="6367" y="1085"/>
                    <a:pt x="5926" y="1125"/>
                    <a:pt x="5618" y="1095"/>
                  </a:cubicBezTo>
                  <a:cubicBezTo>
                    <a:pt x="5309" y="1065"/>
                    <a:pt x="5133" y="964"/>
                    <a:pt x="5089" y="804"/>
                  </a:cubicBezTo>
                  <a:cubicBezTo>
                    <a:pt x="5044" y="643"/>
                    <a:pt x="5133" y="422"/>
                    <a:pt x="5353" y="271"/>
                  </a:cubicBezTo>
                  <a:cubicBezTo>
                    <a:pt x="5573" y="121"/>
                    <a:pt x="5926" y="40"/>
                    <a:pt x="6367" y="20"/>
                  </a:cubicBezTo>
                  <a:cubicBezTo>
                    <a:pt x="6808" y="0"/>
                    <a:pt x="7337" y="40"/>
                    <a:pt x="8307" y="191"/>
                  </a:cubicBezTo>
                  <a:cubicBezTo>
                    <a:pt x="9276" y="342"/>
                    <a:pt x="10687" y="603"/>
                    <a:pt x="12098" y="8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3" name="Line"/>
            <p:cNvSpPr/>
            <p:nvPr/>
          </p:nvSpPr>
          <p:spPr>
            <a:xfrm>
              <a:off x="742950" y="5615821"/>
              <a:ext cx="4127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766" y="15840"/>
                    <a:pt x="7532" y="10080"/>
                    <a:pt x="11132" y="6480"/>
                  </a:cubicBezTo>
                  <a:cubicBezTo>
                    <a:pt x="14732" y="2880"/>
                    <a:pt x="18166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4" name="Line"/>
            <p:cNvSpPr/>
            <p:nvPr/>
          </p:nvSpPr>
          <p:spPr>
            <a:xfrm>
              <a:off x="825500" y="5698371"/>
              <a:ext cx="292100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165" y="16971"/>
                    <a:pt x="10330" y="12343"/>
                    <a:pt x="13930" y="8743"/>
                  </a:cubicBezTo>
                  <a:cubicBezTo>
                    <a:pt x="17530" y="5143"/>
                    <a:pt x="19565" y="2571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5" name="Line"/>
            <p:cNvSpPr/>
            <p:nvPr/>
          </p:nvSpPr>
          <p:spPr>
            <a:xfrm>
              <a:off x="1117600" y="5571371"/>
              <a:ext cx="173303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6" h="21600" fill="norm" stroke="1" extrusionOk="0">
                  <a:moveTo>
                    <a:pt x="0" y="0"/>
                  </a:moveTo>
                  <a:cubicBezTo>
                    <a:pt x="6353" y="1362"/>
                    <a:pt x="12706" y="2724"/>
                    <a:pt x="16518" y="4184"/>
                  </a:cubicBezTo>
                  <a:cubicBezTo>
                    <a:pt x="20329" y="5643"/>
                    <a:pt x="21600" y="7200"/>
                    <a:pt x="20329" y="9341"/>
                  </a:cubicBezTo>
                  <a:cubicBezTo>
                    <a:pt x="19059" y="11481"/>
                    <a:pt x="15247" y="14205"/>
                    <a:pt x="12452" y="16346"/>
                  </a:cubicBezTo>
                  <a:cubicBezTo>
                    <a:pt x="9656" y="18486"/>
                    <a:pt x="7878" y="20043"/>
                    <a:pt x="609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6" name="Line"/>
            <p:cNvSpPr/>
            <p:nvPr/>
          </p:nvSpPr>
          <p:spPr>
            <a:xfrm>
              <a:off x="2286000" y="5501521"/>
              <a:ext cx="266700" cy="3326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4" fill="norm" stroke="1" extrusionOk="0">
                  <a:moveTo>
                    <a:pt x="0" y="0"/>
                  </a:moveTo>
                  <a:cubicBezTo>
                    <a:pt x="2743" y="2734"/>
                    <a:pt x="5486" y="5468"/>
                    <a:pt x="8400" y="8476"/>
                  </a:cubicBezTo>
                  <a:cubicBezTo>
                    <a:pt x="11314" y="11484"/>
                    <a:pt x="14400" y="14765"/>
                    <a:pt x="16200" y="16815"/>
                  </a:cubicBezTo>
                  <a:cubicBezTo>
                    <a:pt x="18000" y="18866"/>
                    <a:pt x="18514" y="19686"/>
                    <a:pt x="19114" y="20370"/>
                  </a:cubicBezTo>
                  <a:cubicBezTo>
                    <a:pt x="19714" y="21053"/>
                    <a:pt x="20400" y="21600"/>
                    <a:pt x="20743" y="21463"/>
                  </a:cubicBezTo>
                  <a:cubicBezTo>
                    <a:pt x="21086" y="21327"/>
                    <a:pt x="21086" y="20506"/>
                    <a:pt x="21171" y="19686"/>
                  </a:cubicBezTo>
                  <a:cubicBezTo>
                    <a:pt x="21257" y="18866"/>
                    <a:pt x="21429" y="18046"/>
                    <a:pt x="21600" y="172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7" name="Line"/>
            <p:cNvSpPr/>
            <p:nvPr/>
          </p:nvSpPr>
          <p:spPr>
            <a:xfrm>
              <a:off x="2374900" y="5476121"/>
              <a:ext cx="190500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960" y="2483"/>
                    <a:pt x="16320" y="4966"/>
                    <a:pt x="13680" y="7945"/>
                  </a:cubicBezTo>
                  <a:cubicBezTo>
                    <a:pt x="11040" y="10924"/>
                    <a:pt x="8400" y="14400"/>
                    <a:pt x="6120" y="16759"/>
                  </a:cubicBezTo>
                  <a:cubicBezTo>
                    <a:pt x="3840" y="19117"/>
                    <a:pt x="1920" y="2035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8" name="Line"/>
            <p:cNvSpPr/>
            <p:nvPr/>
          </p:nvSpPr>
          <p:spPr>
            <a:xfrm>
              <a:off x="2247900" y="5361821"/>
              <a:ext cx="387350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541" y="16364"/>
                    <a:pt x="7082" y="11127"/>
                    <a:pt x="10682" y="7527"/>
                  </a:cubicBezTo>
                  <a:cubicBezTo>
                    <a:pt x="14282" y="3927"/>
                    <a:pt x="17941" y="196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79" name="Line"/>
            <p:cNvSpPr/>
            <p:nvPr/>
          </p:nvSpPr>
          <p:spPr>
            <a:xfrm>
              <a:off x="2895600" y="5641221"/>
              <a:ext cx="2730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684" y="15429"/>
                    <a:pt x="7367" y="9257"/>
                    <a:pt x="10967" y="5657"/>
                  </a:cubicBezTo>
                  <a:cubicBezTo>
                    <a:pt x="14567" y="2057"/>
                    <a:pt x="18084" y="102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0" name="Line"/>
            <p:cNvSpPr/>
            <p:nvPr/>
          </p:nvSpPr>
          <p:spPr>
            <a:xfrm>
              <a:off x="3295650" y="5458298"/>
              <a:ext cx="361950" cy="2972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0" fill="norm" stroke="1" extrusionOk="0">
                  <a:moveTo>
                    <a:pt x="0" y="21360"/>
                  </a:moveTo>
                  <a:cubicBezTo>
                    <a:pt x="1642" y="18622"/>
                    <a:pt x="3284" y="15884"/>
                    <a:pt x="4863" y="12842"/>
                  </a:cubicBezTo>
                  <a:cubicBezTo>
                    <a:pt x="6442" y="9799"/>
                    <a:pt x="7958" y="6453"/>
                    <a:pt x="8905" y="4247"/>
                  </a:cubicBezTo>
                  <a:cubicBezTo>
                    <a:pt x="9853" y="2042"/>
                    <a:pt x="10232" y="977"/>
                    <a:pt x="10358" y="901"/>
                  </a:cubicBezTo>
                  <a:cubicBezTo>
                    <a:pt x="10484" y="825"/>
                    <a:pt x="10358" y="1737"/>
                    <a:pt x="9916" y="4247"/>
                  </a:cubicBezTo>
                  <a:cubicBezTo>
                    <a:pt x="9474" y="6757"/>
                    <a:pt x="8716" y="10864"/>
                    <a:pt x="8337" y="13374"/>
                  </a:cubicBezTo>
                  <a:cubicBezTo>
                    <a:pt x="7958" y="15884"/>
                    <a:pt x="7958" y="16797"/>
                    <a:pt x="8021" y="17633"/>
                  </a:cubicBezTo>
                  <a:cubicBezTo>
                    <a:pt x="8084" y="18470"/>
                    <a:pt x="8211" y="19230"/>
                    <a:pt x="8589" y="19687"/>
                  </a:cubicBezTo>
                  <a:cubicBezTo>
                    <a:pt x="8968" y="20143"/>
                    <a:pt x="9600" y="20295"/>
                    <a:pt x="10674" y="19383"/>
                  </a:cubicBezTo>
                  <a:cubicBezTo>
                    <a:pt x="11747" y="18470"/>
                    <a:pt x="13263" y="16492"/>
                    <a:pt x="14779" y="13602"/>
                  </a:cubicBezTo>
                  <a:cubicBezTo>
                    <a:pt x="16295" y="10712"/>
                    <a:pt x="17811" y="6909"/>
                    <a:pt x="18821" y="4323"/>
                  </a:cubicBezTo>
                  <a:cubicBezTo>
                    <a:pt x="19832" y="1737"/>
                    <a:pt x="20337" y="368"/>
                    <a:pt x="20463" y="64"/>
                  </a:cubicBezTo>
                  <a:cubicBezTo>
                    <a:pt x="20589" y="-240"/>
                    <a:pt x="20337" y="521"/>
                    <a:pt x="20021" y="2802"/>
                  </a:cubicBezTo>
                  <a:cubicBezTo>
                    <a:pt x="19705" y="5084"/>
                    <a:pt x="19326" y="8887"/>
                    <a:pt x="19579" y="12005"/>
                  </a:cubicBezTo>
                  <a:cubicBezTo>
                    <a:pt x="19832" y="15123"/>
                    <a:pt x="20716" y="17557"/>
                    <a:pt x="21600" y="199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1" name="Line"/>
            <p:cNvSpPr/>
            <p:nvPr/>
          </p:nvSpPr>
          <p:spPr>
            <a:xfrm>
              <a:off x="3693971" y="5689344"/>
              <a:ext cx="112069" cy="852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93" h="20710" fill="norm" stroke="1" extrusionOk="0">
                  <a:moveTo>
                    <a:pt x="9746" y="651"/>
                  </a:moveTo>
                  <a:cubicBezTo>
                    <a:pt x="7782" y="136"/>
                    <a:pt x="5819" y="-378"/>
                    <a:pt x="4248" y="393"/>
                  </a:cubicBezTo>
                  <a:cubicBezTo>
                    <a:pt x="2677" y="1165"/>
                    <a:pt x="1499" y="3222"/>
                    <a:pt x="713" y="5793"/>
                  </a:cubicBezTo>
                  <a:cubicBezTo>
                    <a:pt x="-72" y="8365"/>
                    <a:pt x="-465" y="11451"/>
                    <a:pt x="910" y="14279"/>
                  </a:cubicBezTo>
                  <a:cubicBezTo>
                    <a:pt x="2284" y="17108"/>
                    <a:pt x="5426" y="19679"/>
                    <a:pt x="8960" y="20451"/>
                  </a:cubicBezTo>
                  <a:cubicBezTo>
                    <a:pt x="12495" y="21222"/>
                    <a:pt x="16422" y="20193"/>
                    <a:pt x="18582" y="18393"/>
                  </a:cubicBezTo>
                  <a:cubicBezTo>
                    <a:pt x="20742" y="16593"/>
                    <a:pt x="21135" y="14022"/>
                    <a:pt x="20546" y="11965"/>
                  </a:cubicBezTo>
                  <a:cubicBezTo>
                    <a:pt x="19957" y="9908"/>
                    <a:pt x="18386" y="8365"/>
                    <a:pt x="16226" y="7079"/>
                  </a:cubicBezTo>
                  <a:cubicBezTo>
                    <a:pt x="14066" y="5793"/>
                    <a:pt x="11317" y="4765"/>
                    <a:pt x="8568" y="37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2" name="Line"/>
            <p:cNvSpPr/>
            <p:nvPr/>
          </p:nvSpPr>
          <p:spPr>
            <a:xfrm>
              <a:off x="4365535" y="5634871"/>
              <a:ext cx="308065" cy="1442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2" h="21328" fill="norm" stroke="1" extrusionOk="0">
                  <a:moveTo>
                    <a:pt x="1116" y="16904"/>
                  </a:moveTo>
                  <a:cubicBezTo>
                    <a:pt x="524" y="15652"/>
                    <a:pt x="-68" y="14400"/>
                    <a:pt x="6" y="11896"/>
                  </a:cubicBezTo>
                  <a:cubicBezTo>
                    <a:pt x="80" y="9391"/>
                    <a:pt x="820" y="5635"/>
                    <a:pt x="1559" y="3287"/>
                  </a:cubicBezTo>
                  <a:cubicBezTo>
                    <a:pt x="2299" y="939"/>
                    <a:pt x="3039" y="0"/>
                    <a:pt x="3631" y="313"/>
                  </a:cubicBezTo>
                  <a:cubicBezTo>
                    <a:pt x="4222" y="626"/>
                    <a:pt x="4666" y="2191"/>
                    <a:pt x="5258" y="5322"/>
                  </a:cubicBezTo>
                  <a:cubicBezTo>
                    <a:pt x="5850" y="8452"/>
                    <a:pt x="6590" y="13148"/>
                    <a:pt x="7181" y="16122"/>
                  </a:cubicBezTo>
                  <a:cubicBezTo>
                    <a:pt x="7773" y="19096"/>
                    <a:pt x="8217" y="20348"/>
                    <a:pt x="8883" y="20974"/>
                  </a:cubicBezTo>
                  <a:cubicBezTo>
                    <a:pt x="9548" y="21600"/>
                    <a:pt x="10436" y="21600"/>
                    <a:pt x="11768" y="19252"/>
                  </a:cubicBezTo>
                  <a:cubicBezTo>
                    <a:pt x="13099" y="16904"/>
                    <a:pt x="14874" y="12209"/>
                    <a:pt x="16576" y="8609"/>
                  </a:cubicBezTo>
                  <a:cubicBezTo>
                    <a:pt x="18277" y="5009"/>
                    <a:pt x="19905" y="2504"/>
                    <a:pt x="2153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3" name="Line"/>
            <p:cNvSpPr/>
            <p:nvPr/>
          </p:nvSpPr>
          <p:spPr>
            <a:xfrm>
              <a:off x="4987643" y="5413618"/>
              <a:ext cx="212213" cy="3811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1" h="21488" fill="norm" stroke="1" extrusionOk="0">
                  <a:moveTo>
                    <a:pt x="350" y="9252"/>
                  </a:moveTo>
                  <a:cubicBezTo>
                    <a:pt x="564" y="12952"/>
                    <a:pt x="777" y="16651"/>
                    <a:pt x="777" y="18799"/>
                  </a:cubicBezTo>
                  <a:cubicBezTo>
                    <a:pt x="777" y="20947"/>
                    <a:pt x="564" y="21544"/>
                    <a:pt x="350" y="21484"/>
                  </a:cubicBezTo>
                  <a:cubicBezTo>
                    <a:pt x="136" y="21425"/>
                    <a:pt x="-78" y="20709"/>
                    <a:pt x="29" y="18024"/>
                  </a:cubicBezTo>
                  <a:cubicBezTo>
                    <a:pt x="136" y="15338"/>
                    <a:pt x="564" y="10684"/>
                    <a:pt x="884" y="8059"/>
                  </a:cubicBezTo>
                  <a:cubicBezTo>
                    <a:pt x="1205" y="5434"/>
                    <a:pt x="1419" y="4837"/>
                    <a:pt x="1847" y="4896"/>
                  </a:cubicBezTo>
                  <a:cubicBezTo>
                    <a:pt x="2274" y="4956"/>
                    <a:pt x="2916" y="5672"/>
                    <a:pt x="4199" y="7522"/>
                  </a:cubicBezTo>
                  <a:cubicBezTo>
                    <a:pt x="5482" y="9372"/>
                    <a:pt x="7407" y="12355"/>
                    <a:pt x="8904" y="14384"/>
                  </a:cubicBezTo>
                  <a:cubicBezTo>
                    <a:pt x="10401" y="16413"/>
                    <a:pt x="11471" y="17487"/>
                    <a:pt x="12540" y="18203"/>
                  </a:cubicBezTo>
                  <a:cubicBezTo>
                    <a:pt x="13609" y="18919"/>
                    <a:pt x="14678" y="19277"/>
                    <a:pt x="15641" y="19277"/>
                  </a:cubicBezTo>
                  <a:cubicBezTo>
                    <a:pt x="16603" y="19277"/>
                    <a:pt x="17459" y="18919"/>
                    <a:pt x="18421" y="16711"/>
                  </a:cubicBezTo>
                  <a:cubicBezTo>
                    <a:pt x="19383" y="14503"/>
                    <a:pt x="20453" y="10446"/>
                    <a:pt x="20987" y="7641"/>
                  </a:cubicBezTo>
                  <a:cubicBezTo>
                    <a:pt x="21522" y="4837"/>
                    <a:pt x="21522" y="3285"/>
                    <a:pt x="21308" y="2092"/>
                  </a:cubicBezTo>
                  <a:cubicBezTo>
                    <a:pt x="21094" y="899"/>
                    <a:pt x="20667" y="63"/>
                    <a:pt x="20453" y="4"/>
                  </a:cubicBezTo>
                  <a:cubicBezTo>
                    <a:pt x="20239" y="-56"/>
                    <a:pt x="20239" y="660"/>
                    <a:pt x="20239" y="1376"/>
                  </a:cubicBezTo>
                  <a:cubicBezTo>
                    <a:pt x="20239" y="2092"/>
                    <a:pt x="20239" y="2808"/>
                    <a:pt x="20239" y="35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4" name="Line"/>
            <p:cNvSpPr/>
            <p:nvPr/>
          </p:nvSpPr>
          <p:spPr>
            <a:xfrm>
              <a:off x="5215087" y="5603121"/>
              <a:ext cx="106213" cy="998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2" h="21237" fill="norm" stroke="1" extrusionOk="0">
                  <a:moveTo>
                    <a:pt x="21252" y="9450"/>
                  </a:moveTo>
                  <a:cubicBezTo>
                    <a:pt x="16170" y="7650"/>
                    <a:pt x="11087" y="5850"/>
                    <a:pt x="7487" y="6075"/>
                  </a:cubicBezTo>
                  <a:cubicBezTo>
                    <a:pt x="3887" y="6300"/>
                    <a:pt x="1770" y="8550"/>
                    <a:pt x="711" y="11025"/>
                  </a:cubicBezTo>
                  <a:cubicBezTo>
                    <a:pt x="-348" y="13500"/>
                    <a:pt x="-348" y="16200"/>
                    <a:pt x="1558" y="18225"/>
                  </a:cubicBezTo>
                  <a:cubicBezTo>
                    <a:pt x="3464" y="20250"/>
                    <a:pt x="7276" y="21600"/>
                    <a:pt x="10876" y="21150"/>
                  </a:cubicBezTo>
                  <a:cubicBezTo>
                    <a:pt x="14476" y="20700"/>
                    <a:pt x="17864" y="18450"/>
                    <a:pt x="19134" y="14625"/>
                  </a:cubicBezTo>
                  <a:cubicBezTo>
                    <a:pt x="20405" y="10800"/>
                    <a:pt x="19558" y="5400"/>
                    <a:pt x="1871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5" name="Line"/>
            <p:cNvSpPr/>
            <p:nvPr/>
          </p:nvSpPr>
          <p:spPr>
            <a:xfrm>
              <a:off x="5327650" y="5539621"/>
              <a:ext cx="184150" cy="1754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1" fill="norm" stroke="1" extrusionOk="0">
                  <a:moveTo>
                    <a:pt x="0" y="6171"/>
                  </a:moveTo>
                  <a:cubicBezTo>
                    <a:pt x="3228" y="5400"/>
                    <a:pt x="6455" y="4629"/>
                    <a:pt x="9434" y="5529"/>
                  </a:cubicBezTo>
                  <a:cubicBezTo>
                    <a:pt x="12414" y="6429"/>
                    <a:pt x="15145" y="9000"/>
                    <a:pt x="16634" y="11700"/>
                  </a:cubicBezTo>
                  <a:cubicBezTo>
                    <a:pt x="18124" y="14400"/>
                    <a:pt x="18372" y="17229"/>
                    <a:pt x="17752" y="19029"/>
                  </a:cubicBezTo>
                  <a:cubicBezTo>
                    <a:pt x="17131" y="20829"/>
                    <a:pt x="15641" y="21600"/>
                    <a:pt x="14524" y="21214"/>
                  </a:cubicBezTo>
                  <a:cubicBezTo>
                    <a:pt x="13407" y="20829"/>
                    <a:pt x="12662" y="19286"/>
                    <a:pt x="13283" y="15943"/>
                  </a:cubicBezTo>
                  <a:cubicBezTo>
                    <a:pt x="13903" y="12600"/>
                    <a:pt x="15890" y="7457"/>
                    <a:pt x="17503" y="4500"/>
                  </a:cubicBezTo>
                  <a:cubicBezTo>
                    <a:pt x="19117" y="1543"/>
                    <a:pt x="20359" y="771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6" name="Line"/>
            <p:cNvSpPr/>
            <p:nvPr/>
          </p:nvSpPr>
          <p:spPr>
            <a:xfrm>
              <a:off x="5715996" y="5393571"/>
              <a:ext cx="119655" cy="4068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2" h="21291" fill="norm" stroke="1" extrusionOk="0">
                  <a:moveTo>
                    <a:pt x="21422" y="0"/>
                  </a:moveTo>
                  <a:cubicBezTo>
                    <a:pt x="19527" y="0"/>
                    <a:pt x="17633" y="0"/>
                    <a:pt x="14980" y="1052"/>
                  </a:cubicBezTo>
                  <a:cubicBezTo>
                    <a:pt x="12327" y="2105"/>
                    <a:pt x="8917" y="4209"/>
                    <a:pt x="5885" y="6868"/>
                  </a:cubicBezTo>
                  <a:cubicBezTo>
                    <a:pt x="2854" y="9526"/>
                    <a:pt x="201" y="12738"/>
                    <a:pt x="11" y="15342"/>
                  </a:cubicBezTo>
                  <a:cubicBezTo>
                    <a:pt x="-178" y="17945"/>
                    <a:pt x="2096" y="19938"/>
                    <a:pt x="4938" y="20769"/>
                  </a:cubicBezTo>
                  <a:cubicBezTo>
                    <a:pt x="7780" y="21600"/>
                    <a:pt x="11190" y="21268"/>
                    <a:pt x="14601" y="209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7" name="Line"/>
            <p:cNvSpPr/>
            <p:nvPr/>
          </p:nvSpPr>
          <p:spPr>
            <a:xfrm>
              <a:off x="5842000" y="5505446"/>
              <a:ext cx="260350" cy="2691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6" fill="norm" stroke="1" extrusionOk="0">
                  <a:moveTo>
                    <a:pt x="0" y="21456"/>
                  </a:moveTo>
                  <a:cubicBezTo>
                    <a:pt x="702" y="19937"/>
                    <a:pt x="1405" y="18419"/>
                    <a:pt x="2634" y="16056"/>
                  </a:cubicBezTo>
                  <a:cubicBezTo>
                    <a:pt x="3863" y="13693"/>
                    <a:pt x="5620" y="10487"/>
                    <a:pt x="6673" y="8293"/>
                  </a:cubicBezTo>
                  <a:cubicBezTo>
                    <a:pt x="7727" y="6100"/>
                    <a:pt x="8078" y="4918"/>
                    <a:pt x="8254" y="3737"/>
                  </a:cubicBezTo>
                  <a:cubicBezTo>
                    <a:pt x="8429" y="2556"/>
                    <a:pt x="8429" y="1375"/>
                    <a:pt x="8254" y="1206"/>
                  </a:cubicBezTo>
                  <a:cubicBezTo>
                    <a:pt x="8078" y="1037"/>
                    <a:pt x="7727" y="1881"/>
                    <a:pt x="7376" y="3906"/>
                  </a:cubicBezTo>
                  <a:cubicBezTo>
                    <a:pt x="7024" y="5931"/>
                    <a:pt x="6673" y="9137"/>
                    <a:pt x="6585" y="11162"/>
                  </a:cubicBezTo>
                  <a:cubicBezTo>
                    <a:pt x="6498" y="13187"/>
                    <a:pt x="6673" y="14031"/>
                    <a:pt x="7200" y="14622"/>
                  </a:cubicBezTo>
                  <a:cubicBezTo>
                    <a:pt x="7727" y="15212"/>
                    <a:pt x="8605" y="15550"/>
                    <a:pt x="9746" y="15128"/>
                  </a:cubicBezTo>
                  <a:cubicBezTo>
                    <a:pt x="10888" y="14706"/>
                    <a:pt x="12293" y="13525"/>
                    <a:pt x="13961" y="11247"/>
                  </a:cubicBezTo>
                  <a:cubicBezTo>
                    <a:pt x="15629" y="8968"/>
                    <a:pt x="17561" y="5593"/>
                    <a:pt x="18702" y="3400"/>
                  </a:cubicBezTo>
                  <a:cubicBezTo>
                    <a:pt x="19844" y="1206"/>
                    <a:pt x="20195" y="193"/>
                    <a:pt x="20107" y="25"/>
                  </a:cubicBezTo>
                  <a:cubicBezTo>
                    <a:pt x="20020" y="-144"/>
                    <a:pt x="19493" y="531"/>
                    <a:pt x="18878" y="2809"/>
                  </a:cubicBezTo>
                  <a:cubicBezTo>
                    <a:pt x="18263" y="5087"/>
                    <a:pt x="17561" y="8968"/>
                    <a:pt x="17298" y="11415"/>
                  </a:cubicBezTo>
                  <a:cubicBezTo>
                    <a:pt x="17034" y="13862"/>
                    <a:pt x="17210" y="14875"/>
                    <a:pt x="18000" y="15465"/>
                  </a:cubicBezTo>
                  <a:cubicBezTo>
                    <a:pt x="18790" y="16056"/>
                    <a:pt x="20195" y="16225"/>
                    <a:pt x="21600" y="163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8" name="Line"/>
            <p:cNvSpPr/>
            <p:nvPr/>
          </p:nvSpPr>
          <p:spPr>
            <a:xfrm>
              <a:off x="6210300" y="5603121"/>
              <a:ext cx="1587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76" y="16457"/>
                    <a:pt x="1152" y="11314"/>
                    <a:pt x="4752" y="7714"/>
                  </a:cubicBezTo>
                  <a:cubicBezTo>
                    <a:pt x="8352" y="4114"/>
                    <a:pt x="14976" y="20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89" name="Line"/>
            <p:cNvSpPr/>
            <p:nvPr/>
          </p:nvSpPr>
          <p:spPr>
            <a:xfrm>
              <a:off x="6483350" y="5469509"/>
              <a:ext cx="266700" cy="2352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1" fill="norm" stroke="1" extrusionOk="0">
                  <a:moveTo>
                    <a:pt x="0" y="21431"/>
                  </a:moveTo>
                  <a:cubicBezTo>
                    <a:pt x="0" y="20467"/>
                    <a:pt x="0" y="19502"/>
                    <a:pt x="1114" y="16899"/>
                  </a:cubicBezTo>
                  <a:cubicBezTo>
                    <a:pt x="2229" y="14295"/>
                    <a:pt x="4457" y="10052"/>
                    <a:pt x="5829" y="7449"/>
                  </a:cubicBezTo>
                  <a:cubicBezTo>
                    <a:pt x="7200" y="4845"/>
                    <a:pt x="7714" y="3881"/>
                    <a:pt x="8057" y="2724"/>
                  </a:cubicBezTo>
                  <a:cubicBezTo>
                    <a:pt x="8400" y="1567"/>
                    <a:pt x="8571" y="217"/>
                    <a:pt x="8314" y="24"/>
                  </a:cubicBezTo>
                  <a:cubicBezTo>
                    <a:pt x="8057" y="-169"/>
                    <a:pt x="7371" y="795"/>
                    <a:pt x="6771" y="3399"/>
                  </a:cubicBezTo>
                  <a:cubicBezTo>
                    <a:pt x="6171" y="6002"/>
                    <a:pt x="5657" y="10245"/>
                    <a:pt x="5400" y="12945"/>
                  </a:cubicBezTo>
                  <a:cubicBezTo>
                    <a:pt x="5143" y="15645"/>
                    <a:pt x="5143" y="16802"/>
                    <a:pt x="5400" y="17767"/>
                  </a:cubicBezTo>
                  <a:cubicBezTo>
                    <a:pt x="5657" y="18731"/>
                    <a:pt x="6171" y="19502"/>
                    <a:pt x="6943" y="19985"/>
                  </a:cubicBezTo>
                  <a:cubicBezTo>
                    <a:pt x="7714" y="20467"/>
                    <a:pt x="8743" y="20660"/>
                    <a:pt x="10114" y="19310"/>
                  </a:cubicBezTo>
                  <a:cubicBezTo>
                    <a:pt x="11486" y="17960"/>
                    <a:pt x="13200" y="15067"/>
                    <a:pt x="14829" y="11981"/>
                  </a:cubicBezTo>
                  <a:cubicBezTo>
                    <a:pt x="16457" y="8895"/>
                    <a:pt x="18000" y="5617"/>
                    <a:pt x="18943" y="3495"/>
                  </a:cubicBezTo>
                  <a:cubicBezTo>
                    <a:pt x="19886" y="1374"/>
                    <a:pt x="20229" y="410"/>
                    <a:pt x="20143" y="699"/>
                  </a:cubicBezTo>
                  <a:cubicBezTo>
                    <a:pt x="20057" y="988"/>
                    <a:pt x="19543" y="2531"/>
                    <a:pt x="19200" y="4363"/>
                  </a:cubicBezTo>
                  <a:cubicBezTo>
                    <a:pt x="18857" y="6195"/>
                    <a:pt x="18686" y="8317"/>
                    <a:pt x="19114" y="10342"/>
                  </a:cubicBezTo>
                  <a:cubicBezTo>
                    <a:pt x="19543" y="12367"/>
                    <a:pt x="20571" y="14295"/>
                    <a:pt x="21600" y="162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0" name="Line"/>
            <p:cNvSpPr/>
            <p:nvPr/>
          </p:nvSpPr>
          <p:spPr>
            <a:xfrm>
              <a:off x="6802587" y="5609471"/>
              <a:ext cx="80814" cy="1050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5" h="21435" fill="norm" stroke="1" extrusionOk="0">
                  <a:moveTo>
                    <a:pt x="14499" y="1296"/>
                  </a:moveTo>
                  <a:cubicBezTo>
                    <a:pt x="9514" y="4752"/>
                    <a:pt x="4530" y="8208"/>
                    <a:pt x="2037" y="11448"/>
                  </a:cubicBezTo>
                  <a:cubicBezTo>
                    <a:pt x="-455" y="14688"/>
                    <a:pt x="-455" y="17712"/>
                    <a:pt x="930" y="19440"/>
                  </a:cubicBezTo>
                  <a:cubicBezTo>
                    <a:pt x="2314" y="21168"/>
                    <a:pt x="5083" y="21600"/>
                    <a:pt x="7853" y="21384"/>
                  </a:cubicBezTo>
                  <a:cubicBezTo>
                    <a:pt x="10622" y="21168"/>
                    <a:pt x="13391" y="20304"/>
                    <a:pt x="15607" y="16632"/>
                  </a:cubicBezTo>
                  <a:cubicBezTo>
                    <a:pt x="17822" y="12960"/>
                    <a:pt x="19483" y="6480"/>
                    <a:pt x="2114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1" name="Line"/>
            <p:cNvSpPr/>
            <p:nvPr/>
          </p:nvSpPr>
          <p:spPr>
            <a:xfrm>
              <a:off x="7010400" y="5704721"/>
              <a:ext cx="10160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2" name="Line"/>
            <p:cNvSpPr/>
            <p:nvPr/>
          </p:nvSpPr>
          <p:spPr>
            <a:xfrm>
              <a:off x="7443346" y="5393571"/>
              <a:ext cx="240155" cy="1275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7" h="20994" fill="norm" stroke="1" extrusionOk="0">
                  <a:moveTo>
                    <a:pt x="8837" y="3135"/>
                  </a:moveTo>
                  <a:cubicBezTo>
                    <a:pt x="9210" y="4877"/>
                    <a:pt x="9582" y="6619"/>
                    <a:pt x="8837" y="9581"/>
                  </a:cubicBezTo>
                  <a:cubicBezTo>
                    <a:pt x="8093" y="12542"/>
                    <a:pt x="6230" y="16723"/>
                    <a:pt x="4741" y="18987"/>
                  </a:cubicBezTo>
                  <a:cubicBezTo>
                    <a:pt x="3251" y="21252"/>
                    <a:pt x="2134" y="21600"/>
                    <a:pt x="1203" y="20032"/>
                  </a:cubicBezTo>
                  <a:cubicBezTo>
                    <a:pt x="272" y="18465"/>
                    <a:pt x="-473" y="14981"/>
                    <a:pt x="365" y="11845"/>
                  </a:cubicBezTo>
                  <a:cubicBezTo>
                    <a:pt x="1203" y="8710"/>
                    <a:pt x="3624" y="5923"/>
                    <a:pt x="7348" y="4006"/>
                  </a:cubicBezTo>
                  <a:cubicBezTo>
                    <a:pt x="11072" y="2090"/>
                    <a:pt x="16099" y="1045"/>
                    <a:pt x="2112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3" name="Line"/>
            <p:cNvSpPr/>
            <p:nvPr/>
          </p:nvSpPr>
          <p:spPr>
            <a:xfrm>
              <a:off x="7745868" y="5210366"/>
              <a:ext cx="153533" cy="1705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2" h="21481" fill="norm" stroke="1" extrusionOk="0">
                  <a:moveTo>
                    <a:pt x="158" y="2281"/>
                  </a:moveTo>
                  <a:cubicBezTo>
                    <a:pt x="1341" y="1214"/>
                    <a:pt x="2525" y="148"/>
                    <a:pt x="3709" y="14"/>
                  </a:cubicBezTo>
                  <a:cubicBezTo>
                    <a:pt x="4892" y="-119"/>
                    <a:pt x="6076" y="681"/>
                    <a:pt x="6815" y="2548"/>
                  </a:cubicBezTo>
                  <a:cubicBezTo>
                    <a:pt x="7555" y="4414"/>
                    <a:pt x="7851" y="7348"/>
                    <a:pt x="7111" y="9881"/>
                  </a:cubicBezTo>
                  <a:cubicBezTo>
                    <a:pt x="6372" y="12414"/>
                    <a:pt x="4596" y="14548"/>
                    <a:pt x="2969" y="15881"/>
                  </a:cubicBezTo>
                  <a:cubicBezTo>
                    <a:pt x="1341" y="17214"/>
                    <a:pt x="-138" y="17748"/>
                    <a:pt x="10" y="18014"/>
                  </a:cubicBezTo>
                  <a:cubicBezTo>
                    <a:pt x="158" y="18281"/>
                    <a:pt x="1933" y="18281"/>
                    <a:pt x="5780" y="18814"/>
                  </a:cubicBezTo>
                  <a:cubicBezTo>
                    <a:pt x="9626" y="19348"/>
                    <a:pt x="15544" y="20414"/>
                    <a:pt x="21462" y="214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4" name="Line"/>
            <p:cNvSpPr/>
            <p:nvPr/>
          </p:nvSpPr>
          <p:spPr>
            <a:xfrm>
              <a:off x="7480300" y="5558671"/>
              <a:ext cx="3937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716" y="15600"/>
                    <a:pt x="7432" y="9600"/>
                    <a:pt x="11032" y="6000"/>
                  </a:cubicBezTo>
                  <a:cubicBezTo>
                    <a:pt x="14632" y="2400"/>
                    <a:pt x="18116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5" name="Line"/>
            <p:cNvSpPr/>
            <p:nvPr/>
          </p:nvSpPr>
          <p:spPr>
            <a:xfrm>
              <a:off x="7696464" y="5653430"/>
              <a:ext cx="196587" cy="1256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1" h="20673" fill="norm" stroke="1" extrusionOk="0">
                  <a:moveTo>
                    <a:pt x="668" y="9487"/>
                  </a:moveTo>
                  <a:cubicBezTo>
                    <a:pt x="436" y="11229"/>
                    <a:pt x="203" y="12971"/>
                    <a:pt x="87" y="15236"/>
                  </a:cubicBezTo>
                  <a:cubicBezTo>
                    <a:pt x="-29" y="17500"/>
                    <a:pt x="-29" y="20287"/>
                    <a:pt x="87" y="20636"/>
                  </a:cubicBezTo>
                  <a:cubicBezTo>
                    <a:pt x="203" y="20984"/>
                    <a:pt x="436" y="18894"/>
                    <a:pt x="1829" y="15410"/>
                  </a:cubicBezTo>
                  <a:cubicBezTo>
                    <a:pt x="3223" y="11926"/>
                    <a:pt x="5777" y="7049"/>
                    <a:pt x="8332" y="3913"/>
                  </a:cubicBezTo>
                  <a:cubicBezTo>
                    <a:pt x="10887" y="778"/>
                    <a:pt x="13442" y="-616"/>
                    <a:pt x="15416" y="255"/>
                  </a:cubicBezTo>
                  <a:cubicBezTo>
                    <a:pt x="17390" y="1126"/>
                    <a:pt x="18784" y="4261"/>
                    <a:pt x="19713" y="7397"/>
                  </a:cubicBezTo>
                  <a:cubicBezTo>
                    <a:pt x="20642" y="10532"/>
                    <a:pt x="21106" y="13668"/>
                    <a:pt x="21571" y="168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6" name="Line"/>
            <p:cNvSpPr/>
            <p:nvPr/>
          </p:nvSpPr>
          <p:spPr>
            <a:xfrm>
              <a:off x="8013700" y="5266571"/>
              <a:ext cx="183517" cy="546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79" h="21600" fill="norm" stroke="1" extrusionOk="0">
                  <a:moveTo>
                    <a:pt x="14242" y="0"/>
                  </a:moveTo>
                  <a:cubicBezTo>
                    <a:pt x="15903" y="1340"/>
                    <a:pt x="17565" y="2679"/>
                    <a:pt x="18989" y="4688"/>
                  </a:cubicBezTo>
                  <a:cubicBezTo>
                    <a:pt x="20413" y="6698"/>
                    <a:pt x="21600" y="9377"/>
                    <a:pt x="19226" y="12098"/>
                  </a:cubicBezTo>
                  <a:cubicBezTo>
                    <a:pt x="16853" y="14819"/>
                    <a:pt x="10919" y="17581"/>
                    <a:pt x="7121" y="19172"/>
                  </a:cubicBezTo>
                  <a:cubicBezTo>
                    <a:pt x="3323" y="20763"/>
                    <a:pt x="1662" y="2118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7" name="Line"/>
            <p:cNvSpPr/>
            <p:nvPr/>
          </p:nvSpPr>
          <p:spPr>
            <a:xfrm>
              <a:off x="901700" y="6663571"/>
              <a:ext cx="3683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966" y="14400"/>
                    <a:pt x="9931" y="7200"/>
                    <a:pt x="13531" y="3600"/>
                  </a:cubicBezTo>
                  <a:cubicBezTo>
                    <a:pt x="17131" y="0"/>
                    <a:pt x="19366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8" name="Line"/>
            <p:cNvSpPr/>
            <p:nvPr/>
          </p:nvSpPr>
          <p:spPr>
            <a:xfrm>
              <a:off x="996950" y="6758821"/>
              <a:ext cx="21590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599" name="Line"/>
            <p:cNvSpPr/>
            <p:nvPr/>
          </p:nvSpPr>
          <p:spPr>
            <a:xfrm>
              <a:off x="1250899" y="6549271"/>
              <a:ext cx="196244" cy="292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60" h="21600" fill="norm" stroke="1" extrusionOk="0">
                  <a:moveTo>
                    <a:pt x="680" y="0"/>
                  </a:moveTo>
                  <a:cubicBezTo>
                    <a:pt x="230" y="783"/>
                    <a:pt x="-220" y="1565"/>
                    <a:pt x="117" y="2270"/>
                  </a:cubicBezTo>
                  <a:cubicBezTo>
                    <a:pt x="455" y="2974"/>
                    <a:pt x="1580" y="3600"/>
                    <a:pt x="4955" y="4930"/>
                  </a:cubicBezTo>
                  <a:cubicBezTo>
                    <a:pt x="8330" y="6261"/>
                    <a:pt x="13955" y="8296"/>
                    <a:pt x="17218" y="10096"/>
                  </a:cubicBezTo>
                  <a:cubicBezTo>
                    <a:pt x="20480" y="11896"/>
                    <a:pt x="21380" y="13461"/>
                    <a:pt x="20593" y="15026"/>
                  </a:cubicBezTo>
                  <a:cubicBezTo>
                    <a:pt x="19805" y="16591"/>
                    <a:pt x="17330" y="18157"/>
                    <a:pt x="15755" y="19252"/>
                  </a:cubicBezTo>
                  <a:cubicBezTo>
                    <a:pt x="14180" y="20348"/>
                    <a:pt x="13505" y="20974"/>
                    <a:pt x="1283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0" name="Line"/>
            <p:cNvSpPr/>
            <p:nvPr/>
          </p:nvSpPr>
          <p:spPr>
            <a:xfrm>
              <a:off x="2108200" y="6619121"/>
              <a:ext cx="31750" cy="3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4451"/>
                    <a:pt x="14400" y="8902"/>
                    <a:pt x="18000" y="12109"/>
                  </a:cubicBezTo>
                  <a:cubicBezTo>
                    <a:pt x="21600" y="15316"/>
                    <a:pt x="21600" y="17280"/>
                    <a:pt x="21600" y="18589"/>
                  </a:cubicBezTo>
                  <a:cubicBezTo>
                    <a:pt x="21600" y="19898"/>
                    <a:pt x="21600" y="20553"/>
                    <a:pt x="20880" y="20945"/>
                  </a:cubicBezTo>
                  <a:cubicBezTo>
                    <a:pt x="20160" y="21338"/>
                    <a:pt x="18720" y="21469"/>
                    <a:pt x="1728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1" name="Line"/>
            <p:cNvSpPr/>
            <p:nvPr/>
          </p:nvSpPr>
          <p:spPr>
            <a:xfrm>
              <a:off x="1963092" y="6606421"/>
              <a:ext cx="373708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6" h="21600" fill="norm" stroke="1" extrusionOk="0">
                  <a:moveTo>
                    <a:pt x="678" y="21600"/>
                  </a:moveTo>
                  <a:cubicBezTo>
                    <a:pt x="312" y="19800"/>
                    <a:pt x="-54" y="18000"/>
                    <a:pt x="7" y="16380"/>
                  </a:cubicBezTo>
                  <a:cubicBezTo>
                    <a:pt x="68" y="14760"/>
                    <a:pt x="556" y="13320"/>
                    <a:pt x="2509" y="11160"/>
                  </a:cubicBezTo>
                  <a:cubicBezTo>
                    <a:pt x="4461" y="9000"/>
                    <a:pt x="7878" y="6120"/>
                    <a:pt x="11295" y="4140"/>
                  </a:cubicBezTo>
                  <a:cubicBezTo>
                    <a:pt x="14712" y="2160"/>
                    <a:pt x="18129" y="1080"/>
                    <a:pt x="2154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2" name="Line"/>
            <p:cNvSpPr/>
            <p:nvPr/>
          </p:nvSpPr>
          <p:spPr>
            <a:xfrm>
              <a:off x="2324100" y="6790571"/>
              <a:ext cx="1460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3" name="Line"/>
            <p:cNvSpPr/>
            <p:nvPr/>
          </p:nvSpPr>
          <p:spPr>
            <a:xfrm>
              <a:off x="2368549" y="6898521"/>
              <a:ext cx="1524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4" name="Line"/>
            <p:cNvSpPr/>
            <p:nvPr/>
          </p:nvSpPr>
          <p:spPr>
            <a:xfrm>
              <a:off x="3181350" y="6625471"/>
              <a:ext cx="215900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812" y="3600"/>
                    <a:pt x="7624" y="7200"/>
                    <a:pt x="11224" y="10800"/>
                  </a:cubicBezTo>
                  <a:cubicBezTo>
                    <a:pt x="14824" y="14400"/>
                    <a:pt x="18212" y="180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5" name="Line"/>
            <p:cNvSpPr/>
            <p:nvPr/>
          </p:nvSpPr>
          <p:spPr>
            <a:xfrm>
              <a:off x="3219450" y="6600071"/>
              <a:ext cx="171450" cy="3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133" y="2356"/>
                    <a:pt x="14667" y="4713"/>
                    <a:pt x="11067" y="8313"/>
                  </a:cubicBezTo>
                  <a:cubicBezTo>
                    <a:pt x="7467" y="11913"/>
                    <a:pt x="3733" y="1675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6" name="Line"/>
            <p:cNvSpPr/>
            <p:nvPr/>
          </p:nvSpPr>
          <p:spPr>
            <a:xfrm>
              <a:off x="3124200" y="6530221"/>
              <a:ext cx="2667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114" y="14400"/>
                    <a:pt x="8229" y="7200"/>
                    <a:pt x="11829" y="3600"/>
                  </a:cubicBezTo>
                  <a:cubicBezTo>
                    <a:pt x="15429" y="0"/>
                    <a:pt x="18514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7" name="Line"/>
            <p:cNvSpPr/>
            <p:nvPr/>
          </p:nvSpPr>
          <p:spPr>
            <a:xfrm>
              <a:off x="3473450" y="6752471"/>
              <a:ext cx="22225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703" y="14400"/>
                    <a:pt x="7406" y="7200"/>
                    <a:pt x="11006" y="3600"/>
                  </a:cubicBezTo>
                  <a:cubicBezTo>
                    <a:pt x="14606" y="0"/>
                    <a:pt x="18103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8" name="Line"/>
            <p:cNvSpPr/>
            <p:nvPr/>
          </p:nvSpPr>
          <p:spPr>
            <a:xfrm>
              <a:off x="3714750" y="6539693"/>
              <a:ext cx="288631" cy="3016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9" h="21528" fill="norm" stroke="1" extrusionOk="0">
                  <a:moveTo>
                    <a:pt x="0" y="21528"/>
                  </a:moveTo>
                  <a:cubicBezTo>
                    <a:pt x="1419" y="18356"/>
                    <a:pt x="2838" y="15184"/>
                    <a:pt x="4415" y="12012"/>
                  </a:cubicBezTo>
                  <a:cubicBezTo>
                    <a:pt x="5991" y="8840"/>
                    <a:pt x="7726" y="5668"/>
                    <a:pt x="8750" y="3629"/>
                  </a:cubicBezTo>
                  <a:cubicBezTo>
                    <a:pt x="9775" y="1590"/>
                    <a:pt x="10091" y="683"/>
                    <a:pt x="10169" y="759"/>
                  </a:cubicBezTo>
                  <a:cubicBezTo>
                    <a:pt x="10248" y="834"/>
                    <a:pt x="10091" y="1892"/>
                    <a:pt x="9618" y="4308"/>
                  </a:cubicBezTo>
                  <a:cubicBezTo>
                    <a:pt x="9145" y="6725"/>
                    <a:pt x="8356" y="10501"/>
                    <a:pt x="7962" y="12843"/>
                  </a:cubicBezTo>
                  <a:cubicBezTo>
                    <a:pt x="7568" y="15184"/>
                    <a:pt x="7568" y="16090"/>
                    <a:pt x="7962" y="16997"/>
                  </a:cubicBezTo>
                  <a:cubicBezTo>
                    <a:pt x="8356" y="17903"/>
                    <a:pt x="9145" y="18809"/>
                    <a:pt x="9933" y="19262"/>
                  </a:cubicBezTo>
                  <a:cubicBezTo>
                    <a:pt x="10721" y="19715"/>
                    <a:pt x="11509" y="19715"/>
                    <a:pt x="12850" y="18356"/>
                  </a:cubicBezTo>
                  <a:cubicBezTo>
                    <a:pt x="14190" y="16997"/>
                    <a:pt x="16082" y="14278"/>
                    <a:pt x="17580" y="11408"/>
                  </a:cubicBezTo>
                  <a:cubicBezTo>
                    <a:pt x="19077" y="8538"/>
                    <a:pt x="20181" y="5517"/>
                    <a:pt x="20812" y="3402"/>
                  </a:cubicBezTo>
                  <a:cubicBezTo>
                    <a:pt x="21442" y="1287"/>
                    <a:pt x="21600" y="79"/>
                    <a:pt x="21442" y="4"/>
                  </a:cubicBezTo>
                  <a:cubicBezTo>
                    <a:pt x="21285" y="-72"/>
                    <a:pt x="20812" y="985"/>
                    <a:pt x="20418" y="3553"/>
                  </a:cubicBezTo>
                  <a:cubicBezTo>
                    <a:pt x="20023" y="6121"/>
                    <a:pt x="19708" y="10199"/>
                    <a:pt x="19393" y="142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09" name="Line"/>
            <p:cNvSpPr/>
            <p:nvPr/>
          </p:nvSpPr>
          <p:spPr>
            <a:xfrm>
              <a:off x="4045384" y="6726508"/>
              <a:ext cx="101166" cy="788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9" h="20640" fill="norm" stroke="1" extrusionOk="0">
                  <a:moveTo>
                    <a:pt x="7845" y="3470"/>
                  </a:moveTo>
                  <a:cubicBezTo>
                    <a:pt x="5640" y="5131"/>
                    <a:pt x="3436" y="6793"/>
                    <a:pt x="1893" y="9562"/>
                  </a:cubicBezTo>
                  <a:cubicBezTo>
                    <a:pt x="351" y="12331"/>
                    <a:pt x="-531" y="16208"/>
                    <a:pt x="351" y="18424"/>
                  </a:cubicBezTo>
                  <a:cubicBezTo>
                    <a:pt x="1232" y="20639"/>
                    <a:pt x="3877" y="21193"/>
                    <a:pt x="7183" y="20085"/>
                  </a:cubicBezTo>
                  <a:cubicBezTo>
                    <a:pt x="10489" y="18978"/>
                    <a:pt x="14457" y="16208"/>
                    <a:pt x="17102" y="13439"/>
                  </a:cubicBezTo>
                  <a:cubicBezTo>
                    <a:pt x="19747" y="10670"/>
                    <a:pt x="21069" y="7901"/>
                    <a:pt x="21069" y="5408"/>
                  </a:cubicBezTo>
                  <a:cubicBezTo>
                    <a:pt x="21069" y="2916"/>
                    <a:pt x="19747" y="701"/>
                    <a:pt x="16881" y="147"/>
                  </a:cubicBezTo>
                  <a:cubicBezTo>
                    <a:pt x="14016" y="-407"/>
                    <a:pt x="9608" y="701"/>
                    <a:pt x="5200" y="18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0" name="Line"/>
            <p:cNvSpPr/>
            <p:nvPr/>
          </p:nvSpPr>
          <p:spPr>
            <a:xfrm>
              <a:off x="3263900" y="6974721"/>
              <a:ext cx="88900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800" y="19200"/>
                    <a:pt x="3600" y="16800"/>
                    <a:pt x="5477" y="14800"/>
                  </a:cubicBezTo>
                  <a:cubicBezTo>
                    <a:pt x="7354" y="12800"/>
                    <a:pt x="9309" y="11200"/>
                    <a:pt x="11366" y="9200"/>
                  </a:cubicBezTo>
                  <a:cubicBezTo>
                    <a:pt x="13423" y="7200"/>
                    <a:pt x="15583" y="4800"/>
                    <a:pt x="17306" y="3200"/>
                  </a:cubicBezTo>
                  <a:cubicBezTo>
                    <a:pt x="19029" y="1600"/>
                    <a:pt x="20314" y="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1" name="Line"/>
            <p:cNvSpPr/>
            <p:nvPr/>
          </p:nvSpPr>
          <p:spPr>
            <a:xfrm>
              <a:off x="3475151" y="7146163"/>
              <a:ext cx="118949" cy="2256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5" h="21325" fill="norm" stroke="1" extrusionOk="0">
                  <a:moveTo>
                    <a:pt x="21295" y="3601"/>
                  </a:moveTo>
                  <a:cubicBezTo>
                    <a:pt x="20916" y="2601"/>
                    <a:pt x="20537" y="1601"/>
                    <a:pt x="19400" y="901"/>
                  </a:cubicBezTo>
                  <a:cubicBezTo>
                    <a:pt x="18263" y="201"/>
                    <a:pt x="16369" y="-199"/>
                    <a:pt x="13337" y="101"/>
                  </a:cubicBezTo>
                  <a:cubicBezTo>
                    <a:pt x="10306" y="401"/>
                    <a:pt x="6137" y="1401"/>
                    <a:pt x="3674" y="2901"/>
                  </a:cubicBezTo>
                  <a:cubicBezTo>
                    <a:pt x="1211" y="4401"/>
                    <a:pt x="453" y="6401"/>
                    <a:pt x="1590" y="8001"/>
                  </a:cubicBezTo>
                  <a:cubicBezTo>
                    <a:pt x="2727" y="9601"/>
                    <a:pt x="5758" y="10801"/>
                    <a:pt x="8411" y="11801"/>
                  </a:cubicBezTo>
                  <a:cubicBezTo>
                    <a:pt x="11063" y="12801"/>
                    <a:pt x="13337" y="13601"/>
                    <a:pt x="13716" y="15001"/>
                  </a:cubicBezTo>
                  <a:cubicBezTo>
                    <a:pt x="14095" y="16401"/>
                    <a:pt x="12579" y="18401"/>
                    <a:pt x="10684" y="19601"/>
                  </a:cubicBezTo>
                  <a:cubicBezTo>
                    <a:pt x="8790" y="20801"/>
                    <a:pt x="6516" y="21201"/>
                    <a:pt x="4432" y="21301"/>
                  </a:cubicBezTo>
                  <a:cubicBezTo>
                    <a:pt x="2348" y="21401"/>
                    <a:pt x="453" y="21201"/>
                    <a:pt x="74" y="20401"/>
                  </a:cubicBezTo>
                  <a:cubicBezTo>
                    <a:pt x="-305" y="19601"/>
                    <a:pt x="832" y="18201"/>
                    <a:pt x="1969" y="168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2" name="Line"/>
            <p:cNvSpPr/>
            <p:nvPr/>
          </p:nvSpPr>
          <p:spPr>
            <a:xfrm>
              <a:off x="3619500" y="7144427"/>
              <a:ext cx="116738" cy="3509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3" h="21448" fill="norm" stroke="1" extrusionOk="0">
                  <a:moveTo>
                    <a:pt x="11571" y="2047"/>
                  </a:moveTo>
                  <a:cubicBezTo>
                    <a:pt x="13114" y="1659"/>
                    <a:pt x="14657" y="1271"/>
                    <a:pt x="16586" y="818"/>
                  </a:cubicBezTo>
                  <a:cubicBezTo>
                    <a:pt x="18514" y="365"/>
                    <a:pt x="20829" y="-152"/>
                    <a:pt x="21214" y="42"/>
                  </a:cubicBezTo>
                  <a:cubicBezTo>
                    <a:pt x="21600" y="236"/>
                    <a:pt x="20057" y="1141"/>
                    <a:pt x="17164" y="3211"/>
                  </a:cubicBezTo>
                  <a:cubicBezTo>
                    <a:pt x="14271" y="5280"/>
                    <a:pt x="10029" y="8514"/>
                    <a:pt x="6943" y="11747"/>
                  </a:cubicBezTo>
                  <a:cubicBezTo>
                    <a:pt x="3857" y="14981"/>
                    <a:pt x="1929" y="18214"/>
                    <a:pt x="0" y="214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3" name="Line"/>
            <p:cNvSpPr/>
            <p:nvPr/>
          </p:nvSpPr>
          <p:spPr>
            <a:xfrm>
              <a:off x="3689350" y="7203321"/>
              <a:ext cx="241300" cy="3151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1" fill="norm" stroke="1" extrusionOk="0">
                  <a:moveTo>
                    <a:pt x="0" y="13824"/>
                  </a:moveTo>
                  <a:cubicBezTo>
                    <a:pt x="0" y="15408"/>
                    <a:pt x="0" y="16992"/>
                    <a:pt x="0" y="18144"/>
                  </a:cubicBezTo>
                  <a:cubicBezTo>
                    <a:pt x="0" y="19296"/>
                    <a:pt x="0" y="20016"/>
                    <a:pt x="379" y="20592"/>
                  </a:cubicBezTo>
                  <a:cubicBezTo>
                    <a:pt x="758" y="21168"/>
                    <a:pt x="1516" y="21600"/>
                    <a:pt x="2179" y="21384"/>
                  </a:cubicBezTo>
                  <a:cubicBezTo>
                    <a:pt x="2842" y="21168"/>
                    <a:pt x="3411" y="20304"/>
                    <a:pt x="4074" y="17640"/>
                  </a:cubicBezTo>
                  <a:cubicBezTo>
                    <a:pt x="4737" y="14976"/>
                    <a:pt x="5495" y="10512"/>
                    <a:pt x="6726" y="7416"/>
                  </a:cubicBezTo>
                  <a:cubicBezTo>
                    <a:pt x="7958" y="4320"/>
                    <a:pt x="9663" y="2592"/>
                    <a:pt x="12221" y="1584"/>
                  </a:cubicBezTo>
                  <a:cubicBezTo>
                    <a:pt x="14779" y="576"/>
                    <a:pt x="18189" y="288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4" name="Line"/>
            <p:cNvSpPr/>
            <p:nvPr/>
          </p:nvSpPr>
          <p:spPr>
            <a:xfrm>
              <a:off x="3820583" y="7349371"/>
              <a:ext cx="129118" cy="1481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2" h="21600" fill="norm" stroke="1" extrusionOk="0">
                  <a:moveTo>
                    <a:pt x="1394" y="0"/>
                  </a:moveTo>
                  <a:cubicBezTo>
                    <a:pt x="1394" y="6171"/>
                    <a:pt x="1394" y="12343"/>
                    <a:pt x="1220" y="16200"/>
                  </a:cubicBezTo>
                  <a:cubicBezTo>
                    <a:pt x="1046" y="20057"/>
                    <a:pt x="697" y="21600"/>
                    <a:pt x="349" y="21600"/>
                  </a:cubicBezTo>
                  <a:cubicBezTo>
                    <a:pt x="0" y="21600"/>
                    <a:pt x="-348" y="20057"/>
                    <a:pt x="697" y="16817"/>
                  </a:cubicBezTo>
                  <a:cubicBezTo>
                    <a:pt x="1742" y="13577"/>
                    <a:pt x="4181" y="8640"/>
                    <a:pt x="6097" y="5554"/>
                  </a:cubicBezTo>
                  <a:cubicBezTo>
                    <a:pt x="8013" y="2469"/>
                    <a:pt x="9407" y="1234"/>
                    <a:pt x="10975" y="771"/>
                  </a:cubicBezTo>
                  <a:cubicBezTo>
                    <a:pt x="12542" y="309"/>
                    <a:pt x="14284" y="617"/>
                    <a:pt x="16026" y="4166"/>
                  </a:cubicBezTo>
                  <a:cubicBezTo>
                    <a:pt x="17768" y="7714"/>
                    <a:pt x="19510" y="14503"/>
                    <a:pt x="21252" y="212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5" name="Line"/>
            <p:cNvSpPr/>
            <p:nvPr/>
          </p:nvSpPr>
          <p:spPr>
            <a:xfrm>
              <a:off x="4419600" y="6911221"/>
              <a:ext cx="304800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50" y="18600"/>
                    <a:pt x="300" y="15600"/>
                    <a:pt x="1050" y="12750"/>
                  </a:cubicBezTo>
                  <a:cubicBezTo>
                    <a:pt x="1800" y="9900"/>
                    <a:pt x="3150" y="7200"/>
                    <a:pt x="4200" y="5700"/>
                  </a:cubicBezTo>
                  <a:cubicBezTo>
                    <a:pt x="5250" y="4200"/>
                    <a:pt x="6000" y="3900"/>
                    <a:pt x="6600" y="4350"/>
                  </a:cubicBezTo>
                  <a:cubicBezTo>
                    <a:pt x="7200" y="4800"/>
                    <a:pt x="7650" y="6000"/>
                    <a:pt x="8175" y="8100"/>
                  </a:cubicBezTo>
                  <a:cubicBezTo>
                    <a:pt x="8700" y="10200"/>
                    <a:pt x="9300" y="13200"/>
                    <a:pt x="9750" y="15600"/>
                  </a:cubicBezTo>
                  <a:cubicBezTo>
                    <a:pt x="10200" y="18000"/>
                    <a:pt x="10500" y="19800"/>
                    <a:pt x="11025" y="20550"/>
                  </a:cubicBezTo>
                  <a:cubicBezTo>
                    <a:pt x="11550" y="21300"/>
                    <a:pt x="12300" y="21000"/>
                    <a:pt x="13275" y="18900"/>
                  </a:cubicBezTo>
                  <a:cubicBezTo>
                    <a:pt x="14250" y="16800"/>
                    <a:pt x="15450" y="12900"/>
                    <a:pt x="16875" y="9450"/>
                  </a:cubicBezTo>
                  <a:cubicBezTo>
                    <a:pt x="18300" y="6000"/>
                    <a:pt x="19950" y="30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6" name="Line"/>
            <p:cNvSpPr/>
            <p:nvPr/>
          </p:nvSpPr>
          <p:spPr>
            <a:xfrm>
              <a:off x="5070186" y="6680504"/>
              <a:ext cx="289215" cy="4456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3" h="21552" fill="norm" stroke="1" extrusionOk="0">
                  <a:moveTo>
                    <a:pt x="731" y="7166"/>
                  </a:moveTo>
                  <a:cubicBezTo>
                    <a:pt x="574" y="10544"/>
                    <a:pt x="416" y="13922"/>
                    <a:pt x="337" y="16123"/>
                  </a:cubicBezTo>
                  <a:cubicBezTo>
                    <a:pt x="258" y="18324"/>
                    <a:pt x="258" y="19348"/>
                    <a:pt x="258" y="20167"/>
                  </a:cubicBezTo>
                  <a:cubicBezTo>
                    <a:pt x="258" y="20986"/>
                    <a:pt x="258" y="21600"/>
                    <a:pt x="179" y="21549"/>
                  </a:cubicBezTo>
                  <a:cubicBezTo>
                    <a:pt x="101" y="21498"/>
                    <a:pt x="-57" y="20781"/>
                    <a:pt x="22" y="18734"/>
                  </a:cubicBezTo>
                  <a:cubicBezTo>
                    <a:pt x="101" y="16686"/>
                    <a:pt x="416" y="13308"/>
                    <a:pt x="968" y="10749"/>
                  </a:cubicBezTo>
                  <a:cubicBezTo>
                    <a:pt x="1520" y="8190"/>
                    <a:pt x="2308" y="6449"/>
                    <a:pt x="3017" y="5426"/>
                  </a:cubicBezTo>
                  <a:cubicBezTo>
                    <a:pt x="3727" y="4402"/>
                    <a:pt x="4358" y="4095"/>
                    <a:pt x="4988" y="4095"/>
                  </a:cubicBezTo>
                  <a:cubicBezTo>
                    <a:pt x="5619" y="4095"/>
                    <a:pt x="6250" y="4402"/>
                    <a:pt x="7196" y="5886"/>
                  </a:cubicBezTo>
                  <a:cubicBezTo>
                    <a:pt x="8142" y="7371"/>
                    <a:pt x="9403" y="10032"/>
                    <a:pt x="10428" y="12233"/>
                  </a:cubicBezTo>
                  <a:cubicBezTo>
                    <a:pt x="11452" y="14434"/>
                    <a:pt x="12241" y="16174"/>
                    <a:pt x="12871" y="17249"/>
                  </a:cubicBezTo>
                  <a:cubicBezTo>
                    <a:pt x="13502" y="18324"/>
                    <a:pt x="13975" y="18734"/>
                    <a:pt x="14606" y="18990"/>
                  </a:cubicBezTo>
                  <a:cubicBezTo>
                    <a:pt x="15236" y="19245"/>
                    <a:pt x="16025" y="19348"/>
                    <a:pt x="16577" y="19143"/>
                  </a:cubicBezTo>
                  <a:cubicBezTo>
                    <a:pt x="17128" y="18938"/>
                    <a:pt x="17444" y="18427"/>
                    <a:pt x="18153" y="16430"/>
                  </a:cubicBezTo>
                  <a:cubicBezTo>
                    <a:pt x="18863" y="14434"/>
                    <a:pt x="19966" y="10954"/>
                    <a:pt x="20518" y="8138"/>
                  </a:cubicBezTo>
                  <a:cubicBezTo>
                    <a:pt x="21070" y="5323"/>
                    <a:pt x="21070" y="3173"/>
                    <a:pt x="21149" y="1843"/>
                  </a:cubicBezTo>
                  <a:cubicBezTo>
                    <a:pt x="21228" y="512"/>
                    <a:pt x="21385" y="0"/>
                    <a:pt x="21464" y="0"/>
                  </a:cubicBezTo>
                  <a:cubicBezTo>
                    <a:pt x="21543" y="0"/>
                    <a:pt x="21543" y="512"/>
                    <a:pt x="21543" y="1024"/>
                  </a:cubicBezTo>
                  <a:cubicBezTo>
                    <a:pt x="21543" y="1536"/>
                    <a:pt x="21543" y="2047"/>
                    <a:pt x="21543" y="25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7" name="Line"/>
            <p:cNvSpPr/>
            <p:nvPr/>
          </p:nvSpPr>
          <p:spPr>
            <a:xfrm>
              <a:off x="5375027" y="6923921"/>
              <a:ext cx="112829" cy="1100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4" h="21600" fill="norm" stroke="1" extrusionOk="0">
                  <a:moveTo>
                    <a:pt x="10061" y="6231"/>
                  </a:moveTo>
                  <a:cubicBezTo>
                    <a:pt x="7312" y="5400"/>
                    <a:pt x="4563" y="4569"/>
                    <a:pt x="2795" y="5192"/>
                  </a:cubicBezTo>
                  <a:cubicBezTo>
                    <a:pt x="1028" y="5815"/>
                    <a:pt x="243" y="7892"/>
                    <a:pt x="46" y="10177"/>
                  </a:cubicBezTo>
                  <a:cubicBezTo>
                    <a:pt x="-150" y="12462"/>
                    <a:pt x="243" y="14954"/>
                    <a:pt x="2010" y="17238"/>
                  </a:cubicBezTo>
                  <a:cubicBezTo>
                    <a:pt x="3777" y="19523"/>
                    <a:pt x="6919" y="21600"/>
                    <a:pt x="10257" y="21600"/>
                  </a:cubicBezTo>
                  <a:cubicBezTo>
                    <a:pt x="13595" y="21600"/>
                    <a:pt x="17130" y="19523"/>
                    <a:pt x="19094" y="16823"/>
                  </a:cubicBezTo>
                  <a:cubicBezTo>
                    <a:pt x="21057" y="14123"/>
                    <a:pt x="21450" y="10800"/>
                    <a:pt x="20272" y="7892"/>
                  </a:cubicBezTo>
                  <a:cubicBezTo>
                    <a:pt x="19094" y="4985"/>
                    <a:pt x="16345" y="2492"/>
                    <a:pt x="1359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8" name="Line"/>
            <p:cNvSpPr/>
            <p:nvPr/>
          </p:nvSpPr>
          <p:spPr>
            <a:xfrm>
              <a:off x="5505450" y="6815971"/>
              <a:ext cx="133350" cy="1846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68" fill="norm" stroke="1" extrusionOk="0">
                  <a:moveTo>
                    <a:pt x="0" y="9465"/>
                  </a:moveTo>
                  <a:cubicBezTo>
                    <a:pt x="1371" y="8737"/>
                    <a:pt x="2743" y="8009"/>
                    <a:pt x="4114" y="8130"/>
                  </a:cubicBezTo>
                  <a:cubicBezTo>
                    <a:pt x="5486" y="8252"/>
                    <a:pt x="6857" y="9222"/>
                    <a:pt x="8400" y="10679"/>
                  </a:cubicBezTo>
                  <a:cubicBezTo>
                    <a:pt x="9943" y="12135"/>
                    <a:pt x="11657" y="14076"/>
                    <a:pt x="12686" y="16139"/>
                  </a:cubicBezTo>
                  <a:cubicBezTo>
                    <a:pt x="13714" y="18202"/>
                    <a:pt x="14057" y="20387"/>
                    <a:pt x="13714" y="20993"/>
                  </a:cubicBezTo>
                  <a:cubicBezTo>
                    <a:pt x="13371" y="21600"/>
                    <a:pt x="12343" y="20629"/>
                    <a:pt x="11486" y="18081"/>
                  </a:cubicBezTo>
                  <a:cubicBezTo>
                    <a:pt x="10629" y="15533"/>
                    <a:pt x="9943" y="11407"/>
                    <a:pt x="11657" y="8130"/>
                  </a:cubicBezTo>
                  <a:cubicBezTo>
                    <a:pt x="13371" y="4854"/>
                    <a:pt x="17486" y="242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19" name="Line"/>
            <p:cNvSpPr/>
            <p:nvPr/>
          </p:nvSpPr>
          <p:spPr>
            <a:xfrm>
              <a:off x="5958416" y="6600071"/>
              <a:ext cx="112184" cy="539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562" y="85"/>
                    <a:pt x="17525" y="169"/>
                    <a:pt x="14468" y="1482"/>
                  </a:cubicBezTo>
                  <a:cubicBezTo>
                    <a:pt x="11411" y="2795"/>
                    <a:pt x="7336" y="5336"/>
                    <a:pt x="4483" y="7962"/>
                  </a:cubicBezTo>
                  <a:cubicBezTo>
                    <a:pt x="1630" y="10588"/>
                    <a:pt x="0" y="13299"/>
                    <a:pt x="0" y="15416"/>
                  </a:cubicBezTo>
                  <a:cubicBezTo>
                    <a:pt x="0" y="17534"/>
                    <a:pt x="1630" y="19059"/>
                    <a:pt x="5298" y="19991"/>
                  </a:cubicBezTo>
                  <a:cubicBezTo>
                    <a:pt x="8966" y="20922"/>
                    <a:pt x="14672" y="21261"/>
                    <a:pt x="2037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0" name="Line"/>
            <p:cNvSpPr/>
            <p:nvPr/>
          </p:nvSpPr>
          <p:spPr>
            <a:xfrm>
              <a:off x="6159500" y="6566204"/>
              <a:ext cx="266700" cy="2878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571" y="16835"/>
                    <a:pt x="5143" y="12071"/>
                    <a:pt x="6771" y="8735"/>
                  </a:cubicBezTo>
                  <a:cubicBezTo>
                    <a:pt x="8400" y="5400"/>
                    <a:pt x="9086" y="3494"/>
                    <a:pt x="9514" y="2144"/>
                  </a:cubicBezTo>
                  <a:cubicBezTo>
                    <a:pt x="9943" y="794"/>
                    <a:pt x="10114" y="0"/>
                    <a:pt x="9943" y="0"/>
                  </a:cubicBezTo>
                  <a:cubicBezTo>
                    <a:pt x="9771" y="0"/>
                    <a:pt x="9257" y="794"/>
                    <a:pt x="8743" y="3018"/>
                  </a:cubicBezTo>
                  <a:cubicBezTo>
                    <a:pt x="8229" y="5241"/>
                    <a:pt x="7714" y="8894"/>
                    <a:pt x="7543" y="11197"/>
                  </a:cubicBezTo>
                  <a:cubicBezTo>
                    <a:pt x="7371" y="13500"/>
                    <a:pt x="7543" y="14453"/>
                    <a:pt x="7971" y="15168"/>
                  </a:cubicBezTo>
                  <a:cubicBezTo>
                    <a:pt x="8400" y="15882"/>
                    <a:pt x="9086" y="16359"/>
                    <a:pt x="9857" y="16359"/>
                  </a:cubicBezTo>
                  <a:cubicBezTo>
                    <a:pt x="10629" y="16359"/>
                    <a:pt x="11486" y="15882"/>
                    <a:pt x="13029" y="13976"/>
                  </a:cubicBezTo>
                  <a:cubicBezTo>
                    <a:pt x="14571" y="12071"/>
                    <a:pt x="16800" y="8735"/>
                    <a:pt x="18000" y="6591"/>
                  </a:cubicBezTo>
                  <a:cubicBezTo>
                    <a:pt x="19200" y="4447"/>
                    <a:pt x="19371" y="3494"/>
                    <a:pt x="19200" y="3653"/>
                  </a:cubicBezTo>
                  <a:cubicBezTo>
                    <a:pt x="19029" y="3812"/>
                    <a:pt x="18514" y="5082"/>
                    <a:pt x="18257" y="7068"/>
                  </a:cubicBezTo>
                  <a:cubicBezTo>
                    <a:pt x="18000" y="9053"/>
                    <a:pt x="18000" y="11753"/>
                    <a:pt x="18600" y="13738"/>
                  </a:cubicBezTo>
                  <a:cubicBezTo>
                    <a:pt x="19200" y="15724"/>
                    <a:pt x="20400" y="16994"/>
                    <a:pt x="21600" y="182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1" name="Line"/>
            <p:cNvSpPr/>
            <p:nvPr/>
          </p:nvSpPr>
          <p:spPr>
            <a:xfrm>
              <a:off x="6553200" y="6701671"/>
              <a:ext cx="1143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2" name="Line"/>
            <p:cNvSpPr/>
            <p:nvPr/>
          </p:nvSpPr>
          <p:spPr>
            <a:xfrm>
              <a:off x="6750050" y="6524868"/>
              <a:ext cx="292100" cy="2276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6" fill="norm" stroke="1" extrusionOk="0">
                  <a:moveTo>
                    <a:pt x="0" y="21506"/>
                  </a:moveTo>
                  <a:cubicBezTo>
                    <a:pt x="1878" y="18706"/>
                    <a:pt x="3757" y="15906"/>
                    <a:pt x="5087" y="13406"/>
                  </a:cubicBezTo>
                  <a:cubicBezTo>
                    <a:pt x="6417" y="10906"/>
                    <a:pt x="7200" y="8706"/>
                    <a:pt x="7826" y="7106"/>
                  </a:cubicBezTo>
                  <a:cubicBezTo>
                    <a:pt x="8452" y="5506"/>
                    <a:pt x="8922" y="4506"/>
                    <a:pt x="8843" y="4306"/>
                  </a:cubicBezTo>
                  <a:cubicBezTo>
                    <a:pt x="8765" y="4106"/>
                    <a:pt x="8139" y="4706"/>
                    <a:pt x="7591" y="6306"/>
                  </a:cubicBezTo>
                  <a:cubicBezTo>
                    <a:pt x="7043" y="7906"/>
                    <a:pt x="6574" y="10506"/>
                    <a:pt x="6339" y="12306"/>
                  </a:cubicBezTo>
                  <a:cubicBezTo>
                    <a:pt x="6104" y="14106"/>
                    <a:pt x="6104" y="15106"/>
                    <a:pt x="6339" y="16006"/>
                  </a:cubicBezTo>
                  <a:cubicBezTo>
                    <a:pt x="6574" y="16906"/>
                    <a:pt x="7043" y="17706"/>
                    <a:pt x="7826" y="18106"/>
                  </a:cubicBezTo>
                  <a:cubicBezTo>
                    <a:pt x="8609" y="18506"/>
                    <a:pt x="9704" y="18506"/>
                    <a:pt x="11348" y="16806"/>
                  </a:cubicBezTo>
                  <a:cubicBezTo>
                    <a:pt x="12991" y="15106"/>
                    <a:pt x="15183" y="11706"/>
                    <a:pt x="16826" y="9106"/>
                  </a:cubicBezTo>
                  <a:cubicBezTo>
                    <a:pt x="18470" y="6506"/>
                    <a:pt x="19565" y="4706"/>
                    <a:pt x="20348" y="3106"/>
                  </a:cubicBezTo>
                  <a:cubicBezTo>
                    <a:pt x="21130" y="1506"/>
                    <a:pt x="21600" y="106"/>
                    <a:pt x="21600" y="6"/>
                  </a:cubicBezTo>
                  <a:cubicBezTo>
                    <a:pt x="21600" y="-94"/>
                    <a:pt x="21130" y="1106"/>
                    <a:pt x="20817" y="3506"/>
                  </a:cubicBezTo>
                  <a:cubicBezTo>
                    <a:pt x="20504" y="5906"/>
                    <a:pt x="20348" y="9506"/>
                    <a:pt x="20426" y="11806"/>
                  </a:cubicBezTo>
                  <a:cubicBezTo>
                    <a:pt x="20504" y="14106"/>
                    <a:pt x="20817" y="15106"/>
                    <a:pt x="21130" y="161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3" name="Line"/>
            <p:cNvSpPr/>
            <p:nvPr/>
          </p:nvSpPr>
          <p:spPr>
            <a:xfrm>
              <a:off x="7077762" y="6682621"/>
              <a:ext cx="78688" cy="756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1" h="21457" fill="norm" stroke="1" extrusionOk="0">
                  <a:moveTo>
                    <a:pt x="14310" y="1800"/>
                  </a:moveTo>
                  <a:cubicBezTo>
                    <a:pt x="11468" y="2400"/>
                    <a:pt x="8626" y="3000"/>
                    <a:pt x="6068" y="4800"/>
                  </a:cubicBezTo>
                  <a:cubicBezTo>
                    <a:pt x="3510" y="6600"/>
                    <a:pt x="1236" y="9600"/>
                    <a:pt x="384" y="12600"/>
                  </a:cubicBezTo>
                  <a:cubicBezTo>
                    <a:pt x="-469" y="15600"/>
                    <a:pt x="99" y="18600"/>
                    <a:pt x="2089" y="20100"/>
                  </a:cubicBezTo>
                  <a:cubicBezTo>
                    <a:pt x="4078" y="21600"/>
                    <a:pt x="7489" y="21600"/>
                    <a:pt x="10615" y="21300"/>
                  </a:cubicBezTo>
                  <a:cubicBezTo>
                    <a:pt x="13742" y="21000"/>
                    <a:pt x="16584" y="20400"/>
                    <a:pt x="18289" y="16800"/>
                  </a:cubicBezTo>
                  <a:cubicBezTo>
                    <a:pt x="19994" y="13200"/>
                    <a:pt x="20563" y="6600"/>
                    <a:pt x="2113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4" name="Line"/>
            <p:cNvSpPr/>
            <p:nvPr/>
          </p:nvSpPr>
          <p:spPr>
            <a:xfrm>
              <a:off x="6248400" y="6873121"/>
              <a:ext cx="958850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192" y="20057"/>
                    <a:pt x="2384" y="18514"/>
                    <a:pt x="3838" y="16971"/>
                  </a:cubicBezTo>
                  <a:cubicBezTo>
                    <a:pt x="5293" y="15429"/>
                    <a:pt x="7009" y="13886"/>
                    <a:pt x="8821" y="11829"/>
                  </a:cubicBezTo>
                  <a:cubicBezTo>
                    <a:pt x="10633" y="9771"/>
                    <a:pt x="12540" y="7200"/>
                    <a:pt x="14233" y="5143"/>
                  </a:cubicBezTo>
                  <a:cubicBezTo>
                    <a:pt x="15926" y="3086"/>
                    <a:pt x="17404" y="1543"/>
                    <a:pt x="18596" y="771"/>
                  </a:cubicBezTo>
                  <a:cubicBezTo>
                    <a:pt x="19788" y="0"/>
                    <a:pt x="20694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5" name="Line"/>
            <p:cNvSpPr/>
            <p:nvPr/>
          </p:nvSpPr>
          <p:spPr>
            <a:xfrm>
              <a:off x="6516817" y="7045579"/>
              <a:ext cx="112583" cy="2012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5" h="21396" fill="norm" stroke="1" extrusionOk="0">
                  <a:moveTo>
                    <a:pt x="21275" y="3268"/>
                  </a:moveTo>
                  <a:cubicBezTo>
                    <a:pt x="21275" y="2143"/>
                    <a:pt x="21275" y="1018"/>
                    <a:pt x="20075" y="456"/>
                  </a:cubicBezTo>
                  <a:cubicBezTo>
                    <a:pt x="18875" y="-107"/>
                    <a:pt x="16475" y="-107"/>
                    <a:pt x="13275" y="231"/>
                  </a:cubicBezTo>
                  <a:cubicBezTo>
                    <a:pt x="10075" y="568"/>
                    <a:pt x="6075" y="1243"/>
                    <a:pt x="3475" y="2031"/>
                  </a:cubicBezTo>
                  <a:cubicBezTo>
                    <a:pt x="875" y="2818"/>
                    <a:pt x="-325" y="3718"/>
                    <a:pt x="75" y="5068"/>
                  </a:cubicBezTo>
                  <a:cubicBezTo>
                    <a:pt x="475" y="6418"/>
                    <a:pt x="2475" y="8218"/>
                    <a:pt x="5675" y="10130"/>
                  </a:cubicBezTo>
                  <a:cubicBezTo>
                    <a:pt x="8875" y="12043"/>
                    <a:pt x="13275" y="14068"/>
                    <a:pt x="15475" y="15643"/>
                  </a:cubicBezTo>
                  <a:cubicBezTo>
                    <a:pt x="17675" y="17218"/>
                    <a:pt x="17675" y="18343"/>
                    <a:pt x="15875" y="19243"/>
                  </a:cubicBezTo>
                  <a:cubicBezTo>
                    <a:pt x="14075" y="20143"/>
                    <a:pt x="10475" y="20818"/>
                    <a:pt x="7675" y="21155"/>
                  </a:cubicBezTo>
                  <a:cubicBezTo>
                    <a:pt x="4875" y="21493"/>
                    <a:pt x="2875" y="21493"/>
                    <a:pt x="3075" y="21043"/>
                  </a:cubicBezTo>
                  <a:cubicBezTo>
                    <a:pt x="3275" y="20593"/>
                    <a:pt x="5675" y="19693"/>
                    <a:pt x="8075" y="187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6" name="Line"/>
            <p:cNvSpPr/>
            <p:nvPr/>
          </p:nvSpPr>
          <p:spPr>
            <a:xfrm>
              <a:off x="6680200" y="7025521"/>
              <a:ext cx="127000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720" y="3200"/>
                    <a:pt x="15840" y="6400"/>
                    <a:pt x="12240" y="10000"/>
                  </a:cubicBezTo>
                  <a:cubicBezTo>
                    <a:pt x="8640" y="13600"/>
                    <a:pt x="4320" y="17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7" name="Line"/>
            <p:cNvSpPr/>
            <p:nvPr/>
          </p:nvSpPr>
          <p:spPr>
            <a:xfrm>
              <a:off x="6813550" y="7095371"/>
              <a:ext cx="222250" cy="2558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23" fill="norm" stroke="1" extrusionOk="0">
                  <a:moveTo>
                    <a:pt x="0" y="11590"/>
                  </a:moveTo>
                  <a:cubicBezTo>
                    <a:pt x="0" y="13346"/>
                    <a:pt x="0" y="15102"/>
                    <a:pt x="0" y="16859"/>
                  </a:cubicBezTo>
                  <a:cubicBezTo>
                    <a:pt x="0" y="18615"/>
                    <a:pt x="0" y="20371"/>
                    <a:pt x="411" y="20985"/>
                  </a:cubicBezTo>
                  <a:cubicBezTo>
                    <a:pt x="823" y="21600"/>
                    <a:pt x="1646" y="21073"/>
                    <a:pt x="2160" y="18790"/>
                  </a:cubicBezTo>
                  <a:cubicBezTo>
                    <a:pt x="2674" y="16507"/>
                    <a:pt x="2880" y="12468"/>
                    <a:pt x="2983" y="9834"/>
                  </a:cubicBezTo>
                  <a:cubicBezTo>
                    <a:pt x="3086" y="7200"/>
                    <a:pt x="3086" y="5971"/>
                    <a:pt x="3703" y="4654"/>
                  </a:cubicBezTo>
                  <a:cubicBezTo>
                    <a:pt x="4320" y="3337"/>
                    <a:pt x="5554" y="1932"/>
                    <a:pt x="8640" y="1141"/>
                  </a:cubicBezTo>
                  <a:cubicBezTo>
                    <a:pt x="11726" y="351"/>
                    <a:pt x="16663" y="17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8" name="Line"/>
            <p:cNvSpPr/>
            <p:nvPr/>
          </p:nvSpPr>
          <p:spPr>
            <a:xfrm>
              <a:off x="6928427" y="7190183"/>
              <a:ext cx="132774" cy="153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6" h="20832" fill="norm" stroke="1" extrusionOk="0">
                  <a:moveTo>
                    <a:pt x="2992" y="5244"/>
                  </a:moveTo>
                  <a:cubicBezTo>
                    <a:pt x="2306" y="8988"/>
                    <a:pt x="1620" y="12732"/>
                    <a:pt x="1106" y="15612"/>
                  </a:cubicBezTo>
                  <a:cubicBezTo>
                    <a:pt x="592" y="18492"/>
                    <a:pt x="249" y="20508"/>
                    <a:pt x="77" y="20796"/>
                  </a:cubicBezTo>
                  <a:cubicBezTo>
                    <a:pt x="-94" y="21084"/>
                    <a:pt x="-94" y="19644"/>
                    <a:pt x="1277" y="16476"/>
                  </a:cubicBezTo>
                  <a:cubicBezTo>
                    <a:pt x="2649" y="13308"/>
                    <a:pt x="5392" y="8412"/>
                    <a:pt x="7277" y="5388"/>
                  </a:cubicBezTo>
                  <a:cubicBezTo>
                    <a:pt x="9163" y="2364"/>
                    <a:pt x="10192" y="1212"/>
                    <a:pt x="11735" y="492"/>
                  </a:cubicBezTo>
                  <a:cubicBezTo>
                    <a:pt x="13277" y="-228"/>
                    <a:pt x="15335" y="-516"/>
                    <a:pt x="17049" y="2220"/>
                  </a:cubicBezTo>
                  <a:cubicBezTo>
                    <a:pt x="18763" y="4956"/>
                    <a:pt x="20135" y="10716"/>
                    <a:pt x="21506" y="164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29" name="Line"/>
            <p:cNvSpPr/>
            <p:nvPr/>
          </p:nvSpPr>
          <p:spPr>
            <a:xfrm>
              <a:off x="7486650" y="6885821"/>
              <a:ext cx="34013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17" h="21600" fill="norm" stroke="1" extrusionOk="0">
                  <a:moveTo>
                    <a:pt x="19059" y="0"/>
                  </a:moveTo>
                  <a:cubicBezTo>
                    <a:pt x="20329" y="3771"/>
                    <a:pt x="21600" y="7543"/>
                    <a:pt x="18424" y="11143"/>
                  </a:cubicBezTo>
                  <a:cubicBezTo>
                    <a:pt x="15247" y="14743"/>
                    <a:pt x="7624" y="1817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0" name="Line"/>
            <p:cNvSpPr/>
            <p:nvPr/>
          </p:nvSpPr>
          <p:spPr>
            <a:xfrm>
              <a:off x="7760982" y="6581021"/>
              <a:ext cx="335268" cy="1568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0" h="21343" fill="norm" stroke="1" extrusionOk="0">
                  <a:moveTo>
                    <a:pt x="6761" y="7776"/>
                  </a:moveTo>
                  <a:cubicBezTo>
                    <a:pt x="6761" y="10656"/>
                    <a:pt x="6761" y="13536"/>
                    <a:pt x="6291" y="16128"/>
                  </a:cubicBezTo>
                  <a:cubicBezTo>
                    <a:pt x="5821" y="18720"/>
                    <a:pt x="4882" y="21024"/>
                    <a:pt x="3608" y="21312"/>
                  </a:cubicBezTo>
                  <a:cubicBezTo>
                    <a:pt x="2333" y="21600"/>
                    <a:pt x="723" y="19872"/>
                    <a:pt x="187" y="17424"/>
                  </a:cubicBezTo>
                  <a:cubicBezTo>
                    <a:pt x="-350" y="14976"/>
                    <a:pt x="187" y="11808"/>
                    <a:pt x="2870" y="9216"/>
                  </a:cubicBezTo>
                  <a:cubicBezTo>
                    <a:pt x="5553" y="6624"/>
                    <a:pt x="10383" y="4608"/>
                    <a:pt x="13804" y="3168"/>
                  </a:cubicBezTo>
                  <a:cubicBezTo>
                    <a:pt x="17225" y="1728"/>
                    <a:pt x="19238" y="864"/>
                    <a:pt x="2125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1" name="Line"/>
            <p:cNvSpPr/>
            <p:nvPr/>
          </p:nvSpPr>
          <p:spPr>
            <a:xfrm>
              <a:off x="8096250" y="6388075"/>
              <a:ext cx="177800" cy="1548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3" fill="norm" stroke="1" extrusionOk="0">
                  <a:moveTo>
                    <a:pt x="0" y="2088"/>
                  </a:moveTo>
                  <a:cubicBezTo>
                    <a:pt x="1029" y="921"/>
                    <a:pt x="2057" y="-247"/>
                    <a:pt x="3986" y="45"/>
                  </a:cubicBezTo>
                  <a:cubicBezTo>
                    <a:pt x="5914" y="337"/>
                    <a:pt x="8743" y="2088"/>
                    <a:pt x="9643" y="4715"/>
                  </a:cubicBezTo>
                  <a:cubicBezTo>
                    <a:pt x="10543" y="7342"/>
                    <a:pt x="9514" y="10845"/>
                    <a:pt x="8486" y="13180"/>
                  </a:cubicBezTo>
                  <a:cubicBezTo>
                    <a:pt x="7457" y="15515"/>
                    <a:pt x="6429" y="16683"/>
                    <a:pt x="5271" y="17850"/>
                  </a:cubicBezTo>
                  <a:cubicBezTo>
                    <a:pt x="4114" y="19018"/>
                    <a:pt x="2829" y="20185"/>
                    <a:pt x="3343" y="20769"/>
                  </a:cubicBezTo>
                  <a:cubicBezTo>
                    <a:pt x="3857" y="21353"/>
                    <a:pt x="6171" y="21353"/>
                    <a:pt x="9514" y="21353"/>
                  </a:cubicBezTo>
                  <a:cubicBezTo>
                    <a:pt x="12857" y="21353"/>
                    <a:pt x="17229" y="21353"/>
                    <a:pt x="21600" y="213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2" name="Line"/>
            <p:cNvSpPr/>
            <p:nvPr/>
          </p:nvSpPr>
          <p:spPr>
            <a:xfrm>
              <a:off x="7753350" y="6828671"/>
              <a:ext cx="565150" cy="288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34" fill="norm" stroke="1" extrusionOk="0">
                  <a:moveTo>
                    <a:pt x="971" y="13886"/>
                  </a:moveTo>
                  <a:cubicBezTo>
                    <a:pt x="485" y="15429"/>
                    <a:pt x="0" y="16971"/>
                    <a:pt x="0" y="18514"/>
                  </a:cubicBezTo>
                  <a:cubicBezTo>
                    <a:pt x="0" y="20057"/>
                    <a:pt x="485" y="21600"/>
                    <a:pt x="2103" y="20829"/>
                  </a:cubicBezTo>
                  <a:cubicBezTo>
                    <a:pt x="3721" y="20057"/>
                    <a:pt x="6472" y="16971"/>
                    <a:pt x="9222" y="13886"/>
                  </a:cubicBezTo>
                  <a:cubicBezTo>
                    <a:pt x="11973" y="10800"/>
                    <a:pt x="14724" y="7714"/>
                    <a:pt x="16787" y="5400"/>
                  </a:cubicBezTo>
                  <a:cubicBezTo>
                    <a:pt x="18849" y="3086"/>
                    <a:pt x="20225" y="154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3" name="Line"/>
            <p:cNvSpPr/>
            <p:nvPr/>
          </p:nvSpPr>
          <p:spPr>
            <a:xfrm>
              <a:off x="7968038" y="7064533"/>
              <a:ext cx="134558" cy="211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5" h="21380" fill="norm" stroke="1" extrusionOk="0">
                  <a:moveTo>
                    <a:pt x="16141" y="1833"/>
                  </a:moveTo>
                  <a:cubicBezTo>
                    <a:pt x="14812" y="1191"/>
                    <a:pt x="13483" y="550"/>
                    <a:pt x="11156" y="229"/>
                  </a:cubicBezTo>
                  <a:cubicBezTo>
                    <a:pt x="8830" y="-92"/>
                    <a:pt x="5507" y="-92"/>
                    <a:pt x="3347" y="336"/>
                  </a:cubicBezTo>
                  <a:cubicBezTo>
                    <a:pt x="1187" y="763"/>
                    <a:pt x="190" y="1619"/>
                    <a:pt x="24" y="3116"/>
                  </a:cubicBezTo>
                  <a:cubicBezTo>
                    <a:pt x="-142" y="4613"/>
                    <a:pt x="523" y="6752"/>
                    <a:pt x="3015" y="8676"/>
                  </a:cubicBezTo>
                  <a:cubicBezTo>
                    <a:pt x="5507" y="10601"/>
                    <a:pt x="9827" y="12312"/>
                    <a:pt x="12984" y="13595"/>
                  </a:cubicBezTo>
                  <a:cubicBezTo>
                    <a:pt x="16141" y="14878"/>
                    <a:pt x="18135" y="15734"/>
                    <a:pt x="19464" y="16696"/>
                  </a:cubicBezTo>
                  <a:cubicBezTo>
                    <a:pt x="20793" y="17658"/>
                    <a:pt x="21458" y="18728"/>
                    <a:pt x="20960" y="19476"/>
                  </a:cubicBezTo>
                  <a:cubicBezTo>
                    <a:pt x="20461" y="20225"/>
                    <a:pt x="18800" y="20653"/>
                    <a:pt x="15975" y="20973"/>
                  </a:cubicBezTo>
                  <a:cubicBezTo>
                    <a:pt x="13150" y="21294"/>
                    <a:pt x="9163" y="21508"/>
                    <a:pt x="6338" y="21294"/>
                  </a:cubicBezTo>
                  <a:cubicBezTo>
                    <a:pt x="3513" y="21080"/>
                    <a:pt x="1852" y="20439"/>
                    <a:pt x="1353" y="19476"/>
                  </a:cubicBezTo>
                  <a:cubicBezTo>
                    <a:pt x="855" y="18514"/>
                    <a:pt x="1520" y="17231"/>
                    <a:pt x="2184" y="159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4" name="Line"/>
            <p:cNvSpPr/>
            <p:nvPr/>
          </p:nvSpPr>
          <p:spPr>
            <a:xfrm>
              <a:off x="8140700" y="6967808"/>
              <a:ext cx="177800" cy="1174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20" fill="norm" stroke="1" extrusionOk="0">
                  <a:moveTo>
                    <a:pt x="0" y="1238"/>
                  </a:moveTo>
                  <a:cubicBezTo>
                    <a:pt x="2829" y="480"/>
                    <a:pt x="5657" y="-278"/>
                    <a:pt x="7714" y="101"/>
                  </a:cubicBezTo>
                  <a:cubicBezTo>
                    <a:pt x="9771" y="480"/>
                    <a:pt x="11057" y="1996"/>
                    <a:pt x="11443" y="4459"/>
                  </a:cubicBezTo>
                  <a:cubicBezTo>
                    <a:pt x="11829" y="6922"/>
                    <a:pt x="11314" y="10333"/>
                    <a:pt x="10414" y="12606"/>
                  </a:cubicBezTo>
                  <a:cubicBezTo>
                    <a:pt x="9514" y="14880"/>
                    <a:pt x="8229" y="16017"/>
                    <a:pt x="6429" y="17343"/>
                  </a:cubicBezTo>
                  <a:cubicBezTo>
                    <a:pt x="4629" y="18669"/>
                    <a:pt x="2314" y="20185"/>
                    <a:pt x="2314" y="20754"/>
                  </a:cubicBezTo>
                  <a:cubicBezTo>
                    <a:pt x="2314" y="21322"/>
                    <a:pt x="4629" y="20943"/>
                    <a:pt x="8229" y="19996"/>
                  </a:cubicBezTo>
                  <a:cubicBezTo>
                    <a:pt x="11829" y="19048"/>
                    <a:pt x="16714" y="17533"/>
                    <a:pt x="21600" y="160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5" name="Line"/>
            <p:cNvSpPr/>
            <p:nvPr/>
          </p:nvSpPr>
          <p:spPr>
            <a:xfrm>
              <a:off x="8274050" y="6428621"/>
              <a:ext cx="395594" cy="920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9" h="21600" fill="norm" stroke="1" extrusionOk="0">
                  <a:moveTo>
                    <a:pt x="11657" y="0"/>
                  </a:moveTo>
                  <a:cubicBezTo>
                    <a:pt x="13943" y="943"/>
                    <a:pt x="16229" y="1887"/>
                    <a:pt x="17943" y="3128"/>
                  </a:cubicBezTo>
                  <a:cubicBezTo>
                    <a:pt x="19657" y="4370"/>
                    <a:pt x="20800" y="5909"/>
                    <a:pt x="21200" y="7597"/>
                  </a:cubicBezTo>
                  <a:cubicBezTo>
                    <a:pt x="21600" y="9286"/>
                    <a:pt x="21257" y="11123"/>
                    <a:pt x="20057" y="12761"/>
                  </a:cubicBezTo>
                  <a:cubicBezTo>
                    <a:pt x="18857" y="14400"/>
                    <a:pt x="16800" y="15840"/>
                    <a:pt x="13657" y="17181"/>
                  </a:cubicBezTo>
                  <a:cubicBezTo>
                    <a:pt x="10514" y="18521"/>
                    <a:pt x="6286" y="19763"/>
                    <a:pt x="3829" y="20483"/>
                  </a:cubicBezTo>
                  <a:cubicBezTo>
                    <a:pt x="1371" y="21203"/>
                    <a:pt x="686" y="2140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5" name="Drawing"/>
          <p:cNvGrpSpPr/>
          <p:nvPr/>
        </p:nvGrpSpPr>
        <p:grpSpPr>
          <a:xfrm>
            <a:off x="1088074" y="1570151"/>
            <a:ext cx="10899268" cy="6668760"/>
            <a:chOff x="0" y="0"/>
            <a:chExt cx="10899266" cy="6668758"/>
          </a:xfrm>
        </p:grpSpPr>
        <p:sp>
          <p:nvSpPr>
            <p:cNvPr id="638" name="Line"/>
            <p:cNvSpPr/>
            <p:nvPr/>
          </p:nvSpPr>
          <p:spPr>
            <a:xfrm>
              <a:off x="1718625" y="259644"/>
              <a:ext cx="35201" cy="5387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0" h="21560" fill="norm" stroke="1" extrusionOk="0">
                  <a:moveTo>
                    <a:pt x="0" y="2247"/>
                  </a:moveTo>
                  <a:cubicBezTo>
                    <a:pt x="0" y="1824"/>
                    <a:pt x="0" y="1400"/>
                    <a:pt x="635" y="934"/>
                  </a:cubicBezTo>
                  <a:cubicBezTo>
                    <a:pt x="1271" y="468"/>
                    <a:pt x="2541" y="-40"/>
                    <a:pt x="4447" y="2"/>
                  </a:cubicBezTo>
                  <a:cubicBezTo>
                    <a:pt x="6353" y="45"/>
                    <a:pt x="8894" y="638"/>
                    <a:pt x="11435" y="2332"/>
                  </a:cubicBezTo>
                  <a:cubicBezTo>
                    <a:pt x="13976" y="4026"/>
                    <a:pt x="16518" y="6821"/>
                    <a:pt x="18424" y="9744"/>
                  </a:cubicBezTo>
                  <a:cubicBezTo>
                    <a:pt x="20329" y="12666"/>
                    <a:pt x="21600" y="15715"/>
                    <a:pt x="20965" y="17706"/>
                  </a:cubicBezTo>
                  <a:cubicBezTo>
                    <a:pt x="20329" y="19696"/>
                    <a:pt x="17788" y="20628"/>
                    <a:pt x="15247" y="215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39" name="Line"/>
            <p:cNvSpPr/>
            <p:nvPr/>
          </p:nvSpPr>
          <p:spPr>
            <a:xfrm>
              <a:off x="1375725" y="271348"/>
              <a:ext cx="641351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139" y="17760"/>
                    <a:pt x="4277" y="13920"/>
                    <a:pt x="6844" y="10560"/>
                  </a:cubicBezTo>
                  <a:cubicBezTo>
                    <a:pt x="9410" y="7200"/>
                    <a:pt x="12404" y="4320"/>
                    <a:pt x="14935" y="2640"/>
                  </a:cubicBezTo>
                  <a:cubicBezTo>
                    <a:pt x="17465" y="960"/>
                    <a:pt x="19533" y="4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0" name="Line"/>
            <p:cNvSpPr/>
            <p:nvPr/>
          </p:nvSpPr>
          <p:spPr>
            <a:xfrm>
              <a:off x="2194923" y="544398"/>
              <a:ext cx="400003" cy="1757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4" h="21351" fill="norm" stroke="1" extrusionOk="0">
                  <a:moveTo>
                    <a:pt x="1362" y="20829"/>
                  </a:moveTo>
                  <a:cubicBezTo>
                    <a:pt x="793" y="20057"/>
                    <a:pt x="225" y="19286"/>
                    <a:pt x="55" y="17229"/>
                  </a:cubicBezTo>
                  <a:cubicBezTo>
                    <a:pt x="-116" y="15171"/>
                    <a:pt x="111" y="11829"/>
                    <a:pt x="793" y="9257"/>
                  </a:cubicBezTo>
                  <a:cubicBezTo>
                    <a:pt x="1476" y="6686"/>
                    <a:pt x="2612" y="4886"/>
                    <a:pt x="3465" y="4243"/>
                  </a:cubicBezTo>
                  <a:cubicBezTo>
                    <a:pt x="4318" y="3600"/>
                    <a:pt x="4886" y="4114"/>
                    <a:pt x="5852" y="6686"/>
                  </a:cubicBezTo>
                  <a:cubicBezTo>
                    <a:pt x="6819" y="9257"/>
                    <a:pt x="8183" y="13886"/>
                    <a:pt x="9206" y="16714"/>
                  </a:cubicBezTo>
                  <a:cubicBezTo>
                    <a:pt x="10229" y="19543"/>
                    <a:pt x="10911" y="20571"/>
                    <a:pt x="11593" y="21086"/>
                  </a:cubicBezTo>
                  <a:cubicBezTo>
                    <a:pt x="12276" y="21600"/>
                    <a:pt x="12958" y="21600"/>
                    <a:pt x="14208" y="18900"/>
                  </a:cubicBezTo>
                  <a:cubicBezTo>
                    <a:pt x="15459" y="16200"/>
                    <a:pt x="17278" y="10800"/>
                    <a:pt x="18585" y="7200"/>
                  </a:cubicBezTo>
                  <a:cubicBezTo>
                    <a:pt x="19892" y="3600"/>
                    <a:pt x="20688" y="1800"/>
                    <a:pt x="2148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1" name="Line"/>
            <p:cNvSpPr/>
            <p:nvPr/>
          </p:nvSpPr>
          <p:spPr>
            <a:xfrm>
              <a:off x="3074848" y="275734"/>
              <a:ext cx="297407" cy="4904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3" h="21296" fill="norm" stroke="1" extrusionOk="0">
                  <a:moveTo>
                    <a:pt x="2930" y="3119"/>
                  </a:moveTo>
                  <a:cubicBezTo>
                    <a:pt x="2778" y="6520"/>
                    <a:pt x="2626" y="9921"/>
                    <a:pt x="2474" y="12586"/>
                  </a:cubicBezTo>
                  <a:cubicBezTo>
                    <a:pt x="2322" y="15252"/>
                    <a:pt x="2170" y="17182"/>
                    <a:pt x="1865" y="18469"/>
                  </a:cubicBezTo>
                  <a:cubicBezTo>
                    <a:pt x="1561" y="19756"/>
                    <a:pt x="1105" y="20399"/>
                    <a:pt x="801" y="20491"/>
                  </a:cubicBezTo>
                  <a:cubicBezTo>
                    <a:pt x="496" y="20583"/>
                    <a:pt x="344" y="20123"/>
                    <a:pt x="192" y="17917"/>
                  </a:cubicBezTo>
                  <a:cubicBezTo>
                    <a:pt x="40" y="15711"/>
                    <a:pt x="-112" y="11759"/>
                    <a:pt x="116" y="8818"/>
                  </a:cubicBezTo>
                  <a:cubicBezTo>
                    <a:pt x="344" y="5876"/>
                    <a:pt x="953" y="3946"/>
                    <a:pt x="1561" y="2705"/>
                  </a:cubicBezTo>
                  <a:cubicBezTo>
                    <a:pt x="2170" y="1464"/>
                    <a:pt x="2778" y="913"/>
                    <a:pt x="3311" y="821"/>
                  </a:cubicBezTo>
                  <a:cubicBezTo>
                    <a:pt x="3843" y="729"/>
                    <a:pt x="4299" y="1097"/>
                    <a:pt x="5364" y="2705"/>
                  </a:cubicBezTo>
                  <a:cubicBezTo>
                    <a:pt x="6429" y="4314"/>
                    <a:pt x="8102" y="7163"/>
                    <a:pt x="9623" y="10059"/>
                  </a:cubicBezTo>
                  <a:cubicBezTo>
                    <a:pt x="11144" y="12954"/>
                    <a:pt x="12513" y="15895"/>
                    <a:pt x="13578" y="17733"/>
                  </a:cubicBezTo>
                  <a:cubicBezTo>
                    <a:pt x="14643" y="19572"/>
                    <a:pt x="15403" y="20307"/>
                    <a:pt x="16164" y="20767"/>
                  </a:cubicBezTo>
                  <a:cubicBezTo>
                    <a:pt x="16925" y="21226"/>
                    <a:pt x="17685" y="21410"/>
                    <a:pt x="18294" y="21226"/>
                  </a:cubicBezTo>
                  <a:cubicBezTo>
                    <a:pt x="18902" y="21042"/>
                    <a:pt x="19358" y="20491"/>
                    <a:pt x="19891" y="18699"/>
                  </a:cubicBezTo>
                  <a:cubicBezTo>
                    <a:pt x="20423" y="16906"/>
                    <a:pt x="21032" y="13873"/>
                    <a:pt x="21260" y="10978"/>
                  </a:cubicBezTo>
                  <a:cubicBezTo>
                    <a:pt x="21488" y="8082"/>
                    <a:pt x="21336" y="5325"/>
                    <a:pt x="21108" y="3441"/>
                  </a:cubicBezTo>
                  <a:cubicBezTo>
                    <a:pt x="20880" y="1556"/>
                    <a:pt x="20575" y="545"/>
                    <a:pt x="20423" y="178"/>
                  </a:cubicBezTo>
                  <a:cubicBezTo>
                    <a:pt x="20271" y="-190"/>
                    <a:pt x="20271" y="86"/>
                    <a:pt x="20271" y="3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2" name="Line"/>
            <p:cNvSpPr/>
            <p:nvPr/>
          </p:nvSpPr>
          <p:spPr>
            <a:xfrm>
              <a:off x="3421421" y="512648"/>
              <a:ext cx="93258" cy="2263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8" h="21001" fill="norm" stroke="1" extrusionOk="0">
                  <a:moveTo>
                    <a:pt x="14174" y="0"/>
                  </a:moveTo>
                  <a:cubicBezTo>
                    <a:pt x="11774" y="196"/>
                    <a:pt x="9374" y="393"/>
                    <a:pt x="6494" y="2553"/>
                  </a:cubicBezTo>
                  <a:cubicBezTo>
                    <a:pt x="3614" y="4713"/>
                    <a:pt x="254" y="8836"/>
                    <a:pt x="14" y="12273"/>
                  </a:cubicBezTo>
                  <a:cubicBezTo>
                    <a:pt x="-226" y="15709"/>
                    <a:pt x="2654" y="18458"/>
                    <a:pt x="5774" y="19931"/>
                  </a:cubicBezTo>
                  <a:cubicBezTo>
                    <a:pt x="8894" y="21404"/>
                    <a:pt x="12254" y="21600"/>
                    <a:pt x="15374" y="18949"/>
                  </a:cubicBezTo>
                  <a:cubicBezTo>
                    <a:pt x="18494" y="16298"/>
                    <a:pt x="21374" y="10800"/>
                    <a:pt x="21134" y="7265"/>
                  </a:cubicBezTo>
                  <a:cubicBezTo>
                    <a:pt x="20894" y="3731"/>
                    <a:pt x="17534" y="2160"/>
                    <a:pt x="14174" y="5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3" name="Line"/>
            <p:cNvSpPr/>
            <p:nvPr/>
          </p:nvSpPr>
          <p:spPr>
            <a:xfrm>
              <a:off x="3528375" y="449148"/>
              <a:ext cx="241301" cy="2964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9" fill="norm" stroke="1" extrusionOk="0">
                  <a:moveTo>
                    <a:pt x="0" y="5974"/>
                  </a:moveTo>
                  <a:cubicBezTo>
                    <a:pt x="1137" y="5362"/>
                    <a:pt x="2274" y="4749"/>
                    <a:pt x="3316" y="4443"/>
                  </a:cubicBezTo>
                  <a:cubicBezTo>
                    <a:pt x="4358" y="4136"/>
                    <a:pt x="5305" y="4136"/>
                    <a:pt x="7105" y="5209"/>
                  </a:cubicBezTo>
                  <a:cubicBezTo>
                    <a:pt x="8905" y="6281"/>
                    <a:pt x="11558" y="8426"/>
                    <a:pt x="13074" y="10953"/>
                  </a:cubicBezTo>
                  <a:cubicBezTo>
                    <a:pt x="14589" y="13481"/>
                    <a:pt x="14968" y="16391"/>
                    <a:pt x="14779" y="18230"/>
                  </a:cubicBezTo>
                  <a:cubicBezTo>
                    <a:pt x="14589" y="20068"/>
                    <a:pt x="13832" y="20834"/>
                    <a:pt x="12884" y="21217"/>
                  </a:cubicBezTo>
                  <a:cubicBezTo>
                    <a:pt x="11937" y="21600"/>
                    <a:pt x="10800" y="21600"/>
                    <a:pt x="9853" y="20681"/>
                  </a:cubicBezTo>
                  <a:cubicBezTo>
                    <a:pt x="8905" y="19762"/>
                    <a:pt x="8147" y="17923"/>
                    <a:pt x="8526" y="14936"/>
                  </a:cubicBezTo>
                  <a:cubicBezTo>
                    <a:pt x="8905" y="11949"/>
                    <a:pt x="10421" y="7813"/>
                    <a:pt x="12789" y="5132"/>
                  </a:cubicBezTo>
                  <a:cubicBezTo>
                    <a:pt x="15158" y="2451"/>
                    <a:pt x="18379" y="122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4" name="Line"/>
            <p:cNvSpPr/>
            <p:nvPr/>
          </p:nvSpPr>
          <p:spPr>
            <a:xfrm>
              <a:off x="3984690" y="84428"/>
              <a:ext cx="210436" cy="8028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2" h="21561" fill="norm" stroke="1" extrusionOk="0">
                  <a:moveTo>
                    <a:pt x="21262" y="416"/>
                  </a:moveTo>
                  <a:cubicBezTo>
                    <a:pt x="20407" y="245"/>
                    <a:pt x="19551" y="75"/>
                    <a:pt x="18589" y="18"/>
                  </a:cubicBezTo>
                  <a:cubicBezTo>
                    <a:pt x="17626" y="-39"/>
                    <a:pt x="16557" y="18"/>
                    <a:pt x="15060" y="558"/>
                  </a:cubicBezTo>
                  <a:cubicBezTo>
                    <a:pt x="13563" y="1098"/>
                    <a:pt x="11638" y="2121"/>
                    <a:pt x="9713" y="3627"/>
                  </a:cubicBezTo>
                  <a:cubicBezTo>
                    <a:pt x="7789" y="5134"/>
                    <a:pt x="5864" y="7123"/>
                    <a:pt x="4153" y="9113"/>
                  </a:cubicBezTo>
                  <a:cubicBezTo>
                    <a:pt x="2442" y="11102"/>
                    <a:pt x="945" y="13092"/>
                    <a:pt x="304" y="14854"/>
                  </a:cubicBezTo>
                  <a:cubicBezTo>
                    <a:pt x="-338" y="16616"/>
                    <a:pt x="-124" y="18150"/>
                    <a:pt x="2549" y="19230"/>
                  </a:cubicBezTo>
                  <a:cubicBezTo>
                    <a:pt x="5222" y="20310"/>
                    <a:pt x="10355" y="20936"/>
                    <a:pt x="15488" y="215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5" name="Line"/>
            <p:cNvSpPr/>
            <p:nvPr/>
          </p:nvSpPr>
          <p:spPr>
            <a:xfrm>
              <a:off x="4322125" y="103020"/>
              <a:ext cx="304801" cy="3034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9" fill="norm" stroke="1" extrusionOk="0">
                  <a:moveTo>
                    <a:pt x="0" y="21231"/>
                  </a:moveTo>
                  <a:cubicBezTo>
                    <a:pt x="1200" y="18252"/>
                    <a:pt x="2400" y="15272"/>
                    <a:pt x="3450" y="12070"/>
                  </a:cubicBezTo>
                  <a:cubicBezTo>
                    <a:pt x="4500" y="8867"/>
                    <a:pt x="5400" y="5441"/>
                    <a:pt x="5925" y="3206"/>
                  </a:cubicBezTo>
                  <a:cubicBezTo>
                    <a:pt x="6450" y="972"/>
                    <a:pt x="6600" y="-71"/>
                    <a:pt x="6525" y="3"/>
                  </a:cubicBezTo>
                  <a:cubicBezTo>
                    <a:pt x="6450" y="78"/>
                    <a:pt x="6150" y="1270"/>
                    <a:pt x="5850" y="4249"/>
                  </a:cubicBezTo>
                  <a:cubicBezTo>
                    <a:pt x="5550" y="7228"/>
                    <a:pt x="5250" y="11995"/>
                    <a:pt x="5100" y="14826"/>
                  </a:cubicBezTo>
                  <a:cubicBezTo>
                    <a:pt x="4950" y="17656"/>
                    <a:pt x="4950" y="18550"/>
                    <a:pt x="5025" y="19369"/>
                  </a:cubicBezTo>
                  <a:cubicBezTo>
                    <a:pt x="5100" y="20188"/>
                    <a:pt x="5250" y="20933"/>
                    <a:pt x="5700" y="21231"/>
                  </a:cubicBezTo>
                  <a:cubicBezTo>
                    <a:pt x="6150" y="21529"/>
                    <a:pt x="6900" y="21380"/>
                    <a:pt x="8175" y="19965"/>
                  </a:cubicBezTo>
                  <a:cubicBezTo>
                    <a:pt x="9450" y="18550"/>
                    <a:pt x="11250" y="15868"/>
                    <a:pt x="12675" y="12666"/>
                  </a:cubicBezTo>
                  <a:cubicBezTo>
                    <a:pt x="14100" y="9463"/>
                    <a:pt x="15150" y="5739"/>
                    <a:pt x="15675" y="5739"/>
                  </a:cubicBezTo>
                  <a:cubicBezTo>
                    <a:pt x="16200" y="5739"/>
                    <a:pt x="16200" y="9463"/>
                    <a:pt x="16650" y="12219"/>
                  </a:cubicBezTo>
                  <a:cubicBezTo>
                    <a:pt x="17100" y="14975"/>
                    <a:pt x="18000" y="16762"/>
                    <a:pt x="18900" y="17581"/>
                  </a:cubicBezTo>
                  <a:cubicBezTo>
                    <a:pt x="19800" y="18401"/>
                    <a:pt x="20700" y="18252"/>
                    <a:pt x="21600" y="181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6" name="Line"/>
            <p:cNvSpPr/>
            <p:nvPr/>
          </p:nvSpPr>
          <p:spPr>
            <a:xfrm>
              <a:off x="4734875" y="277698"/>
              <a:ext cx="146051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7" name="Line"/>
            <p:cNvSpPr/>
            <p:nvPr/>
          </p:nvSpPr>
          <p:spPr>
            <a:xfrm>
              <a:off x="4995225" y="18346"/>
              <a:ext cx="317501" cy="3419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7" fill="norm" stroke="1" extrusionOk="0">
                  <a:moveTo>
                    <a:pt x="0" y="21537"/>
                  </a:moveTo>
                  <a:cubicBezTo>
                    <a:pt x="2304" y="17804"/>
                    <a:pt x="4608" y="14070"/>
                    <a:pt x="5904" y="11670"/>
                  </a:cubicBezTo>
                  <a:cubicBezTo>
                    <a:pt x="7200" y="9270"/>
                    <a:pt x="7488" y="8204"/>
                    <a:pt x="7776" y="7137"/>
                  </a:cubicBezTo>
                  <a:cubicBezTo>
                    <a:pt x="8064" y="6070"/>
                    <a:pt x="8352" y="5004"/>
                    <a:pt x="8496" y="4137"/>
                  </a:cubicBezTo>
                  <a:cubicBezTo>
                    <a:pt x="8640" y="3270"/>
                    <a:pt x="8640" y="2604"/>
                    <a:pt x="8568" y="2670"/>
                  </a:cubicBezTo>
                  <a:cubicBezTo>
                    <a:pt x="8496" y="2737"/>
                    <a:pt x="8352" y="3537"/>
                    <a:pt x="8064" y="6137"/>
                  </a:cubicBezTo>
                  <a:cubicBezTo>
                    <a:pt x="7776" y="8737"/>
                    <a:pt x="7344" y="13137"/>
                    <a:pt x="7200" y="15670"/>
                  </a:cubicBezTo>
                  <a:cubicBezTo>
                    <a:pt x="7056" y="18204"/>
                    <a:pt x="7200" y="18870"/>
                    <a:pt x="7704" y="19270"/>
                  </a:cubicBezTo>
                  <a:cubicBezTo>
                    <a:pt x="8208" y="19670"/>
                    <a:pt x="9072" y="19804"/>
                    <a:pt x="10152" y="18937"/>
                  </a:cubicBezTo>
                  <a:cubicBezTo>
                    <a:pt x="11232" y="18070"/>
                    <a:pt x="12528" y="16204"/>
                    <a:pt x="14112" y="13204"/>
                  </a:cubicBezTo>
                  <a:cubicBezTo>
                    <a:pt x="15696" y="10204"/>
                    <a:pt x="17568" y="6070"/>
                    <a:pt x="18576" y="3537"/>
                  </a:cubicBezTo>
                  <a:cubicBezTo>
                    <a:pt x="19584" y="1004"/>
                    <a:pt x="19728" y="70"/>
                    <a:pt x="19656" y="4"/>
                  </a:cubicBezTo>
                  <a:cubicBezTo>
                    <a:pt x="19584" y="-63"/>
                    <a:pt x="19296" y="737"/>
                    <a:pt x="19008" y="2870"/>
                  </a:cubicBezTo>
                  <a:cubicBezTo>
                    <a:pt x="18720" y="5004"/>
                    <a:pt x="18432" y="8470"/>
                    <a:pt x="18864" y="10870"/>
                  </a:cubicBezTo>
                  <a:cubicBezTo>
                    <a:pt x="19296" y="13270"/>
                    <a:pt x="20448" y="14604"/>
                    <a:pt x="21600" y="159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8" name="Line"/>
            <p:cNvSpPr/>
            <p:nvPr/>
          </p:nvSpPr>
          <p:spPr>
            <a:xfrm>
              <a:off x="5352309" y="240842"/>
              <a:ext cx="104350" cy="710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7" h="20152" fill="norm" stroke="1" extrusionOk="0">
                  <a:moveTo>
                    <a:pt x="15249" y="6847"/>
                  </a:moveTo>
                  <a:cubicBezTo>
                    <a:pt x="13521" y="5047"/>
                    <a:pt x="11793" y="3247"/>
                    <a:pt x="9849" y="2047"/>
                  </a:cubicBezTo>
                  <a:cubicBezTo>
                    <a:pt x="7905" y="847"/>
                    <a:pt x="5745" y="247"/>
                    <a:pt x="4017" y="1447"/>
                  </a:cubicBezTo>
                  <a:cubicBezTo>
                    <a:pt x="2289" y="2647"/>
                    <a:pt x="993" y="5647"/>
                    <a:pt x="345" y="8947"/>
                  </a:cubicBezTo>
                  <a:cubicBezTo>
                    <a:pt x="-303" y="12247"/>
                    <a:pt x="-303" y="15847"/>
                    <a:pt x="2721" y="17947"/>
                  </a:cubicBezTo>
                  <a:cubicBezTo>
                    <a:pt x="5745" y="20047"/>
                    <a:pt x="11793" y="20647"/>
                    <a:pt x="15681" y="19747"/>
                  </a:cubicBezTo>
                  <a:cubicBezTo>
                    <a:pt x="19569" y="18847"/>
                    <a:pt x="21297" y="16447"/>
                    <a:pt x="21297" y="12547"/>
                  </a:cubicBezTo>
                  <a:cubicBezTo>
                    <a:pt x="21297" y="8647"/>
                    <a:pt x="19569" y="3247"/>
                    <a:pt x="16329" y="1147"/>
                  </a:cubicBezTo>
                  <a:cubicBezTo>
                    <a:pt x="13089" y="-953"/>
                    <a:pt x="8337" y="247"/>
                    <a:pt x="3585" y="14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49" name="Line"/>
            <p:cNvSpPr/>
            <p:nvPr/>
          </p:nvSpPr>
          <p:spPr>
            <a:xfrm>
              <a:off x="4290375" y="436448"/>
              <a:ext cx="1162051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102" y="20463"/>
                    <a:pt x="2203" y="19326"/>
                    <a:pt x="3462" y="18379"/>
                  </a:cubicBezTo>
                  <a:cubicBezTo>
                    <a:pt x="4721" y="17432"/>
                    <a:pt x="6138" y="16674"/>
                    <a:pt x="7593" y="15347"/>
                  </a:cubicBezTo>
                  <a:cubicBezTo>
                    <a:pt x="9049" y="14021"/>
                    <a:pt x="10544" y="12126"/>
                    <a:pt x="12118" y="10232"/>
                  </a:cubicBezTo>
                  <a:cubicBezTo>
                    <a:pt x="13692" y="8337"/>
                    <a:pt x="15344" y="6442"/>
                    <a:pt x="16938" y="4737"/>
                  </a:cubicBezTo>
                  <a:cubicBezTo>
                    <a:pt x="18531" y="3032"/>
                    <a:pt x="20066" y="151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0" name="Line"/>
            <p:cNvSpPr/>
            <p:nvPr/>
          </p:nvSpPr>
          <p:spPr>
            <a:xfrm>
              <a:off x="4682862" y="654465"/>
              <a:ext cx="111366" cy="1810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45" h="21480" fill="norm" stroke="1" extrusionOk="0">
                  <a:moveTo>
                    <a:pt x="19429" y="2009"/>
                  </a:moveTo>
                  <a:cubicBezTo>
                    <a:pt x="18229" y="1005"/>
                    <a:pt x="17029" y="0"/>
                    <a:pt x="14229" y="0"/>
                  </a:cubicBezTo>
                  <a:cubicBezTo>
                    <a:pt x="11429" y="0"/>
                    <a:pt x="7029" y="1005"/>
                    <a:pt x="4229" y="2009"/>
                  </a:cubicBezTo>
                  <a:cubicBezTo>
                    <a:pt x="1429" y="3014"/>
                    <a:pt x="229" y="4019"/>
                    <a:pt x="29" y="5651"/>
                  </a:cubicBezTo>
                  <a:cubicBezTo>
                    <a:pt x="-171" y="7284"/>
                    <a:pt x="629" y="9544"/>
                    <a:pt x="3229" y="11051"/>
                  </a:cubicBezTo>
                  <a:cubicBezTo>
                    <a:pt x="5829" y="12558"/>
                    <a:pt x="10229" y="13312"/>
                    <a:pt x="13429" y="13940"/>
                  </a:cubicBezTo>
                  <a:cubicBezTo>
                    <a:pt x="16629" y="14567"/>
                    <a:pt x="18629" y="15070"/>
                    <a:pt x="19829" y="15949"/>
                  </a:cubicBezTo>
                  <a:cubicBezTo>
                    <a:pt x="21029" y="16828"/>
                    <a:pt x="21429" y="18084"/>
                    <a:pt x="20629" y="19088"/>
                  </a:cubicBezTo>
                  <a:cubicBezTo>
                    <a:pt x="19829" y="20093"/>
                    <a:pt x="17829" y="20847"/>
                    <a:pt x="15829" y="21223"/>
                  </a:cubicBezTo>
                  <a:cubicBezTo>
                    <a:pt x="13829" y="21600"/>
                    <a:pt x="11829" y="21600"/>
                    <a:pt x="10829" y="20972"/>
                  </a:cubicBezTo>
                  <a:cubicBezTo>
                    <a:pt x="9829" y="20344"/>
                    <a:pt x="9829" y="19088"/>
                    <a:pt x="10229" y="18209"/>
                  </a:cubicBezTo>
                  <a:cubicBezTo>
                    <a:pt x="10629" y="17330"/>
                    <a:pt x="11429" y="16828"/>
                    <a:pt x="12229" y="163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1" name="Line"/>
            <p:cNvSpPr/>
            <p:nvPr/>
          </p:nvSpPr>
          <p:spPr>
            <a:xfrm>
              <a:off x="4861875" y="595198"/>
              <a:ext cx="107951" cy="38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518" y="3305"/>
                    <a:pt x="11435" y="6610"/>
                    <a:pt x="7835" y="10210"/>
                  </a:cubicBezTo>
                  <a:cubicBezTo>
                    <a:pt x="4235" y="13810"/>
                    <a:pt x="2118" y="1770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2" name="Line"/>
            <p:cNvSpPr/>
            <p:nvPr/>
          </p:nvSpPr>
          <p:spPr>
            <a:xfrm>
              <a:off x="5004468" y="614248"/>
              <a:ext cx="225708" cy="305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6" h="21531" fill="norm" stroke="1" extrusionOk="0">
                  <a:moveTo>
                    <a:pt x="330" y="15194"/>
                  </a:moveTo>
                  <a:cubicBezTo>
                    <a:pt x="128" y="16684"/>
                    <a:pt x="-74" y="18174"/>
                    <a:pt x="27" y="19366"/>
                  </a:cubicBezTo>
                  <a:cubicBezTo>
                    <a:pt x="128" y="20557"/>
                    <a:pt x="532" y="21451"/>
                    <a:pt x="935" y="21526"/>
                  </a:cubicBezTo>
                  <a:cubicBezTo>
                    <a:pt x="1339" y="21600"/>
                    <a:pt x="1743" y="20855"/>
                    <a:pt x="1945" y="18621"/>
                  </a:cubicBezTo>
                  <a:cubicBezTo>
                    <a:pt x="2147" y="16386"/>
                    <a:pt x="2147" y="12662"/>
                    <a:pt x="2147" y="10130"/>
                  </a:cubicBezTo>
                  <a:cubicBezTo>
                    <a:pt x="2147" y="7597"/>
                    <a:pt x="2147" y="6257"/>
                    <a:pt x="3156" y="5065"/>
                  </a:cubicBezTo>
                  <a:cubicBezTo>
                    <a:pt x="4165" y="3873"/>
                    <a:pt x="6184" y="2830"/>
                    <a:pt x="9414" y="2011"/>
                  </a:cubicBezTo>
                  <a:cubicBezTo>
                    <a:pt x="12644" y="1192"/>
                    <a:pt x="17085" y="596"/>
                    <a:pt x="2152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3" name="Line"/>
            <p:cNvSpPr/>
            <p:nvPr/>
          </p:nvSpPr>
          <p:spPr>
            <a:xfrm>
              <a:off x="5109525" y="756065"/>
              <a:ext cx="152401" cy="156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900" y="6714"/>
                  </a:moveTo>
                  <a:cubicBezTo>
                    <a:pt x="600" y="9632"/>
                    <a:pt x="300" y="12551"/>
                    <a:pt x="150" y="15324"/>
                  </a:cubicBezTo>
                  <a:cubicBezTo>
                    <a:pt x="0" y="18097"/>
                    <a:pt x="0" y="20724"/>
                    <a:pt x="0" y="21162"/>
                  </a:cubicBezTo>
                  <a:cubicBezTo>
                    <a:pt x="0" y="21600"/>
                    <a:pt x="0" y="19849"/>
                    <a:pt x="1050" y="16346"/>
                  </a:cubicBezTo>
                  <a:cubicBezTo>
                    <a:pt x="2100" y="12843"/>
                    <a:pt x="4200" y="7589"/>
                    <a:pt x="6750" y="4378"/>
                  </a:cubicBezTo>
                  <a:cubicBezTo>
                    <a:pt x="9300" y="1168"/>
                    <a:pt x="12300" y="0"/>
                    <a:pt x="14400" y="0"/>
                  </a:cubicBezTo>
                  <a:cubicBezTo>
                    <a:pt x="16500" y="0"/>
                    <a:pt x="17700" y="1168"/>
                    <a:pt x="18750" y="4962"/>
                  </a:cubicBezTo>
                  <a:cubicBezTo>
                    <a:pt x="19800" y="8757"/>
                    <a:pt x="20700" y="1517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4" name="Line"/>
            <p:cNvSpPr/>
            <p:nvPr/>
          </p:nvSpPr>
          <p:spPr>
            <a:xfrm>
              <a:off x="5998525" y="474548"/>
              <a:ext cx="44451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514" y="5305"/>
                    <a:pt x="15429" y="10611"/>
                    <a:pt x="11829" y="14211"/>
                  </a:cubicBezTo>
                  <a:cubicBezTo>
                    <a:pt x="8229" y="17811"/>
                    <a:pt x="4114" y="1970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5" name="Line"/>
            <p:cNvSpPr/>
            <p:nvPr/>
          </p:nvSpPr>
          <p:spPr>
            <a:xfrm>
              <a:off x="6438756" y="182448"/>
              <a:ext cx="334470" cy="180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6" h="21377" fill="norm" stroke="1" extrusionOk="0">
                  <a:moveTo>
                    <a:pt x="6794" y="4521"/>
                  </a:moveTo>
                  <a:cubicBezTo>
                    <a:pt x="6115" y="9293"/>
                    <a:pt x="5436" y="14065"/>
                    <a:pt x="4892" y="16953"/>
                  </a:cubicBezTo>
                  <a:cubicBezTo>
                    <a:pt x="4349" y="19842"/>
                    <a:pt x="3941" y="20847"/>
                    <a:pt x="3398" y="21223"/>
                  </a:cubicBezTo>
                  <a:cubicBezTo>
                    <a:pt x="2855" y="21600"/>
                    <a:pt x="2175" y="21349"/>
                    <a:pt x="1564" y="19716"/>
                  </a:cubicBezTo>
                  <a:cubicBezTo>
                    <a:pt x="953" y="18084"/>
                    <a:pt x="409" y="15070"/>
                    <a:pt x="138" y="12935"/>
                  </a:cubicBezTo>
                  <a:cubicBezTo>
                    <a:pt x="-134" y="10800"/>
                    <a:pt x="-134" y="9544"/>
                    <a:pt x="1360" y="7786"/>
                  </a:cubicBezTo>
                  <a:cubicBezTo>
                    <a:pt x="2855" y="6028"/>
                    <a:pt x="5843" y="3767"/>
                    <a:pt x="9443" y="2386"/>
                  </a:cubicBezTo>
                  <a:cubicBezTo>
                    <a:pt x="13043" y="1005"/>
                    <a:pt x="17255" y="502"/>
                    <a:pt x="2146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6" name="Line"/>
            <p:cNvSpPr/>
            <p:nvPr/>
          </p:nvSpPr>
          <p:spPr>
            <a:xfrm>
              <a:off x="6779575" y="0"/>
              <a:ext cx="184151" cy="1379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37" fill="norm" stroke="1" extrusionOk="0">
                  <a:moveTo>
                    <a:pt x="0" y="1701"/>
                  </a:moveTo>
                  <a:cubicBezTo>
                    <a:pt x="993" y="719"/>
                    <a:pt x="1986" y="-263"/>
                    <a:pt x="3972" y="64"/>
                  </a:cubicBezTo>
                  <a:cubicBezTo>
                    <a:pt x="5959" y="392"/>
                    <a:pt x="8938" y="2028"/>
                    <a:pt x="10428" y="3828"/>
                  </a:cubicBezTo>
                  <a:cubicBezTo>
                    <a:pt x="11917" y="5628"/>
                    <a:pt x="11917" y="7592"/>
                    <a:pt x="11421" y="9228"/>
                  </a:cubicBezTo>
                  <a:cubicBezTo>
                    <a:pt x="10924" y="10864"/>
                    <a:pt x="9931" y="12173"/>
                    <a:pt x="8938" y="13319"/>
                  </a:cubicBezTo>
                  <a:cubicBezTo>
                    <a:pt x="7945" y="14464"/>
                    <a:pt x="6952" y="15446"/>
                    <a:pt x="7076" y="16428"/>
                  </a:cubicBezTo>
                  <a:cubicBezTo>
                    <a:pt x="7200" y="17410"/>
                    <a:pt x="8441" y="18392"/>
                    <a:pt x="11048" y="19210"/>
                  </a:cubicBezTo>
                  <a:cubicBezTo>
                    <a:pt x="13655" y="20028"/>
                    <a:pt x="17628" y="20682"/>
                    <a:pt x="21600" y="213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7" name="Line"/>
            <p:cNvSpPr/>
            <p:nvPr/>
          </p:nvSpPr>
          <p:spPr>
            <a:xfrm>
              <a:off x="6449375" y="430098"/>
              <a:ext cx="65405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887" y="18000"/>
                    <a:pt x="3775" y="14400"/>
                    <a:pt x="5977" y="11520"/>
                  </a:cubicBezTo>
                  <a:cubicBezTo>
                    <a:pt x="8179" y="8640"/>
                    <a:pt x="10695" y="6480"/>
                    <a:pt x="13351" y="4680"/>
                  </a:cubicBezTo>
                  <a:cubicBezTo>
                    <a:pt x="16008" y="2880"/>
                    <a:pt x="18804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8" name="Line"/>
            <p:cNvSpPr/>
            <p:nvPr/>
          </p:nvSpPr>
          <p:spPr>
            <a:xfrm>
              <a:off x="6623781" y="652845"/>
              <a:ext cx="136745" cy="2390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7" h="21217" fill="norm" stroke="1" extrusionOk="0">
                  <a:moveTo>
                    <a:pt x="20827" y="6154"/>
                  </a:moveTo>
                  <a:cubicBezTo>
                    <a:pt x="20827" y="5215"/>
                    <a:pt x="20827" y="4276"/>
                    <a:pt x="19699" y="3055"/>
                  </a:cubicBezTo>
                  <a:cubicBezTo>
                    <a:pt x="18570" y="1834"/>
                    <a:pt x="16314" y="331"/>
                    <a:pt x="12928" y="50"/>
                  </a:cubicBezTo>
                  <a:cubicBezTo>
                    <a:pt x="9543" y="-232"/>
                    <a:pt x="5030" y="707"/>
                    <a:pt x="2451" y="2210"/>
                  </a:cubicBezTo>
                  <a:cubicBezTo>
                    <a:pt x="-128" y="3712"/>
                    <a:pt x="-773" y="5778"/>
                    <a:pt x="1000" y="7563"/>
                  </a:cubicBezTo>
                  <a:cubicBezTo>
                    <a:pt x="2773" y="9347"/>
                    <a:pt x="6964" y="10850"/>
                    <a:pt x="10511" y="12446"/>
                  </a:cubicBezTo>
                  <a:cubicBezTo>
                    <a:pt x="14057" y="14043"/>
                    <a:pt x="16958" y="15733"/>
                    <a:pt x="18570" y="17048"/>
                  </a:cubicBezTo>
                  <a:cubicBezTo>
                    <a:pt x="20182" y="18363"/>
                    <a:pt x="20505" y="19302"/>
                    <a:pt x="20021" y="20053"/>
                  </a:cubicBezTo>
                  <a:cubicBezTo>
                    <a:pt x="19537" y="20805"/>
                    <a:pt x="18248" y="21368"/>
                    <a:pt x="15508" y="21180"/>
                  </a:cubicBezTo>
                  <a:cubicBezTo>
                    <a:pt x="12767" y="20992"/>
                    <a:pt x="8576" y="20053"/>
                    <a:pt x="6481" y="19114"/>
                  </a:cubicBezTo>
                  <a:cubicBezTo>
                    <a:pt x="4385" y="18175"/>
                    <a:pt x="4385" y="17236"/>
                    <a:pt x="5030" y="16391"/>
                  </a:cubicBezTo>
                  <a:cubicBezTo>
                    <a:pt x="5675" y="15545"/>
                    <a:pt x="6964" y="14794"/>
                    <a:pt x="8254" y="140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59" name="Line"/>
            <p:cNvSpPr/>
            <p:nvPr/>
          </p:nvSpPr>
          <p:spPr>
            <a:xfrm>
              <a:off x="6824025" y="519792"/>
              <a:ext cx="158751" cy="1502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0" fill="norm" stroke="1" extrusionOk="0">
                  <a:moveTo>
                    <a:pt x="0" y="4387"/>
                  </a:moveTo>
                  <a:cubicBezTo>
                    <a:pt x="864" y="2887"/>
                    <a:pt x="1728" y="1387"/>
                    <a:pt x="2880" y="637"/>
                  </a:cubicBezTo>
                  <a:cubicBezTo>
                    <a:pt x="4032" y="-113"/>
                    <a:pt x="5472" y="-113"/>
                    <a:pt x="6912" y="187"/>
                  </a:cubicBezTo>
                  <a:cubicBezTo>
                    <a:pt x="8352" y="487"/>
                    <a:pt x="9792" y="1087"/>
                    <a:pt x="10224" y="2887"/>
                  </a:cubicBezTo>
                  <a:cubicBezTo>
                    <a:pt x="10656" y="4687"/>
                    <a:pt x="10080" y="7687"/>
                    <a:pt x="8640" y="10237"/>
                  </a:cubicBezTo>
                  <a:cubicBezTo>
                    <a:pt x="7200" y="12787"/>
                    <a:pt x="4896" y="14887"/>
                    <a:pt x="3744" y="16687"/>
                  </a:cubicBezTo>
                  <a:cubicBezTo>
                    <a:pt x="2592" y="18487"/>
                    <a:pt x="2592" y="19987"/>
                    <a:pt x="3312" y="20737"/>
                  </a:cubicBezTo>
                  <a:cubicBezTo>
                    <a:pt x="4032" y="21487"/>
                    <a:pt x="5472" y="21487"/>
                    <a:pt x="8640" y="20737"/>
                  </a:cubicBezTo>
                  <a:cubicBezTo>
                    <a:pt x="11808" y="19987"/>
                    <a:pt x="16704" y="18487"/>
                    <a:pt x="21600" y="169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0" name="Line"/>
            <p:cNvSpPr/>
            <p:nvPr/>
          </p:nvSpPr>
          <p:spPr>
            <a:xfrm>
              <a:off x="6919275" y="106248"/>
              <a:ext cx="405214" cy="857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5" h="21600" fill="norm" stroke="1" extrusionOk="0">
                  <a:moveTo>
                    <a:pt x="14773" y="0"/>
                  </a:moveTo>
                  <a:cubicBezTo>
                    <a:pt x="16340" y="1120"/>
                    <a:pt x="17907" y="2240"/>
                    <a:pt x="19082" y="3680"/>
                  </a:cubicBezTo>
                  <a:cubicBezTo>
                    <a:pt x="20257" y="5120"/>
                    <a:pt x="21040" y="6880"/>
                    <a:pt x="21320" y="8747"/>
                  </a:cubicBezTo>
                  <a:cubicBezTo>
                    <a:pt x="21600" y="10613"/>
                    <a:pt x="21376" y="12587"/>
                    <a:pt x="19977" y="14347"/>
                  </a:cubicBezTo>
                  <a:cubicBezTo>
                    <a:pt x="18578" y="16107"/>
                    <a:pt x="16004" y="17653"/>
                    <a:pt x="12479" y="18827"/>
                  </a:cubicBezTo>
                  <a:cubicBezTo>
                    <a:pt x="8953" y="20000"/>
                    <a:pt x="4477" y="208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1" name="Line"/>
            <p:cNvSpPr/>
            <p:nvPr/>
          </p:nvSpPr>
          <p:spPr>
            <a:xfrm>
              <a:off x="1084623" y="2273715"/>
              <a:ext cx="761003" cy="514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2" h="20988" fill="norm" stroke="1" extrusionOk="0">
                  <a:moveTo>
                    <a:pt x="872" y="19872"/>
                  </a:moveTo>
                  <a:cubicBezTo>
                    <a:pt x="452" y="19872"/>
                    <a:pt x="32" y="19872"/>
                    <a:pt x="2" y="20304"/>
                  </a:cubicBezTo>
                  <a:cubicBezTo>
                    <a:pt x="-28" y="20736"/>
                    <a:pt x="332" y="21600"/>
                    <a:pt x="1592" y="20304"/>
                  </a:cubicBezTo>
                  <a:cubicBezTo>
                    <a:pt x="2852" y="19008"/>
                    <a:pt x="5012" y="15552"/>
                    <a:pt x="7202" y="12096"/>
                  </a:cubicBezTo>
                  <a:cubicBezTo>
                    <a:pt x="9392" y="8640"/>
                    <a:pt x="11612" y="5184"/>
                    <a:pt x="13862" y="3024"/>
                  </a:cubicBezTo>
                  <a:cubicBezTo>
                    <a:pt x="16112" y="864"/>
                    <a:pt x="18392" y="0"/>
                    <a:pt x="19682" y="0"/>
                  </a:cubicBezTo>
                  <a:cubicBezTo>
                    <a:pt x="20972" y="0"/>
                    <a:pt x="21272" y="864"/>
                    <a:pt x="21572" y="17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2" name="Line"/>
            <p:cNvSpPr/>
            <p:nvPr/>
          </p:nvSpPr>
          <p:spPr>
            <a:xfrm>
              <a:off x="1020125" y="2366848"/>
              <a:ext cx="71755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912" y="21600"/>
                    <a:pt x="3823" y="21600"/>
                    <a:pt x="5926" y="20118"/>
                  </a:cubicBezTo>
                  <a:cubicBezTo>
                    <a:pt x="8028" y="18635"/>
                    <a:pt x="10322" y="15671"/>
                    <a:pt x="12807" y="12494"/>
                  </a:cubicBezTo>
                  <a:cubicBezTo>
                    <a:pt x="15292" y="9318"/>
                    <a:pt x="17968" y="5929"/>
                    <a:pt x="19465" y="3812"/>
                  </a:cubicBezTo>
                  <a:cubicBezTo>
                    <a:pt x="20963" y="1694"/>
                    <a:pt x="21281" y="84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3" name="Line"/>
            <p:cNvSpPr/>
            <p:nvPr/>
          </p:nvSpPr>
          <p:spPr>
            <a:xfrm>
              <a:off x="1591141" y="2134985"/>
              <a:ext cx="181332" cy="4096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91" h="21549" fill="norm" stroke="1" extrusionOk="0">
                  <a:moveTo>
                    <a:pt x="5152" y="1174"/>
                  </a:moveTo>
                  <a:cubicBezTo>
                    <a:pt x="2968" y="617"/>
                    <a:pt x="783" y="60"/>
                    <a:pt x="177" y="5"/>
                  </a:cubicBezTo>
                  <a:cubicBezTo>
                    <a:pt x="-430" y="-51"/>
                    <a:pt x="541" y="394"/>
                    <a:pt x="2846" y="1285"/>
                  </a:cubicBezTo>
                  <a:cubicBezTo>
                    <a:pt x="5152" y="2176"/>
                    <a:pt x="8792" y="3512"/>
                    <a:pt x="12069" y="4792"/>
                  </a:cubicBezTo>
                  <a:cubicBezTo>
                    <a:pt x="15345" y="6073"/>
                    <a:pt x="18258" y="7297"/>
                    <a:pt x="19714" y="8355"/>
                  </a:cubicBezTo>
                  <a:cubicBezTo>
                    <a:pt x="21170" y="9413"/>
                    <a:pt x="21170" y="10304"/>
                    <a:pt x="19592" y="11361"/>
                  </a:cubicBezTo>
                  <a:cubicBezTo>
                    <a:pt x="18015" y="12419"/>
                    <a:pt x="14860" y="13644"/>
                    <a:pt x="12069" y="14757"/>
                  </a:cubicBezTo>
                  <a:cubicBezTo>
                    <a:pt x="9278" y="15871"/>
                    <a:pt x="6851" y="16873"/>
                    <a:pt x="5516" y="17986"/>
                  </a:cubicBezTo>
                  <a:cubicBezTo>
                    <a:pt x="4181" y="19100"/>
                    <a:pt x="3939" y="20324"/>
                    <a:pt x="3696" y="215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4" name="Line"/>
            <p:cNvSpPr/>
            <p:nvPr/>
          </p:nvSpPr>
          <p:spPr>
            <a:xfrm>
              <a:off x="410525" y="1819618"/>
              <a:ext cx="177801" cy="2893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5" fill="norm" stroke="1" extrusionOk="0">
                  <a:moveTo>
                    <a:pt x="0" y="1962"/>
                  </a:moveTo>
                  <a:cubicBezTo>
                    <a:pt x="2057" y="6970"/>
                    <a:pt x="4114" y="11979"/>
                    <a:pt x="5143" y="14875"/>
                  </a:cubicBezTo>
                  <a:cubicBezTo>
                    <a:pt x="6171" y="17770"/>
                    <a:pt x="6171" y="18553"/>
                    <a:pt x="6171" y="19414"/>
                  </a:cubicBezTo>
                  <a:cubicBezTo>
                    <a:pt x="6171" y="20275"/>
                    <a:pt x="6171" y="21214"/>
                    <a:pt x="5657" y="21370"/>
                  </a:cubicBezTo>
                  <a:cubicBezTo>
                    <a:pt x="5143" y="21527"/>
                    <a:pt x="4114" y="20901"/>
                    <a:pt x="3214" y="20197"/>
                  </a:cubicBezTo>
                  <a:cubicBezTo>
                    <a:pt x="2314" y="19492"/>
                    <a:pt x="1543" y="18710"/>
                    <a:pt x="1029" y="17927"/>
                  </a:cubicBezTo>
                  <a:cubicBezTo>
                    <a:pt x="514" y="17144"/>
                    <a:pt x="257" y="16362"/>
                    <a:pt x="1029" y="15970"/>
                  </a:cubicBezTo>
                  <a:cubicBezTo>
                    <a:pt x="1800" y="15579"/>
                    <a:pt x="3600" y="15579"/>
                    <a:pt x="5786" y="15031"/>
                  </a:cubicBezTo>
                  <a:cubicBezTo>
                    <a:pt x="7971" y="14484"/>
                    <a:pt x="10543" y="13388"/>
                    <a:pt x="12471" y="11040"/>
                  </a:cubicBezTo>
                  <a:cubicBezTo>
                    <a:pt x="14400" y="8692"/>
                    <a:pt x="15686" y="5092"/>
                    <a:pt x="16329" y="2901"/>
                  </a:cubicBezTo>
                  <a:cubicBezTo>
                    <a:pt x="16971" y="710"/>
                    <a:pt x="16971" y="-73"/>
                    <a:pt x="16843" y="5"/>
                  </a:cubicBezTo>
                  <a:cubicBezTo>
                    <a:pt x="16714" y="84"/>
                    <a:pt x="16457" y="1023"/>
                    <a:pt x="16586" y="3449"/>
                  </a:cubicBezTo>
                  <a:cubicBezTo>
                    <a:pt x="16714" y="5875"/>
                    <a:pt x="17229" y="9788"/>
                    <a:pt x="18129" y="12527"/>
                  </a:cubicBezTo>
                  <a:cubicBezTo>
                    <a:pt x="19029" y="15266"/>
                    <a:pt x="20314" y="16831"/>
                    <a:pt x="21600" y="183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5" name="Line"/>
            <p:cNvSpPr/>
            <p:nvPr/>
          </p:nvSpPr>
          <p:spPr>
            <a:xfrm>
              <a:off x="620075" y="2004898"/>
              <a:ext cx="56357" cy="78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0" h="21055" fill="norm" stroke="1" extrusionOk="0">
                  <a:moveTo>
                    <a:pt x="2400" y="3411"/>
                  </a:moveTo>
                  <a:cubicBezTo>
                    <a:pt x="1600" y="6253"/>
                    <a:pt x="800" y="9095"/>
                    <a:pt x="1200" y="11937"/>
                  </a:cubicBezTo>
                  <a:cubicBezTo>
                    <a:pt x="1600" y="14779"/>
                    <a:pt x="3200" y="17621"/>
                    <a:pt x="6000" y="19326"/>
                  </a:cubicBezTo>
                  <a:cubicBezTo>
                    <a:pt x="8800" y="21032"/>
                    <a:pt x="12800" y="21600"/>
                    <a:pt x="15600" y="20463"/>
                  </a:cubicBezTo>
                  <a:cubicBezTo>
                    <a:pt x="18400" y="19326"/>
                    <a:pt x="20000" y="16484"/>
                    <a:pt x="20800" y="13642"/>
                  </a:cubicBezTo>
                  <a:cubicBezTo>
                    <a:pt x="21600" y="10800"/>
                    <a:pt x="21600" y="7958"/>
                    <a:pt x="19600" y="5684"/>
                  </a:cubicBezTo>
                  <a:cubicBezTo>
                    <a:pt x="17600" y="3411"/>
                    <a:pt x="13600" y="1705"/>
                    <a:pt x="10000" y="853"/>
                  </a:cubicBezTo>
                  <a:cubicBezTo>
                    <a:pt x="6400" y="0"/>
                    <a:pt x="3200" y="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6" name="Line"/>
            <p:cNvSpPr/>
            <p:nvPr/>
          </p:nvSpPr>
          <p:spPr>
            <a:xfrm>
              <a:off x="708975" y="1846148"/>
              <a:ext cx="1" cy="317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7" name="Line"/>
            <p:cNvSpPr/>
            <p:nvPr/>
          </p:nvSpPr>
          <p:spPr>
            <a:xfrm>
              <a:off x="747075" y="1966798"/>
              <a:ext cx="254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8" name="Line"/>
            <p:cNvSpPr/>
            <p:nvPr/>
          </p:nvSpPr>
          <p:spPr>
            <a:xfrm>
              <a:off x="829625" y="1752785"/>
              <a:ext cx="196851" cy="2902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0" fill="norm" stroke="1" extrusionOk="0">
                  <a:moveTo>
                    <a:pt x="0" y="21460"/>
                  </a:moveTo>
                  <a:cubicBezTo>
                    <a:pt x="1161" y="17077"/>
                    <a:pt x="2323" y="12695"/>
                    <a:pt x="3019" y="9721"/>
                  </a:cubicBezTo>
                  <a:cubicBezTo>
                    <a:pt x="3716" y="6747"/>
                    <a:pt x="3948" y="5182"/>
                    <a:pt x="4065" y="3851"/>
                  </a:cubicBezTo>
                  <a:cubicBezTo>
                    <a:pt x="4181" y="2521"/>
                    <a:pt x="4181" y="1425"/>
                    <a:pt x="4065" y="1347"/>
                  </a:cubicBezTo>
                  <a:cubicBezTo>
                    <a:pt x="3948" y="1269"/>
                    <a:pt x="3716" y="2208"/>
                    <a:pt x="3948" y="4556"/>
                  </a:cubicBezTo>
                  <a:cubicBezTo>
                    <a:pt x="4181" y="6903"/>
                    <a:pt x="4877" y="10660"/>
                    <a:pt x="5574" y="12851"/>
                  </a:cubicBezTo>
                  <a:cubicBezTo>
                    <a:pt x="6271" y="15043"/>
                    <a:pt x="6968" y="15669"/>
                    <a:pt x="7897" y="16060"/>
                  </a:cubicBezTo>
                  <a:cubicBezTo>
                    <a:pt x="8826" y="16451"/>
                    <a:pt x="9987" y="16608"/>
                    <a:pt x="10916" y="16217"/>
                  </a:cubicBezTo>
                  <a:cubicBezTo>
                    <a:pt x="11845" y="15825"/>
                    <a:pt x="12542" y="14886"/>
                    <a:pt x="13355" y="12538"/>
                  </a:cubicBezTo>
                  <a:cubicBezTo>
                    <a:pt x="14168" y="10190"/>
                    <a:pt x="15097" y="6434"/>
                    <a:pt x="15561" y="3930"/>
                  </a:cubicBezTo>
                  <a:cubicBezTo>
                    <a:pt x="16026" y="1425"/>
                    <a:pt x="16026" y="173"/>
                    <a:pt x="15794" y="17"/>
                  </a:cubicBezTo>
                  <a:cubicBezTo>
                    <a:pt x="15561" y="-140"/>
                    <a:pt x="15097" y="799"/>
                    <a:pt x="14865" y="2286"/>
                  </a:cubicBezTo>
                  <a:cubicBezTo>
                    <a:pt x="14632" y="3773"/>
                    <a:pt x="14632" y="5808"/>
                    <a:pt x="15794" y="7373"/>
                  </a:cubicBezTo>
                  <a:cubicBezTo>
                    <a:pt x="16955" y="8938"/>
                    <a:pt x="19277" y="10034"/>
                    <a:pt x="21600" y="111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69" name="Line"/>
            <p:cNvSpPr/>
            <p:nvPr/>
          </p:nvSpPr>
          <p:spPr>
            <a:xfrm>
              <a:off x="1089975" y="1801698"/>
              <a:ext cx="889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0" name="Line"/>
            <p:cNvSpPr/>
            <p:nvPr/>
          </p:nvSpPr>
          <p:spPr>
            <a:xfrm>
              <a:off x="1102675" y="1865198"/>
              <a:ext cx="8890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1" name="Line"/>
            <p:cNvSpPr/>
            <p:nvPr/>
          </p:nvSpPr>
          <p:spPr>
            <a:xfrm>
              <a:off x="1216975" y="1668854"/>
              <a:ext cx="209551" cy="2280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5" fill="norm" stroke="1" extrusionOk="0">
                  <a:moveTo>
                    <a:pt x="0" y="21355"/>
                  </a:moveTo>
                  <a:cubicBezTo>
                    <a:pt x="1964" y="16599"/>
                    <a:pt x="3927" y="11843"/>
                    <a:pt x="5018" y="8871"/>
                  </a:cubicBezTo>
                  <a:cubicBezTo>
                    <a:pt x="6109" y="5898"/>
                    <a:pt x="6327" y="4709"/>
                    <a:pt x="6655" y="3520"/>
                  </a:cubicBezTo>
                  <a:cubicBezTo>
                    <a:pt x="6982" y="2331"/>
                    <a:pt x="7418" y="1142"/>
                    <a:pt x="7527" y="1142"/>
                  </a:cubicBezTo>
                  <a:cubicBezTo>
                    <a:pt x="7636" y="1142"/>
                    <a:pt x="7418" y="2331"/>
                    <a:pt x="7200" y="4412"/>
                  </a:cubicBezTo>
                  <a:cubicBezTo>
                    <a:pt x="6982" y="6493"/>
                    <a:pt x="6764" y="9465"/>
                    <a:pt x="6764" y="11546"/>
                  </a:cubicBezTo>
                  <a:cubicBezTo>
                    <a:pt x="6764" y="13627"/>
                    <a:pt x="6982" y="14816"/>
                    <a:pt x="7636" y="15509"/>
                  </a:cubicBezTo>
                  <a:cubicBezTo>
                    <a:pt x="8291" y="16203"/>
                    <a:pt x="9382" y="16401"/>
                    <a:pt x="10255" y="16104"/>
                  </a:cubicBezTo>
                  <a:cubicBezTo>
                    <a:pt x="11127" y="15806"/>
                    <a:pt x="11782" y="15014"/>
                    <a:pt x="12873" y="12834"/>
                  </a:cubicBezTo>
                  <a:cubicBezTo>
                    <a:pt x="13964" y="10654"/>
                    <a:pt x="15491" y="7087"/>
                    <a:pt x="16473" y="4511"/>
                  </a:cubicBezTo>
                  <a:cubicBezTo>
                    <a:pt x="17455" y="1935"/>
                    <a:pt x="17891" y="349"/>
                    <a:pt x="18109" y="52"/>
                  </a:cubicBezTo>
                  <a:cubicBezTo>
                    <a:pt x="18327" y="-245"/>
                    <a:pt x="18327" y="746"/>
                    <a:pt x="18218" y="2827"/>
                  </a:cubicBezTo>
                  <a:cubicBezTo>
                    <a:pt x="18109" y="4907"/>
                    <a:pt x="17891" y="8078"/>
                    <a:pt x="18436" y="10258"/>
                  </a:cubicBezTo>
                  <a:cubicBezTo>
                    <a:pt x="18982" y="12438"/>
                    <a:pt x="20291" y="13627"/>
                    <a:pt x="21600" y="148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2" name="Line"/>
            <p:cNvSpPr/>
            <p:nvPr/>
          </p:nvSpPr>
          <p:spPr>
            <a:xfrm>
              <a:off x="1490025" y="1763598"/>
              <a:ext cx="52376" cy="530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57" h="20803" fill="norm" stroke="1" extrusionOk="0">
                  <a:moveTo>
                    <a:pt x="0" y="9969"/>
                  </a:moveTo>
                  <a:cubicBezTo>
                    <a:pt x="831" y="14123"/>
                    <a:pt x="1662" y="18277"/>
                    <a:pt x="4985" y="19938"/>
                  </a:cubicBezTo>
                  <a:cubicBezTo>
                    <a:pt x="8308" y="21600"/>
                    <a:pt x="14123" y="20769"/>
                    <a:pt x="17446" y="18277"/>
                  </a:cubicBezTo>
                  <a:cubicBezTo>
                    <a:pt x="20769" y="15785"/>
                    <a:pt x="21600" y="11631"/>
                    <a:pt x="19108" y="8308"/>
                  </a:cubicBezTo>
                  <a:cubicBezTo>
                    <a:pt x="16615" y="4985"/>
                    <a:pt x="10800" y="2492"/>
                    <a:pt x="498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3" name="Line"/>
            <p:cNvSpPr/>
            <p:nvPr/>
          </p:nvSpPr>
          <p:spPr>
            <a:xfrm>
              <a:off x="1839006" y="1484198"/>
              <a:ext cx="520970" cy="2882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4" h="21468" fill="norm" stroke="1" extrusionOk="0">
                  <a:moveTo>
                    <a:pt x="2373" y="0"/>
                  </a:moveTo>
                  <a:cubicBezTo>
                    <a:pt x="1848" y="2207"/>
                    <a:pt x="1323" y="4415"/>
                    <a:pt x="1061" y="6937"/>
                  </a:cubicBezTo>
                  <a:cubicBezTo>
                    <a:pt x="798" y="9460"/>
                    <a:pt x="798" y="12298"/>
                    <a:pt x="1017" y="14505"/>
                  </a:cubicBezTo>
                  <a:cubicBezTo>
                    <a:pt x="1236" y="16712"/>
                    <a:pt x="1673" y="18289"/>
                    <a:pt x="2110" y="19393"/>
                  </a:cubicBezTo>
                  <a:cubicBezTo>
                    <a:pt x="2547" y="20496"/>
                    <a:pt x="2985" y="21127"/>
                    <a:pt x="3422" y="21364"/>
                  </a:cubicBezTo>
                  <a:cubicBezTo>
                    <a:pt x="3859" y="21600"/>
                    <a:pt x="4296" y="21442"/>
                    <a:pt x="4515" y="20812"/>
                  </a:cubicBezTo>
                  <a:cubicBezTo>
                    <a:pt x="4734" y="20181"/>
                    <a:pt x="4734" y="19077"/>
                    <a:pt x="4384" y="17816"/>
                  </a:cubicBezTo>
                  <a:cubicBezTo>
                    <a:pt x="4034" y="16555"/>
                    <a:pt x="3335" y="15136"/>
                    <a:pt x="2766" y="14269"/>
                  </a:cubicBezTo>
                  <a:cubicBezTo>
                    <a:pt x="2198" y="13401"/>
                    <a:pt x="1760" y="13086"/>
                    <a:pt x="1236" y="12850"/>
                  </a:cubicBezTo>
                  <a:cubicBezTo>
                    <a:pt x="711" y="12613"/>
                    <a:pt x="99" y="12455"/>
                    <a:pt x="11" y="12219"/>
                  </a:cubicBezTo>
                  <a:cubicBezTo>
                    <a:pt x="-76" y="11982"/>
                    <a:pt x="361" y="11667"/>
                    <a:pt x="1017" y="11431"/>
                  </a:cubicBezTo>
                  <a:cubicBezTo>
                    <a:pt x="1673" y="11194"/>
                    <a:pt x="2547" y="11036"/>
                    <a:pt x="3553" y="11588"/>
                  </a:cubicBezTo>
                  <a:cubicBezTo>
                    <a:pt x="4559" y="12140"/>
                    <a:pt x="5696" y="13401"/>
                    <a:pt x="6352" y="14505"/>
                  </a:cubicBezTo>
                  <a:cubicBezTo>
                    <a:pt x="7007" y="15609"/>
                    <a:pt x="7182" y="16555"/>
                    <a:pt x="7095" y="17264"/>
                  </a:cubicBezTo>
                  <a:cubicBezTo>
                    <a:pt x="7007" y="17974"/>
                    <a:pt x="6658" y="18447"/>
                    <a:pt x="6395" y="18289"/>
                  </a:cubicBezTo>
                  <a:cubicBezTo>
                    <a:pt x="6133" y="18131"/>
                    <a:pt x="5958" y="17343"/>
                    <a:pt x="5871" y="16476"/>
                  </a:cubicBezTo>
                  <a:cubicBezTo>
                    <a:pt x="5783" y="15609"/>
                    <a:pt x="5783" y="14663"/>
                    <a:pt x="5958" y="13796"/>
                  </a:cubicBezTo>
                  <a:cubicBezTo>
                    <a:pt x="6133" y="12928"/>
                    <a:pt x="6483" y="12140"/>
                    <a:pt x="6876" y="11825"/>
                  </a:cubicBezTo>
                  <a:cubicBezTo>
                    <a:pt x="7270" y="11509"/>
                    <a:pt x="7707" y="11667"/>
                    <a:pt x="8188" y="12219"/>
                  </a:cubicBezTo>
                  <a:cubicBezTo>
                    <a:pt x="8669" y="12771"/>
                    <a:pt x="9194" y="13717"/>
                    <a:pt x="9631" y="14426"/>
                  </a:cubicBezTo>
                  <a:cubicBezTo>
                    <a:pt x="10068" y="15136"/>
                    <a:pt x="10418" y="15609"/>
                    <a:pt x="10637" y="15451"/>
                  </a:cubicBezTo>
                  <a:cubicBezTo>
                    <a:pt x="10855" y="15293"/>
                    <a:pt x="10943" y="14505"/>
                    <a:pt x="11074" y="13638"/>
                  </a:cubicBezTo>
                  <a:cubicBezTo>
                    <a:pt x="11205" y="12771"/>
                    <a:pt x="11380" y="11825"/>
                    <a:pt x="11511" y="11904"/>
                  </a:cubicBezTo>
                  <a:cubicBezTo>
                    <a:pt x="11642" y="11982"/>
                    <a:pt x="11730" y="13086"/>
                    <a:pt x="11905" y="13953"/>
                  </a:cubicBezTo>
                  <a:cubicBezTo>
                    <a:pt x="12079" y="14820"/>
                    <a:pt x="12342" y="15451"/>
                    <a:pt x="12692" y="15924"/>
                  </a:cubicBezTo>
                  <a:cubicBezTo>
                    <a:pt x="13041" y="16397"/>
                    <a:pt x="13479" y="16712"/>
                    <a:pt x="13916" y="16712"/>
                  </a:cubicBezTo>
                  <a:cubicBezTo>
                    <a:pt x="14353" y="16712"/>
                    <a:pt x="14790" y="16397"/>
                    <a:pt x="15184" y="15924"/>
                  </a:cubicBezTo>
                  <a:cubicBezTo>
                    <a:pt x="15577" y="15451"/>
                    <a:pt x="15927" y="14820"/>
                    <a:pt x="16277" y="13796"/>
                  </a:cubicBezTo>
                  <a:cubicBezTo>
                    <a:pt x="16627" y="12771"/>
                    <a:pt x="16977" y="11352"/>
                    <a:pt x="16933" y="10721"/>
                  </a:cubicBezTo>
                  <a:cubicBezTo>
                    <a:pt x="16889" y="10091"/>
                    <a:pt x="16452" y="10248"/>
                    <a:pt x="16146" y="10721"/>
                  </a:cubicBezTo>
                  <a:cubicBezTo>
                    <a:pt x="15840" y="11194"/>
                    <a:pt x="15665" y="11982"/>
                    <a:pt x="15709" y="12692"/>
                  </a:cubicBezTo>
                  <a:cubicBezTo>
                    <a:pt x="15752" y="13401"/>
                    <a:pt x="16015" y="14032"/>
                    <a:pt x="17020" y="14426"/>
                  </a:cubicBezTo>
                  <a:cubicBezTo>
                    <a:pt x="18026" y="14820"/>
                    <a:pt x="19775" y="14978"/>
                    <a:pt x="21524" y="151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4" name="Line"/>
            <p:cNvSpPr/>
            <p:nvPr/>
          </p:nvSpPr>
          <p:spPr>
            <a:xfrm>
              <a:off x="3477575" y="2284298"/>
              <a:ext cx="19051" cy="419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00" y="3709"/>
                    <a:pt x="9600" y="7418"/>
                    <a:pt x="13200" y="11018"/>
                  </a:cubicBezTo>
                  <a:cubicBezTo>
                    <a:pt x="16800" y="14618"/>
                    <a:pt x="19200" y="1810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5" name="Line"/>
            <p:cNvSpPr/>
            <p:nvPr/>
          </p:nvSpPr>
          <p:spPr>
            <a:xfrm>
              <a:off x="3198175" y="2220798"/>
              <a:ext cx="57785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9" y="19886"/>
                    <a:pt x="158" y="18171"/>
                    <a:pt x="949" y="16286"/>
                  </a:cubicBezTo>
                  <a:cubicBezTo>
                    <a:pt x="1741" y="14400"/>
                    <a:pt x="3244" y="12343"/>
                    <a:pt x="5538" y="10114"/>
                  </a:cubicBezTo>
                  <a:cubicBezTo>
                    <a:pt x="7833" y="7886"/>
                    <a:pt x="10919" y="5486"/>
                    <a:pt x="13727" y="3771"/>
                  </a:cubicBezTo>
                  <a:cubicBezTo>
                    <a:pt x="16536" y="2057"/>
                    <a:pt x="19068" y="1029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6" name="Line"/>
            <p:cNvSpPr/>
            <p:nvPr/>
          </p:nvSpPr>
          <p:spPr>
            <a:xfrm>
              <a:off x="3900348" y="2411298"/>
              <a:ext cx="320178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6" h="21600" fill="norm" stroke="1" extrusionOk="0">
                  <a:moveTo>
                    <a:pt x="180" y="21600"/>
                  </a:moveTo>
                  <a:cubicBezTo>
                    <a:pt x="38" y="18240"/>
                    <a:pt x="-104" y="14880"/>
                    <a:pt x="109" y="12720"/>
                  </a:cubicBezTo>
                  <a:cubicBezTo>
                    <a:pt x="322" y="10560"/>
                    <a:pt x="891" y="9600"/>
                    <a:pt x="2383" y="9480"/>
                  </a:cubicBezTo>
                  <a:cubicBezTo>
                    <a:pt x="3875" y="9360"/>
                    <a:pt x="6291" y="10080"/>
                    <a:pt x="8138" y="11520"/>
                  </a:cubicBezTo>
                  <a:cubicBezTo>
                    <a:pt x="9985" y="12960"/>
                    <a:pt x="11264" y="15120"/>
                    <a:pt x="12259" y="16200"/>
                  </a:cubicBezTo>
                  <a:cubicBezTo>
                    <a:pt x="13254" y="17280"/>
                    <a:pt x="13964" y="17280"/>
                    <a:pt x="14817" y="16320"/>
                  </a:cubicBezTo>
                  <a:cubicBezTo>
                    <a:pt x="15670" y="15360"/>
                    <a:pt x="16664" y="13440"/>
                    <a:pt x="17801" y="10560"/>
                  </a:cubicBezTo>
                  <a:cubicBezTo>
                    <a:pt x="18938" y="7680"/>
                    <a:pt x="20217" y="3840"/>
                    <a:pt x="2149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7" name="Line"/>
            <p:cNvSpPr/>
            <p:nvPr/>
          </p:nvSpPr>
          <p:spPr>
            <a:xfrm>
              <a:off x="4741225" y="2145849"/>
              <a:ext cx="259988" cy="4542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0" h="21360" fill="norm" stroke="1" extrusionOk="0">
                  <a:moveTo>
                    <a:pt x="0" y="7108"/>
                  </a:moveTo>
                  <a:cubicBezTo>
                    <a:pt x="351" y="10095"/>
                    <a:pt x="702" y="13081"/>
                    <a:pt x="878" y="15718"/>
                  </a:cubicBezTo>
                  <a:cubicBezTo>
                    <a:pt x="1054" y="18356"/>
                    <a:pt x="1054" y="20646"/>
                    <a:pt x="1054" y="19650"/>
                  </a:cubicBezTo>
                  <a:cubicBezTo>
                    <a:pt x="1054" y="18655"/>
                    <a:pt x="1054" y="14375"/>
                    <a:pt x="1229" y="11289"/>
                  </a:cubicBezTo>
                  <a:cubicBezTo>
                    <a:pt x="1405" y="8203"/>
                    <a:pt x="1756" y="6312"/>
                    <a:pt x="2283" y="5018"/>
                  </a:cubicBezTo>
                  <a:cubicBezTo>
                    <a:pt x="2810" y="3724"/>
                    <a:pt x="3512" y="3027"/>
                    <a:pt x="4127" y="3027"/>
                  </a:cubicBezTo>
                  <a:cubicBezTo>
                    <a:pt x="4741" y="3027"/>
                    <a:pt x="5268" y="3724"/>
                    <a:pt x="6410" y="6063"/>
                  </a:cubicBezTo>
                  <a:cubicBezTo>
                    <a:pt x="7551" y="8402"/>
                    <a:pt x="9307" y="12384"/>
                    <a:pt x="10800" y="15121"/>
                  </a:cubicBezTo>
                  <a:cubicBezTo>
                    <a:pt x="12293" y="17859"/>
                    <a:pt x="13522" y="19352"/>
                    <a:pt x="14488" y="20248"/>
                  </a:cubicBezTo>
                  <a:cubicBezTo>
                    <a:pt x="15454" y="21143"/>
                    <a:pt x="16156" y="21442"/>
                    <a:pt x="16771" y="21342"/>
                  </a:cubicBezTo>
                  <a:cubicBezTo>
                    <a:pt x="17385" y="21243"/>
                    <a:pt x="17912" y="20745"/>
                    <a:pt x="18615" y="18954"/>
                  </a:cubicBezTo>
                  <a:cubicBezTo>
                    <a:pt x="19317" y="17162"/>
                    <a:pt x="20195" y="14076"/>
                    <a:pt x="20722" y="10841"/>
                  </a:cubicBezTo>
                  <a:cubicBezTo>
                    <a:pt x="21249" y="7606"/>
                    <a:pt x="21424" y="4222"/>
                    <a:pt x="21512" y="2281"/>
                  </a:cubicBezTo>
                  <a:cubicBezTo>
                    <a:pt x="21600" y="340"/>
                    <a:pt x="21600" y="-158"/>
                    <a:pt x="21424" y="41"/>
                  </a:cubicBezTo>
                  <a:cubicBezTo>
                    <a:pt x="21249" y="240"/>
                    <a:pt x="20898" y="1136"/>
                    <a:pt x="20546" y="20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8" name="Line"/>
            <p:cNvSpPr/>
            <p:nvPr/>
          </p:nvSpPr>
          <p:spPr>
            <a:xfrm>
              <a:off x="5037941" y="2391681"/>
              <a:ext cx="86402" cy="163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3" h="20797" fill="norm" stroke="1" extrusionOk="0">
                  <a:moveTo>
                    <a:pt x="17393" y="3312"/>
                  </a:moveTo>
                  <a:cubicBezTo>
                    <a:pt x="15850" y="2232"/>
                    <a:pt x="14307" y="1152"/>
                    <a:pt x="11993" y="477"/>
                  </a:cubicBezTo>
                  <a:cubicBezTo>
                    <a:pt x="9679" y="-198"/>
                    <a:pt x="6593" y="-468"/>
                    <a:pt x="4022" y="1827"/>
                  </a:cubicBezTo>
                  <a:cubicBezTo>
                    <a:pt x="1450" y="4122"/>
                    <a:pt x="-607" y="8982"/>
                    <a:pt x="164" y="12627"/>
                  </a:cubicBezTo>
                  <a:cubicBezTo>
                    <a:pt x="936" y="16272"/>
                    <a:pt x="4536" y="18702"/>
                    <a:pt x="7622" y="19917"/>
                  </a:cubicBezTo>
                  <a:cubicBezTo>
                    <a:pt x="10707" y="21132"/>
                    <a:pt x="13279" y="21132"/>
                    <a:pt x="15850" y="19647"/>
                  </a:cubicBezTo>
                  <a:cubicBezTo>
                    <a:pt x="18422" y="18162"/>
                    <a:pt x="20993" y="15192"/>
                    <a:pt x="20993" y="11682"/>
                  </a:cubicBezTo>
                  <a:cubicBezTo>
                    <a:pt x="20993" y="8172"/>
                    <a:pt x="18422" y="4122"/>
                    <a:pt x="15850" y="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79" name="Line"/>
            <p:cNvSpPr/>
            <p:nvPr/>
          </p:nvSpPr>
          <p:spPr>
            <a:xfrm>
              <a:off x="5166675" y="2284298"/>
              <a:ext cx="165101" cy="264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4" fill="norm" stroke="1" extrusionOk="0">
                  <a:moveTo>
                    <a:pt x="0" y="5143"/>
                  </a:moveTo>
                  <a:cubicBezTo>
                    <a:pt x="4154" y="7029"/>
                    <a:pt x="8308" y="8914"/>
                    <a:pt x="11077" y="11314"/>
                  </a:cubicBezTo>
                  <a:cubicBezTo>
                    <a:pt x="13846" y="13714"/>
                    <a:pt x="15231" y="16629"/>
                    <a:pt x="15508" y="18429"/>
                  </a:cubicBezTo>
                  <a:cubicBezTo>
                    <a:pt x="15785" y="20229"/>
                    <a:pt x="14954" y="20914"/>
                    <a:pt x="13846" y="21257"/>
                  </a:cubicBezTo>
                  <a:cubicBezTo>
                    <a:pt x="12738" y="21600"/>
                    <a:pt x="11354" y="21600"/>
                    <a:pt x="10246" y="19800"/>
                  </a:cubicBezTo>
                  <a:cubicBezTo>
                    <a:pt x="9138" y="18000"/>
                    <a:pt x="8308" y="14400"/>
                    <a:pt x="10246" y="10800"/>
                  </a:cubicBezTo>
                  <a:cubicBezTo>
                    <a:pt x="12185" y="7200"/>
                    <a:pt x="16892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0" name="Line"/>
            <p:cNvSpPr/>
            <p:nvPr/>
          </p:nvSpPr>
          <p:spPr>
            <a:xfrm>
              <a:off x="5588161" y="2114502"/>
              <a:ext cx="137315" cy="5444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1" h="21451" fill="norm" stroke="1" extrusionOk="0">
                  <a:moveTo>
                    <a:pt x="21231" y="185"/>
                  </a:moveTo>
                  <a:cubicBezTo>
                    <a:pt x="19595" y="18"/>
                    <a:pt x="17958" y="-149"/>
                    <a:pt x="15176" y="226"/>
                  </a:cubicBezTo>
                  <a:cubicBezTo>
                    <a:pt x="12395" y="602"/>
                    <a:pt x="8467" y="1519"/>
                    <a:pt x="5522" y="3229"/>
                  </a:cubicBezTo>
                  <a:cubicBezTo>
                    <a:pt x="2576" y="4938"/>
                    <a:pt x="613" y="7440"/>
                    <a:pt x="122" y="9984"/>
                  </a:cubicBezTo>
                  <a:cubicBezTo>
                    <a:pt x="-369" y="12527"/>
                    <a:pt x="613" y="15113"/>
                    <a:pt x="3231" y="17031"/>
                  </a:cubicBezTo>
                  <a:cubicBezTo>
                    <a:pt x="5849" y="18949"/>
                    <a:pt x="10104" y="20200"/>
                    <a:pt x="14358" y="214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1" name="Line"/>
            <p:cNvSpPr/>
            <p:nvPr/>
          </p:nvSpPr>
          <p:spPr>
            <a:xfrm>
              <a:off x="5794212" y="2304438"/>
              <a:ext cx="153017" cy="282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0" h="21177" fill="norm" stroke="1" extrusionOk="0">
                  <a:moveTo>
                    <a:pt x="11383" y="2300"/>
                  </a:moveTo>
                  <a:cubicBezTo>
                    <a:pt x="9943" y="1665"/>
                    <a:pt x="8503" y="1030"/>
                    <a:pt x="6919" y="871"/>
                  </a:cubicBezTo>
                  <a:cubicBezTo>
                    <a:pt x="5335" y="712"/>
                    <a:pt x="3607" y="1030"/>
                    <a:pt x="2167" y="2459"/>
                  </a:cubicBezTo>
                  <a:cubicBezTo>
                    <a:pt x="727" y="3888"/>
                    <a:pt x="-425" y="6430"/>
                    <a:pt x="151" y="9606"/>
                  </a:cubicBezTo>
                  <a:cubicBezTo>
                    <a:pt x="727" y="12783"/>
                    <a:pt x="3031" y="16594"/>
                    <a:pt x="4759" y="18738"/>
                  </a:cubicBezTo>
                  <a:cubicBezTo>
                    <a:pt x="6487" y="20883"/>
                    <a:pt x="7639" y="21359"/>
                    <a:pt x="9799" y="21121"/>
                  </a:cubicBezTo>
                  <a:cubicBezTo>
                    <a:pt x="11959" y="20883"/>
                    <a:pt x="15127" y="19930"/>
                    <a:pt x="17431" y="17706"/>
                  </a:cubicBezTo>
                  <a:cubicBezTo>
                    <a:pt x="19735" y="15483"/>
                    <a:pt x="21175" y="11988"/>
                    <a:pt x="20743" y="8891"/>
                  </a:cubicBezTo>
                  <a:cubicBezTo>
                    <a:pt x="20311" y="5794"/>
                    <a:pt x="18007" y="3094"/>
                    <a:pt x="16135" y="1585"/>
                  </a:cubicBezTo>
                  <a:cubicBezTo>
                    <a:pt x="14263" y="77"/>
                    <a:pt x="12823" y="-241"/>
                    <a:pt x="11959" y="156"/>
                  </a:cubicBezTo>
                  <a:cubicBezTo>
                    <a:pt x="11095" y="553"/>
                    <a:pt x="10807" y="1665"/>
                    <a:pt x="10519" y="27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2" name="Line"/>
            <p:cNvSpPr/>
            <p:nvPr/>
          </p:nvSpPr>
          <p:spPr>
            <a:xfrm>
              <a:off x="6017575" y="2614498"/>
              <a:ext cx="38101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3" name="Line"/>
            <p:cNvSpPr/>
            <p:nvPr/>
          </p:nvSpPr>
          <p:spPr>
            <a:xfrm>
              <a:off x="6489732" y="2242667"/>
              <a:ext cx="296194" cy="1857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7" h="20599" fill="norm" stroke="1" extrusionOk="0">
                  <a:moveTo>
                    <a:pt x="4371" y="5323"/>
                  </a:moveTo>
                  <a:cubicBezTo>
                    <a:pt x="4975" y="6027"/>
                    <a:pt x="5579" y="6731"/>
                    <a:pt x="5806" y="8492"/>
                  </a:cubicBezTo>
                  <a:cubicBezTo>
                    <a:pt x="6032" y="10253"/>
                    <a:pt x="5881" y="13070"/>
                    <a:pt x="5503" y="15183"/>
                  </a:cubicBezTo>
                  <a:cubicBezTo>
                    <a:pt x="5126" y="17296"/>
                    <a:pt x="4522" y="18705"/>
                    <a:pt x="3842" y="19644"/>
                  </a:cubicBezTo>
                  <a:cubicBezTo>
                    <a:pt x="3162" y="20583"/>
                    <a:pt x="2407" y="21053"/>
                    <a:pt x="1501" y="19996"/>
                  </a:cubicBezTo>
                  <a:cubicBezTo>
                    <a:pt x="594" y="18940"/>
                    <a:pt x="-463" y="16357"/>
                    <a:pt x="217" y="12601"/>
                  </a:cubicBezTo>
                  <a:cubicBezTo>
                    <a:pt x="896" y="8844"/>
                    <a:pt x="3313" y="3914"/>
                    <a:pt x="7089" y="1683"/>
                  </a:cubicBezTo>
                  <a:cubicBezTo>
                    <a:pt x="10866" y="-547"/>
                    <a:pt x="16001" y="-77"/>
                    <a:pt x="21137" y="3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4" name="Line"/>
            <p:cNvSpPr/>
            <p:nvPr/>
          </p:nvSpPr>
          <p:spPr>
            <a:xfrm>
              <a:off x="6779575" y="2056643"/>
              <a:ext cx="184151" cy="1387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4" fill="norm" stroke="1" extrusionOk="0">
                  <a:moveTo>
                    <a:pt x="0" y="2799"/>
                  </a:moveTo>
                  <a:cubicBezTo>
                    <a:pt x="745" y="1490"/>
                    <a:pt x="1490" y="181"/>
                    <a:pt x="3352" y="18"/>
                  </a:cubicBezTo>
                  <a:cubicBezTo>
                    <a:pt x="5214" y="-146"/>
                    <a:pt x="8193" y="836"/>
                    <a:pt x="10055" y="2963"/>
                  </a:cubicBezTo>
                  <a:cubicBezTo>
                    <a:pt x="11917" y="5090"/>
                    <a:pt x="12662" y="8363"/>
                    <a:pt x="12414" y="10818"/>
                  </a:cubicBezTo>
                  <a:cubicBezTo>
                    <a:pt x="12166" y="13272"/>
                    <a:pt x="10924" y="14909"/>
                    <a:pt x="9807" y="16545"/>
                  </a:cubicBezTo>
                  <a:cubicBezTo>
                    <a:pt x="8690" y="18181"/>
                    <a:pt x="7697" y="19818"/>
                    <a:pt x="8317" y="20636"/>
                  </a:cubicBezTo>
                  <a:cubicBezTo>
                    <a:pt x="8938" y="21454"/>
                    <a:pt x="11172" y="21454"/>
                    <a:pt x="13655" y="21454"/>
                  </a:cubicBezTo>
                  <a:cubicBezTo>
                    <a:pt x="16138" y="21454"/>
                    <a:pt x="18869" y="21454"/>
                    <a:pt x="21600" y="214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5" name="Line"/>
            <p:cNvSpPr/>
            <p:nvPr/>
          </p:nvSpPr>
          <p:spPr>
            <a:xfrm>
              <a:off x="6436675" y="2487498"/>
              <a:ext cx="539751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880" y="16800"/>
                    <a:pt x="5760" y="12000"/>
                    <a:pt x="8809" y="9000"/>
                  </a:cubicBezTo>
                  <a:cubicBezTo>
                    <a:pt x="11859" y="6000"/>
                    <a:pt x="15078" y="4800"/>
                    <a:pt x="17238" y="3600"/>
                  </a:cubicBezTo>
                  <a:cubicBezTo>
                    <a:pt x="19398" y="2400"/>
                    <a:pt x="20499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6" name="Line"/>
            <p:cNvSpPr/>
            <p:nvPr/>
          </p:nvSpPr>
          <p:spPr>
            <a:xfrm>
              <a:off x="6658896" y="2647191"/>
              <a:ext cx="140146" cy="2120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31" h="21216" fill="norm" stroke="1" extrusionOk="0">
                  <a:moveTo>
                    <a:pt x="12038" y="4353"/>
                  </a:moveTo>
                  <a:cubicBezTo>
                    <a:pt x="11421" y="3294"/>
                    <a:pt x="10804" y="2235"/>
                    <a:pt x="9107" y="1388"/>
                  </a:cubicBezTo>
                  <a:cubicBezTo>
                    <a:pt x="7410" y="541"/>
                    <a:pt x="4633" y="-94"/>
                    <a:pt x="2627" y="12"/>
                  </a:cubicBezTo>
                  <a:cubicBezTo>
                    <a:pt x="621" y="118"/>
                    <a:pt x="-613" y="965"/>
                    <a:pt x="313" y="2871"/>
                  </a:cubicBezTo>
                  <a:cubicBezTo>
                    <a:pt x="1238" y="4777"/>
                    <a:pt x="4324" y="7741"/>
                    <a:pt x="8027" y="10177"/>
                  </a:cubicBezTo>
                  <a:cubicBezTo>
                    <a:pt x="11730" y="12612"/>
                    <a:pt x="16050" y="14518"/>
                    <a:pt x="18364" y="16106"/>
                  </a:cubicBezTo>
                  <a:cubicBezTo>
                    <a:pt x="20678" y="17694"/>
                    <a:pt x="20987" y="18965"/>
                    <a:pt x="19598" y="19918"/>
                  </a:cubicBezTo>
                  <a:cubicBezTo>
                    <a:pt x="18210" y="20871"/>
                    <a:pt x="15124" y="21506"/>
                    <a:pt x="12501" y="21082"/>
                  </a:cubicBezTo>
                  <a:cubicBezTo>
                    <a:pt x="9878" y="20659"/>
                    <a:pt x="7718" y="19177"/>
                    <a:pt x="5558" y="176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7" name="Line"/>
            <p:cNvSpPr/>
            <p:nvPr/>
          </p:nvSpPr>
          <p:spPr>
            <a:xfrm>
              <a:off x="6824025" y="2570754"/>
              <a:ext cx="196851" cy="1233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86" fill="norm" stroke="1" extrusionOk="0">
                  <a:moveTo>
                    <a:pt x="0" y="960"/>
                  </a:moveTo>
                  <a:cubicBezTo>
                    <a:pt x="1394" y="240"/>
                    <a:pt x="2787" y="-480"/>
                    <a:pt x="4529" y="420"/>
                  </a:cubicBezTo>
                  <a:cubicBezTo>
                    <a:pt x="6271" y="1320"/>
                    <a:pt x="8361" y="3840"/>
                    <a:pt x="8942" y="6900"/>
                  </a:cubicBezTo>
                  <a:cubicBezTo>
                    <a:pt x="9523" y="9960"/>
                    <a:pt x="8594" y="13560"/>
                    <a:pt x="7548" y="15900"/>
                  </a:cubicBezTo>
                  <a:cubicBezTo>
                    <a:pt x="6503" y="18240"/>
                    <a:pt x="5342" y="19320"/>
                    <a:pt x="5458" y="20040"/>
                  </a:cubicBezTo>
                  <a:cubicBezTo>
                    <a:pt x="5574" y="20760"/>
                    <a:pt x="6968" y="21120"/>
                    <a:pt x="9871" y="20940"/>
                  </a:cubicBezTo>
                  <a:cubicBezTo>
                    <a:pt x="12774" y="20760"/>
                    <a:pt x="17187" y="20040"/>
                    <a:pt x="21600" y="193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8" name="Line"/>
            <p:cNvSpPr/>
            <p:nvPr/>
          </p:nvSpPr>
          <p:spPr>
            <a:xfrm>
              <a:off x="7147875" y="2151890"/>
              <a:ext cx="233761" cy="8309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9" h="21576" fill="norm" stroke="1" extrusionOk="0">
                  <a:moveTo>
                    <a:pt x="2893" y="306"/>
                  </a:moveTo>
                  <a:cubicBezTo>
                    <a:pt x="3664" y="141"/>
                    <a:pt x="4436" y="-24"/>
                    <a:pt x="5979" y="3"/>
                  </a:cubicBezTo>
                  <a:cubicBezTo>
                    <a:pt x="7521" y="31"/>
                    <a:pt x="9836" y="251"/>
                    <a:pt x="12246" y="1268"/>
                  </a:cubicBezTo>
                  <a:cubicBezTo>
                    <a:pt x="14657" y="2284"/>
                    <a:pt x="17164" y="4098"/>
                    <a:pt x="18900" y="5994"/>
                  </a:cubicBezTo>
                  <a:cubicBezTo>
                    <a:pt x="20636" y="7891"/>
                    <a:pt x="21600" y="9869"/>
                    <a:pt x="21214" y="11765"/>
                  </a:cubicBezTo>
                  <a:cubicBezTo>
                    <a:pt x="20829" y="13661"/>
                    <a:pt x="19093" y="15475"/>
                    <a:pt x="15332" y="17097"/>
                  </a:cubicBezTo>
                  <a:cubicBezTo>
                    <a:pt x="11571" y="18718"/>
                    <a:pt x="5786" y="20147"/>
                    <a:pt x="0" y="215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89" name="Line"/>
            <p:cNvSpPr/>
            <p:nvPr/>
          </p:nvSpPr>
          <p:spPr>
            <a:xfrm>
              <a:off x="7817982" y="2563698"/>
              <a:ext cx="1082494" cy="437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3" h="21247" fill="norm" stroke="1" extrusionOk="0">
                  <a:moveTo>
                    <a:pt x="817" y="6171"/>
                  </a:moveTo>
                  <a:cubicBezTo>
                    <a:pt x="607" y="7200"/>
                    <a:pt x="396" y="8229"/>
                    <a:pt x="228" y="10800"/>
                  </a:cubicBezTo>
                  <a:cubicBezTo>
                    <a:pt x="59" y="13371"/>
                    <a:pt x="-67" y="17486"/>
                    <a:pt x="38" y="19543"/>
                  </a:cubicBezTo>
                  <a:cubicBezTo>
                    <a:pt x="144" y="21600"/>
                    <a:pt x="480" y="21600"/>
                    <a:pt x="1344" y="20571"/>
                  </a:cubicBezTo>
                  <a:cubicBezTo>
                    <a:pt x="2207" y="19543"/>
                    <a:pt x="3596" y="17486"/>
                    <a:pt x="5049" y="15943"/>
                  </a:cubicBezTo>
                  <a:cubicBezTo>
                    <a:pt x="6501" y="14400"/>
                    <a:pt x="8017" y="13371"/>
                    <a:pt x="9701" y="12857"/>
                  </a:cubicBezTo>
                  <a:cubicBezTo>
                    <a:pt x="11386" y="12343"/>
                    <a:pt x="13238" y="12343"/>
                    <a:pt x="14901" y="11829"/>
                  </a:cubicBezTo>
                  <a:cubicBezTo>
                    <a:pt x="16565" y="11314"/>
                    <a:pt x="18038" y="10286"/>
                    <a:pt x="19112" y="8229"/>
                  </a:cubicBezTo>
                  <a:cubicBezTo>
                    <a:pt x="20186" y="6171"/>
                    <a:pt x="20859" y="3086"/>
                    <a:pt x="2153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0" name="Line"/>
            <p:cNvSpPr/>
            <p:nvPr/>
          </p:nvSpPr>
          <p:spPr>
            <a:xfrm>
              <a:off x="8745958" y="2454007"/>
              <a:ext cx="176533" cy="2493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7" h="21386" fill="norm" stroke="1" extrusionOk="0">
                  <a:moveTo>
                    <a:pt x="4019" y="1238"/>
                  </a:moveTo>
                  <a:cubicBezTo>
                    <a:pt x="2009" y="512"/>
                    <a:pt x="0" y="-214"/>
                    <a:pt x="0" y="58"/>
                  </a:cubicBezTo>
                  <a:cubicBezTo>
                    <a:pt x="0" y="331"/>
                    <a:pt x="2009" y="1601"/>
                    <a:pt x="5274" y="3053"/>
                  </a:cubicBezTo>
                  <a:cubicBezTo>
                    <a:pt x="8540" y="4505"/>
                    <a:pt x="13060" y="6139"/>
                    <a:pt x="15823" y="7228"/>
                  </a:cubicBezTo>
                  <a:cubicBezTo>
                    <a:pt x="18586" y="8317"/>
                    <a:pt x="19591" y="8862"/>
                    <a:pt x="20344" y="9588"/>
                  </a:cubicBezTo>
                  <a:cubicBezTo>
                    <a:pt x="21098" y="10314"/>
                    <a:pt x="21600" y="11221"/>
                    <a:pt x="18963" y="12855"/>
                  </a:cubicBezTo>
                  <a:cubicBezTo>
                    <a:pt x="16326" y="14489"/>
                    <a:pt x="10549" y="16848"/>
                    <a:pt x="7284" y="18391"/>
                  </a:cubicBezTo>
                  <a:cubicBezTo>
                    <a:pt x="4019" y="19934"/>
                    <a:pt x="3265" y="20660"/>
                    <a:pt x="2512" y="213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1" name="Line"/>
            <p:cNvSpPr/>
            <p:nvPr/>
          </p:nvSpPr>
          <p:spPr>
            <a:xfrm>
              <a:off x="7833675" y="2062204"/>
              <a:ext cx="177801" cy="2168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78" fill="norm" stroke="1" extrusionOk="0">
                  <a:moveTo>
                    <a:pt x="0" y="7390"/>
                  </a:moveTo>
                  <a:cubicBezTo>
                    <a:pt x="771" y="11299"/>
                    <a:pt x="1543" y="15207"/>
                    <a:pt x="1800" y="17676"/>
                  </a:cubicBezTo>
                  <a:cubicBezTo>
                    <a:pt x="2057" y="20144"/>
                    <a:pt x="1800" y="21173"/>
                    <a:pt x="1543" y="21070"/>
                  </a:cubicBezTo>
                  <a:cubicBezTo>
                    <a:pt x="1286" y="20967"/>
                    <a:pt x="1029" y="19733"/>
                    <a:pt x="1414" y="16544"/>
                  </a:cubicBezTo>
                  <a:cubicBezTo>
                    <a:pt x="1800" y="13356"/>
                    <a:pt x="2829" y="8213"/>
                    <a:pt x="3857" y="5127"/>
                  </a:cubicBezTo>
                  <a:cubicBezTo>
                    <a:pt x="4886" y="2042"/>
                    <a:pt x="5914" y="1013"/>
                    <a:pt x="7200" y="396"/>
                  </a:cubicBezTo>
                  <a:cubicBezTo>
                    <a:pt x="8486" y="-221"/>
                    <a:pt x="10029" y="-427"/>
                    <a:pt x="11957" y="2144"/>
                  </a:cubicBezTo>
                  <a:cubicBezTo>
                    <a:pt x="13886" y="4716"/>
                    <a:pt x="16200" y="10064"/>
                    <a:pt x="17871" y="13047"/>
                  </a:cubicBezTo>
                  <a:cubicBezTo>
                    <a:pt x="19543" y="16030"/>
                    <a:pt x="20571" y="16647"/>
                    <a:pt x="21600" y="172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2" name="Line"/>
            <p:cNvSpPr/>
            <p:nvPr/>
          </p:nvSpPr>
          <p:spPr>
            <a:xfrm>
              <a:off x="8087675" y="2087448"/>
              <a:ext cx="31115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233" y="18277"/>
                    <a:pt x="6465" y="14954"/>
                    <a:pt x="10065" y="11354"/>
                  </a:cubicBezTo>
                  <a:cubicBezTo>
                    <a:pt x="13665" y="7754"/>
                    <a:pt x="17633" y="387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3" name="Line"/>
            <p:cNvSpPr/>
            <p:nvPr/>
          </p:nvSpPr>
          <p:spPr>
            <a:xfrm>
              <a:off x="8335325" y="2042998"/>
              <a:ext cx="104481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4" h="21600" fill="norm" stroke="1" extrusionOk="0">
                  <a:moveTo>
                    <a:pt x="0" y="0"/>
                  </a:moveTo>
                  <a:cubicBezTo>
                    <a:pt x="6048" y="655"/>
                    <a:pt x="12096" y="1309"/>
                    <a:pt x="15768" y="2291"/>
                  </a:cubicBezTo>
                  <a:cubicBezTo>
                    <a:pt x="19440" y="3273"/>
                    <a:pt x="20736" y="4582"/>
                    <a:pt x="21168" y="6873"/>
                  </a:cubicBezTo>
                  <a:cubicBezTo>
                    <a:pt x="21600" y="9164"/>
                    <a:pt x="21168" y="12436"/>
                    <a:pt x="19440" y="15055"/>
                  </a:cubicBezTo>
                  <a:cubicBezTo>
                    <a:pt x="17712" y="17673"/>
                    <a:pt x="14688" y="19636"/>
                    <a:pt x="1166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4" name="Line"/>
            <p:cNvSpPr/>
            <p:nvPr/>
          </p:nvSpPr>
          <p:spPr>
            <a:xfrm>
              <a:off x="8535085" y="2023428"/>
              <a:ext cx="181798" cy="983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4" h="20487" fill="norm" stroke="1" extrusionOk="0">
                  <a:moveTo>
                    <a:pt x="7107" y="108"/>
                  </a:moveTo>
                  <a:cubicBezTo>
                    <a:pt x="6610" y="4516"/>
                    <a:pt x="6114" y="8924"/>
                    <a:pt x="5493" y="12010"/>
                  </a:cubicBezTo>
                  <a:cubicBezTo>
                    <a:pt x="4873" y="15096"/>
                    <a:pt x="4128" y="16859"/>
                    <a:pt x="3259" y="18402"/>
                  </a:cubicBezTo>
                  <a:cubicBezTo>
                    <a:pt x="2390" y="19945"/>
                    <a:pt x="1397" y="21267"/>
                    <a:pt x="776" y="19945"/>
                  </a:cubicBezTo>
                  <a:cubicBezTo>
                    <a:pt x="155" y="18622"/>
                    <a:pt x="-93" y="14655"/>
                    <a:pt x="31" y="11569"/>
                  </a:cubicBezTo>
                  <a:cubicBezTo>
                    <a:pt x="155" y="8483"/>
                    <a:pt x="652" y="6279"/>
                    <a:pt x="1273" y="4296"/>
                  </a:cubicBezTo>
                  <a:cubicBezTo>
                    <a:pt x="1893" y="2312"/>
                    <a:pt x="2638" y="549"/>
                    <a:pt x="3631" y="108"/>
                  </a:cubicBezTo>
                  <a:cubicBezTo>
                    <a:pt x="4624" y="-333"/>
                    <a:pt x="5866" y="549"/>
                    <a:pt x="7231" y="3194"/>
                  </a:cubicBezTo>
                  <a:cubicBezTo>
                    <a:pt x="8597" y="5838"/>
                    <a:pt x="10086" y="10247"/>
                    <a:pt x="11948" y="13332"/>
                  </a:cubicBezTo>
                  <a:cubicBezTo>
                    <a:pt x="13810" y="16418"/>
                    <a:pt x="16045" y="18181"/>
                    <a:pt x="17535" y="18181"/>
                  </a:cubicBezTo>
                  <a:cubicBezTo>
                    <a:pt x="19024" y="18181"/>
                    <a:pt x="19769" y="16418"/>
                    <a:pt x="20390" y="13773"/>
                  </a:cubicBezTo>
                  <a:cubicBezTo>
                    <a:pt x="21010" y="11128"/>
                    <a:pt x="21507" y="7602"/>
                    <a:pt x="21259" y="5177"/>
                  </a:cubicBezTo>
                  <a:cubicBezTo>
                    <a:pt x="21010" y="2753"/>
                    <a:pt x="20017" y="1430"/>
                    <a:pt x="17286" y="1210"/>
                  </a:cubicBezTo>
                  <a:cubicBezTo>
                    <a:pt x="14555" y="989"/>
                    <a:pt x="10086" y="1871"/>
                    <a:pt x="5617" y="27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5" name="Line"/>
            <p:cNvSpPr/>
            <p:nvPr/>
          </p:nvSpPr>
          <p:spPr>
            <a:xfrm>
              <a:off x="9266998" y="2355156"/>
              <a:ext cx="554228" cy="434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5" h="21511" fill="norm" stroke="1" extrusionOk="0">
                  <a:moveTo>
                    <a:pt x="808" y="2781"/>
                  </a:moveTo>
                  <a:cubicBezTo>
                    <a:pt x="3026" y="2152"/>
                    <a:pt x="5243" y="1523"/>
                    <a:pt x="7461" y="1051"/>
                  </a:cubicBezTo>
                  <a:cubicBezTo>
                    <a:pt x="9678" y="579"/>
                    <a:pt x="11896" y="265"/>
                    <a:pt x="13210" y="107"/>
                  </a:cubicBezTo>
                  <a:cubicBezTo>
                    <a:pt x="14524" y="-50"/>
                    <a:pt x="14935" y="-50"/>
                    <a:pt x="15017" y="212"/>
                  </a:cubicBezTo>
                  <a:cubicBezTo>
                    <a:pt x="15099" y="474"/>
                    <a:pt x="14853" y="999"/>
                    <a:pt x="13744" y="2362"/>
                  </a:cubicBezTo>
                  <a:cubicBezTo>
                    <a:pt x="12635" y="3725"/>
                    <a:pt x="10664" y="5927"/>
                    <a:pt x="8570" y="8443"/>
                  </a:cubicBezTo>
                  <a:cubicBezTo>
                    <a:pt x="6475" y="10960"/>
                    <a:pt x="4258" y="13791"/>
                    <a:pt x="2821" y="15678"/>
                  </a:cubicBezTo>
                  <a:cubicBezTo>
                    <a:pt x="1383" y="17566"/>
                    <a:pt x="726" y="18509"/>
                    <a:pt x="357" y="19243"/>
                  </a:cubicBezTo>
                  <a:cubicBezTo>
                    <a:pt x="-13" y="19977"/>
                    <a:pt x="-95" y="20501"/>
                    <a:pt x="110" y="20868"/>
                  </a:cubicBezTo>
                  <a:cubicBezTo>
                    <a:pt x="316" y="21235"/>
                    <a:pt x="808" y="21445"/>
                    <a:pt x="2492" y="21498"/>
                  </a:cubicBezTo>
                  <a:cubicBezTo>
                    <a:pt x="4176" y="21550"/>
                    <a:pt x="7050" y="21445"/>
                    <a:pt x="9678" y="21235"/>
                  </a:cubicBezTo>
                  <a:cubicBezTo>
                    <a:pt x="12307" y="21026"/>
                    <a:pt x="14688" y="20711"/>
                    <a:pt x="16618" y="20606"/>
                  </a:cubicBezTo>
                  <a:cubicBezTo>
                    <a:pt x="18548" y="20501"/>
                    <a:pt x="20027" y="20606"/>
                    <a:pt x="21505" y="207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6" name="Line"/>
            <p:cNvSpPr/>
            <p:nvPr/>
          </p:nvSpPr>
          <p:spPr>
            <a:xfrm>
              <a:off x="9474868" y="3282478"/>
              <a:ext cx="276508" cy="4189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9" h="21269" fill="norm" stroke="1" extrusionOk="0">
                  <a:moveTo>
                    <a:pt x="1258" y="5740"/>
                  </a:moveTo>
                  <a:cubicBezTo>
                    <a:pt x="1918" y="9072"/>
                    <a:pt x="2577" y="12403"/>
                    <a:pt x="2742" y="14821"/>
                  </a:cubicBezTo>
                  <a:cubicBezTo>
                    <a:pt x="2907" y="17239"/>
                    <a:pt x="2577" y="18743"/>
                    <a:pt x="2165" y="19764"/>
                  </a:cubicBezTo>
                  <a:cubicBezTo>
                    <a:pt x="1753" y="20785"/>
                    <a:pt x="1258" y="21323"/>
                    <a:pt x="928" y="21215"/>
                  </a:cubicBezTo>
                  <a:cubicBezTo>
                    <a:pt x="599" y="21108"/>
                    <a:pt x="434" y="20355"/>
                    <a:pt x="269" y="17991"/>
                  </a:cubicBezTo>
                  <a:cubicBezTo>
                    <a:pt x="104" y="15627"/>
                    <a:pt x="-61" y="11651"/>
                    <a:pt x="21" y="8964"/>
                  </a:cubicBezTo>
                  <a:cubicBezTo>
                    <a:pt x="104" y="6278"/>
                    <a:pt x="434" y="4881"/>
                    <a:pt x="928" y="3860"/>
                  </a:cubicBezTo>
                  <a:cubicBezTo>
                    <a:pt x="1423" y="2839"/>
                    <a:pt x="2083" y="2194"/>
                    <a:pt x="2824" y="1818"/>
                  </a:cubicBezTo>
                  <a:cubicBezTo>
                    <a:pt x="3566" y="1442"/>
                    <a:pt x="4391" y="1334"/>
                    <a:pt x="5215" y="1818"/>
                  </a:cubicBezTo>
                  <a:cubicBezTo>
                    <a:pt x="6040" y="2302"/>
                    <a:pt x="6864" y="3376"/>
                    <a:pt x="7936" y="5740"/>
                  </a:cubicBezTo>
                  <a:cubicBezTo>
                    <a:pt x="9008" y="8105"/>
                    <a:pt x="10327" y="11758"/>
                    <a:pt x="11399" y="14445"/>
                  </a:cubicBezTo>
                  <a:cubicBezTo>
                    <a:pt x="12470" y="17131"/>
                    <a:pt x="13295" y="18851"/>
                    <a:pt x="13954" y="19926"/>
                  </a:cubicBezTo>
                  <a:cubicBezTo>
                    <a:pt x="14614" y="21000"/>
                    <a:pt x="15108" y="21430"/>
                    <a:pt x="15603" y="21215"/>
                  </a:cubicBezTo>
                  <a:cubicBezTo>
                    <a:pt x="16098" y="21000"/>
                    <a:pt x="16592" y="20140"/>
                    <a:pt x="17005" y="18045"/>
                  </a:cubicBezTo>
                  <a:cubicBezTo>
                    <a:pt x="17417" y="15949"/>
                    <a:pt x="17747" y="12618"/>
                    <a:pt x="18076" y="9555"/>
                  </a:cubicBezTo>
                  <a:cubicBezTo>
                    <a:pt x="18406" y="6493"/>
                    <a:pt x="18736" y="3699"/>
                    <a:pt x="18983" y="2033"/>
                  </a:cubicBezTo>
                  <a:cubicBezTo>
                    <a:pt x="19231" y="367"/>
                    <a:pt x="19395" y="-170"/>
                    <a:pt x="19808" y="45"/>
                  </a:cubicBezTo>
                  <a:cubicBezTo>
                    <a:pt x="20220" y="260"/>
                    <a:pt x="20879" y="1227"/>
                    <a:pt x="21539" y="21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7" name="Line"/>
            <p:cNvSpPr/>
            <p:nvPr/>
          </p:nvSpPr>
          <p:spPr>
            <a:xfrm>
              <a:off x="9737617" y="3395548"/>
              <a:ext cx="324909" cy="2418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1" h="21098" fill="norm" stroke="1" extrusionOk="0">
                  <a:moveTo>
                    <a:pt x="7177" y="11077"/>
                  </a:moveTo>
                  <a:cubicBezTo>
                    <a:pt x="5644" y="10892"/>
                    <a:pt x="4111" y="10708"/>
                    <a:pt x="2787" y="11262"/>
                  </a:cubicBezTo>
                  <a:cubicBezTo>
                    <a:pt x="1463" y="11815"/>
                    <a:pt x="348" y="13108"/>
                    <a:pt x="70" y="15046"/>
                  </a:cubicBezTo>
                  <a:cubicBezTo>
                    <a:pt x="-209" y="16985"/>
                    <a:pt x="348" y="19569"/>
                    <a:pt x="1742" y="20585"/>
                  </a:cubicBezTo>
                  <a:cubicBezTo>
                    <a:pt x="3136" y="21600"/>
                    <a:pt x="5365" y="21046"/>
                    <a:pt x="6619" y="19477"/>
                  </a:cubicBezTo>
                  <a:cubicBezTo>
                    <a:pt x="7874" y="17908"/>
                    <a:pt x="8152" y="15323"/>
                    <a:pt x="8083" y="13662"/>
                  </a:cubicBezTo>
                  <a:cubicBezTo>
                    <a:pt x="8013" y="12000"/>
                    <a:pt x="7595" y="11262"/>
                    <a:pt x="7874" y="10246"/>
                  </a:cubicBezTo>
                  <a:cubicBezTo>
                    <a:pt x="8152" y="9231"/>
                    <a:pt x="9128" y="7938"/>
                    <a:pt x="10312" y="7662"/>
                  </a:cubicBezTo>
                  <a:cubicBezTo>
                    <a:pt x="11497" y="7385"/>
                    <a:pt x="12890" y="8123"/>
                    <a:pt x="14075" y="10246"/>
                  </a:cubicBezTo>
                  <a:cubicBezTo>
                    <a:pt x="15259" y="12369"/>
                    <a:pt x="16235" y="15877"/>
                    <a:pt x="16514" y="18000"/>
                  </a:cubicBezTo>
                  <a:cubicBezTo>
                    <a:pt x="16792" y="20123"/>
                    <a:pt x="16374" y="20862"/>
                    <a:pt x="15817" y="21046"/>
                  </a:cubicBezTo>
                  <a:cubicBezTo>
                    <a:pt x="15259" y="21231"/>
                    <a:pt x="14563" y="20862"/>
                    <a:pt x="14075" y="19200"/>
                  </a:cubicBezTo>
                  <a:cubicBezTo>
                    <a:pt x="13587" y="17538"/>
                    <a:pt x="13308" y="14585"/>
                    <a:pt x="14563" y="11169"/>
                  </a:cubicBezTo>
                  <a:cubicBezTo>
                    <a:pt x="15817" y="7754"/>
                    <a:pt x="18604" y="3877"/>
                    <a:pt x="2139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8" name="Line"/>
            <p:cNvSpPr/>
            <p:nvPr/>
          </p:nvSpPr>
          <p:spPr>
            <a:xfrm>
              <a:off x="10177304" y="3321060"/>
              <a:ext cx="164622" cy="3345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9" h="20942" fill="norm" stroke="1" extrusionOk="0">
                  <a:moveTo>
                    <a:pt x="20999" y="688"/>
                  </a:moveTo>
                  <a:cubicBezTo>
                    <a:pt x="17759" y="158"/>
                    <a:pt x="14519" y="-372"/>
                    <a:pt x="11279" y="357"/>
                  </a:cubicBezTo>
                  <a:cubicBezTo>
                    <a:pt x="8039" y="1086"/>
                    <a:pt x="4799" y="3073"/>
                    <a:pt x="2639" y="6121"/>
                  </a:cubicBezTo>
                  <a:cubicBezTo>
                    <a:pt x="479" y="9169"/>
                    <a:pt x="-601" y="13277"/>
                    <a:pt x="344" y="16060"/>
                  </a:cubicBezTo>
                  <a:cubicBezTo>
                    <a:pt x="1289" y="18843"/>
                    <a:pt x="4259" y="20300"/>
                    <a:pt x="7094" y="20764"/>
                  </a:cubicBezTo>
                  <a:cubicBezTo>
                    <a:pt x="9929" y="21228"/>
                    <a:pt x="12629" y="20698"/>
                    <a:pt x="15329" y="201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699" name="Line"/>
            <p:cNvSpPr/>
            <p:nvPr/>
          </p:nvSpPr>
          <p:spPr>
            <a:xfrm>
              <a:off x="10363172" y="3446348"/>
              <a:ext cx="200055" cy="1589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46" h="21340" fill="norm" stroke="1" extrusionOk="0">
                  <a:moveTo>
                    <a:pt x="11125" y="0"/>
                  </a:moveTo>
                  <a:cubicBezTo>
                    <a:pt x="8453" y="568"/>
                    <a:pt x="5781" y="1137"/>
                    <a:pt x="3554" y="3695"/>
                  </a:cubicBezTo>
                  <a:cubicBezTo>
                    <a:pt x="1327" y="6253"/>
                    <a:pt x="-454" y="10800"/>
                    <a:pt x="103" y="14495"/>
                  </a:cubicBezTo>
                  <a:cubicBezTo>
                    <a:pt x="659" y="18189"/>
                    <a:pt x="3554" y="21032"/>
                    <a:pt x="7228" y="21316"/>
                  </a:cubicBezTo>
                  <a:cubicBezTo>
                    <a:pt x="10903" y="21600"/>
                    <a:pt x="15356" y="19326"/>
                    <a:pt x="17917" y="15916"/>
                  </a:cubicBezTo>
                  <a:cubicBezTo>
                    <a:pt x="20478" y="12505"/>
                    <a:pt x="21146" y="7958"/>
                    <a:pt x="21035" y="5258"/>
                  </a:cubicBezTo>
                  <a:cubicBezTo>
                    <a:pt x="20923" y="2558"/>
                    <a:pt x="20033" y="1705"/>
                    <a:pt x="18251" y="2274"/>
                  </a:cubicBezTo>
                  <a:cubicBezTo>
                    <a:pt x="16470" y="2842"/>
                    <a:pt x="13798" y="4832"/>
                    <a:pt x="11125" y="68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0" name="Line"/>
            <p:cNvSpPr/>
            <p:nvPr/>
          </p:nvSpPr>
          <p:spPr>
            <a:xfrm>
              <a:off x="10507025" y="3630498"/>
              <a:ext cx="101601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1" name="Line"/>
            <p:cNvSpPr/>
            <p:nvPr/>
          </p:nvSpPr>
          <p:spPr>
            <a:xfrm>
              <a:off x="10729275" y="3478098"/>
              <a:ext cx="31751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2" name="Line"/>
            <p:cNvSpPr/>
            <p:nvPr/>
          </p:nvSpPr>
          <p:spPr>
            <a:xfrm>
              <a:off x="10780075" y="3370148"/>
              <a:ext cx="119192" cy="35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1" h="21600" fill="norm" stroke="1" extrusionOk="0">
                  <a:moveTo>
                    <a:pt x="15641" y="0"/>
                  </a:moveTo>
                  <a:cubicBezTo>
                    <a:pt x="18621" y="2571"/>
                    <a:pt x="21600" y="5143"/>
                    <a:pt x="20855" y="8293"/>
                  </a:cubicBezTo>
                  <a:cubicBezTo>
                    <a:pt x="20110" y="11443"/>
                    <a:pt x="15641" y="15171"/>
                    <a:pt x="11545" y="17486"/>
                  </a:cubicBezTo>
                  <a:cubicBezTo>
                    <a:pt x="7448" y="19800"/>
                    <a:pt x="3724" y="207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3" name="Line"/>
            <p:cNvSpPr/>
            <p:nvPr/>
          </p:nvSpPr>
          <p:spPr>
            <a:xfrm>
              <a:off x="0" y="3996211"/>
              <a:ext cx="391476" cy="7212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8" h="21457" fill="norm" stroke="1" extrusionOk="0">
                  <a:moveTo>
                    <a:pt x="1620" y="5556"/>
                  </a:moveTo>
                  <a:cubicBezTo>
                    <a:pt x="2201" y="5430"/>
                    <a:pt x="2781" y="5304"/>
                    <a:pt x="3304" y="5146"/>
                  </a:cubicBezTo>
                  <a:cubicBezTo>
                    <a:pt x="3826" y="4989"/>
                    <a:pt x="4291" y="4800"/>
                    <a:pt x="4233" y="4674"/>
                  </a:cubicBezTo>
                  <a:cubicBezTo>
                    <a:pt x="4175" y="4548"/>
                    <a:pt x="3594" y="4485"/>
                    <a:pt x="2839" y="4485"/>
                  </a:cubicBezTo>
                  <a:cubicBezTo>
                    <a:pt x="2084" y="4485"/>
                    <a:pt x="1155" y="4548"/>
                    <a:pt x="633" y="4391"/>
                  </a:cubicBezTo>
                  <a:cubicBezTo>
                    <a:pt x="110" y="4233"/>
                    <a:pt x="-6" y="3855"/>
                    <a:pt x="401" y="3194"/>
                  </a:cubicBezTo>
                  <a:cubicBezTo>
                    <a:pt x="807" y="2533"/>
                    <a:pt x="1736" y="1588"/>
                    <a:pt x="2433" y="1022"/>
                  </a:cubicBezTo>
                  <a:cubicBezTo>
                    <a:pt x="3130" y="455"/>
                    <a:pt x="3594" y="266"/>
                    <a:pt x="4117" y="140"/>
                  </a:cubicBezTo>
                  <a:cubicBezTo>
                    <a:pt x="4639" y="14"/>
                    <a:pt x="5220" y="-49"/>
                    <a:pt x="5743" y="45"/>
                  </a:cubicBezTo>
                  <a:cubicBezTo>
                    <a:pt x="6265" y="140"/>
                    <a:pt x="6730" y="392"/>
                    <a:pt x="7136" y="1336"/>
                  </a:cubicBezTo>
                  <a:cubicBezTo>
                    <a:pt x="7543" y="2281"/>
                    <a:pt x="7891" y="3918"/>
                    <a:pt x="7717" y="5839"/>
                  </a:cubicBezTo>
                  <a:cubicBezTo>
                    <a:pt x="7543" y="7760"/>
                    <a:pt x="6846" y="9964"/>
                    <a:pt x="5743" y="11570"/>
                  </a:cubicBezTo>
                  <a:cubicBezTo>
                    <a:pt x="4639" y="13175"/>
                    <a:pt x="3130" y="14183"/>
                    <a:pt x="2084" y="14750"/>
                  </a:cubicBezTo>
                  <a:cubicBezTo>
                    <a:pt x="1039" y="15317"/>
                    <a:pt x="459" y="15443"/>
                    <a:pt x="168" y="15348"/>
                  </a:cubicBezTo>
                  <a:cubicBezTo>
                    <a:pt x="-122" y="15254"/>
                    <a:pt x="-122" y="14939"/>
                    <a:pt x="865" y="13963"/>
                  </a:cubicBezTo>
                  <a:cubicBezTo>
                    <a:pt x="1852" y="12987"/>
                    <a:pt x="3826" y="11349"/>
                    <a:pt x="6091" y="9554"/>
                  </a:cubicBezTo>
                  <a:cubicBezTo>
                    <a:pt x="8355" y="7760"/>
                    <a:pt x="10910" y="5808"/>
                    <a:pt x="12594" y="4517"/>
                  </a:cubicBezTo>
                  <a:cubicBezTo>
                    <a:pt x="14278" y="3226"/>
                    <a:pt x="15091" y="2596"/>
                    <a:pt x="15672" y="2092"/>
                  </a:cubicBezTo>
                  <a:cubicBezTo>
                    <a:pt x="16252" y="1588"/>
                    <a:pt x="16601" y="1210"/>
                    <a:pt x="16543" y="1305"/>
                  </a:cubicBezTo>
                  <a:cubicBezTo>
                    <a:pt x="16484" y="1399"/>
                    <a:pt x="16020" y="1966"/>
                    <a:pt x="15207" y="3005"/>
                  </a:cubicBezTo>
                  <a:cubicBezTo>
                    <a:pt x="14394" y="4044"/>
                    <a:pt x="13233" y="5556"/>
                    <a:pt x="12188" y="7508"/>
                  </a:cubicBezTo>
                  <a:cubicBezTo>
                    <a:pt x="11143" y="9460"/>
                    <a:pt x="10213" y="11853"/>
                    <a:pt x="9633" y="14057"/>
                  </a:cubicBezTo>
                  <a:cubicBezTo>
                    <a:pt x="9052" y="16261"/>
                    <a:pt x="8820" y="18276"/>
                    <a:pt x="8820" y="19473"/>
                  </a:cubicBezTo>
                  <a:cubicBezTo>
                    <a:pt x="8820" y="20669"/>
                    <a:pt x="9052" y="21047"/>
                    <a:pt x="9517" y="21268"/>
                  </a:cubicBezTo>
                  <a:cubicBezTo>
                    <a:pt x="9981" y="21488"/>
                    <a:pt x="10678" y="21551"/>
                    <a:pt x="11491" y="21268"/>
                  </a:cubicBezTo>
                  <a:cubicBezTo>
                    <a:pt x="12304" y="20984"/>
                    <a:pt x="13233" y="20354"/>
                    <a:pt x="13988" y="19127"/>
                  </a:cubicBezTo>
                  <a:cubicBezTo>
                    <a:pt x="14743" y="17899"/>
                    <a:pt x="15323" y="16072"/>
                    <a:pt x="15497" y="15002"/>
                  </a:cubicBezTo>
                  <a:cubicBezTo>
                    <a:pt x="15672" y="13931"/>
                    <a:pt x="15439" y="13616"/>
                    <a:pt x="15033" y="13427"/>
                  </a:cubicBezTo>
                  <a:cubicBezTo>
                    <a:pt x="14626" y="13238"/>
                    <a:pt x="14046" y="13175"/>
                    <a:pt x="14104" y="13081"/>
                  </a:cubicBezTo>
                  <a:cubicBezTo>
                    <a:pt x="14162" y="12987"/>
                    <a:pt x="14859" y="12861"/>
                    <a:pt x="16194" y="12672"/>
                  </a:cubicBezTo>
                  <a:cubicBezTo>
                    <a:pt x="17530" y="12483"/>
                    <a:pt x="19504" y="12231"/>
                    <a:pt x="21478" y="119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4" name="Line"/>
            <p:cNvSpPr/>
            <p:nvPr/>
          </p:nvSpPr>
          <p:spPr>
            <a:xfrm>
              <a:off x="810575" y="4179687"/>
              <a:ext cx="158751" cy="1937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2" fill="norm" stroke="1" extrusionOk="0">
                  <a:moveTo>
                    <a:pt x="0" y="2475"/>
                  </a:moveTo>
                  <a:cubicBezTo>
                    <a:pt x="576" y="7875"/>
                    <a:pt x="1152" y="13275"/>
                    <a:pt x="1440" y="16679"/>
                  </a:cubicBezTo>
                  <a:cubicBezTo>
                    <a:pt x="1728" y="20083"/>
                    <a:pt x="1728" y="21492"/>
                    <a:pt x="1584" y="21140"/>
                  </a:cubicBezTo>
                  <a:cubicBezTo>
                    <a:pt x="1440" y="20788"/>
                    <a:pt x="1152" y="18675"/>
                    <a:pt x="1440" y="15270"/>
                  </a:cubicBezTo>
                  <a:cubicBezTo>
                    <a:pt x="1728" y="11866"/>
                    <a:pt x="2592" y="7170"/>
                    <a:pt x="3456" y="4235"/>
                  </a:cubicBezTo>
                  <a:cubicBezTo>
                    <a:pt x="4320" y="1301"/>
                    <a:pt x="5184" y="127"/>
                    <a:pt x="7200" y="9"/>
                  </a:cubicBezTo>
                  <a:cubicBezTo>
                    <a:pt x="9216" y="-108"/>
                    <a:pt x="12384" y="831"/>
                    <a:pt x="14976" y="4588"/>
                  </a:cubicBezTo>
                  <a:cubicBezTo>
                    <a:pt x="17568" y="8344"/>
                    <a:pt x="19584" y="14918"/>
                    <a:pt x="21600" y="214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5" name="Line"/>
            <p:cNvSpPr/>
            <p:nvPr/>
          </p:nvSpPr>
          <p:spPr>
            <a:xfrm>
              <a:off x="1286825" y="4227398"/>
              <a:ext cx="19051" cy="1164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5891"/>
                    <a:pt x="0" y="11782"/>
                    <a:pt x="2400" y="15709"/>
                  </a:cubicBezTo>
                  <a:cubicBezTo>
                    <a:pt x="4800" y="19636"/>
                    <a:pt x="9600" y="21600"/>
                    <a:pt x="13200" y="21600"/>
                  </a:cubicBezTo>
                  <a:cubicBezTo>
                    <a:pt x="16800" y="21600"/>
                    <a:pt x="19200" y="19636"/>
                    <a:pt x="21600" y="176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6" name="Line"/>
            <p:cNvSpPr/>
            <p:nvPr/>
          </p:nvSpPr>
          <p:spPr>
            <a:xfrm>
              <a:off x="1271873" y="4130031"/>
              <a:ext cx="34003" cy="71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11" h="21600" fill="norm" stroke="1" extrusionOk="0">
                  <a:moveTo>
                    <a:pt x="20411" y="21600"/>
                  </a:moveTo>
                  <a:cubicBezTo>
                    <a:pt x="19140" y="16518"/>
                    <a:pt x="17870" y="11435"/>
                    <a:pt x="14693" y="7306"/>
                  </a:cubicBezTo>
                  <a:cubicBezTo>
                    <a:pt x="11517" y="3176"/>
                    <a:pt x="6435" y="0"/>
                    <a:pt x="3258" y="0"/>
                  </a:cubicBezTo>
                  <a:cubicBezTo>
                    <a:pt x="82" y="0"/>
                    <a:pt x="-1189" y="3176"/>
                    <a:pt x="1352" y="5718"/>
                  </a:cubicBezTo>
                  <a:cubicBezTo>
                    <a:pt x="3893" y="8259"/>
                    <a:pt x="10246" y="10165"/>
                    <a:pt x="16599" y="120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7" name="Line"/>
            <p:cNvSpPr/>
            <p:nvPr/>
          </p:nvSpPr>
          <p:spPr>
            <a:xfrm>
              <a:off x="1343975" y="4167804"/>
              <a:ext cx="136673" cy="2119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2" h="21419" fill="norm" stroke="1" extrusionOk="0">
                  <a:moveTo>
                    <a:pt x="13745" y="888"/>
                  </a:moveTo>
                  <a:cubicBezTo>
                    <a:pt x="12109" y="674"/>
                    <a:pt x="10473" y="461"/>
                    <a:pt x="8345" y="247"/>
                  </a:cubicBezTo>
                  <a:cubicBezTo>
                    <a:pt x="6218" y="33"/>
                    <a:pt x="3600" y="-181"/>
                    <a:pt x="2455" y="247"/>
                  </a:cubicBezTo>
                  <a:cubicBezTo>
                    <a:pt x="1309" y="674"/>
                    <a:pt x="1636" y="1744"/>
                    <a:pt x="3927" y="3348"/>
                  </a:cubicBezTo>
                  <a:cubicBezTo>
                    <a:pt x="6218" y="4952"/>
                    <a:pt x="10473" y="7090"/>
                    <a:pt x="13745" y="9122"/>
                  </a:cubicBezTo>
                  <a:cubicBezTo>
                    <a:pt x="17018" y="11154"/>
                    <a:pt x="19309" y="13078"/>
                    <a:pt x="20455" y="14575"/>
                  </a:cubicBezTo>
                  <a:cubicBezTo>
                    <a:pt x="21600" y="16072"/>
                    <a:pt x="21600" y="17142"/>
                    <a:pt x="18000" y="18211"/>
                  </a:cubicBezTo>
                  <a:cubicBezTo>
                    <a:pt x="14400" y="19280"/>
                    <a:pt x="7200" y="20350"/>
                    <a:pt x="0" y="214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8" name="Line"/>
            <p:cNvSpPr/>
            <p:nvPr/>
          </p:nvSpPr>
          <p:spPr>
            <a:xfrm>
              <a:off x="1857101" y="4202995"/>
              <a:ext cx="128225" cy="1895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1" h="21487" fill="norm" stroke="1" extrusionOk="0">
                  <a:moveTo>
                    <a:pt x="1267" y="2047"/>
                  </a:moveTo>
                  <a:cubicBezTo>
                    <a:pt x="1267" y="6367"/>
                    <a:pt x="1267" y="10687"/>
                    <a:pt x="1444" y="13447"/>
                  </a:cubicBezTo>
                  <a:cubicBezTo>
                    <a:pt x="1621" y="16207"/>
                    <a:pt x="1976" y="17407"/>
                    <a:pt x="1976" y="18727"/>
                  </a:cubicBezTo>
                  <a:cubicBezTo>
                    <a:pt x="1976" y="20047"/>
                    <a:pt x="1621" y="21487"/>
                    <a:pt x="1090" y="21487"/>
                  </a:cubicBezTo>
                  <a:cubicBezTo>
                    <a:pt x="559" y="21487"/>
                    <a:pt x="-149" y="20047"/>
                    <a:pt x="28" y="16687"/>
                  </a:cubicBezTo>
                  <a:cubicBezTo>
                    <a:pt x="205" y="13327"/>
                    <a:pt x="1267" y="8047"/>
                    <a:pt x="3215" y="4687"/>
                  </a:cubicBezTo>
                  <a:cubicBezTo>
                    <a:pt x="5162" y="1327"/>
                    <a:pt x="7995" y="-113"/>
                    <a:pt x="10828" y="7"/>
                  </a:cubicBezTo>
                  <a:cubicBezTo>
                    <a:pt x="13661" y="127"/>
                    <a:pt x="16494" y="1807"/>
                    <a:pt x="18264" y="5527"/>
                  </a:cubicBezTo>
                  <a:cubicBezTo>
                    <a:pt x="20035" y="9247"/>
                    <a:pt x="20743" y="15007"/>
                    <a:pt x="21451" y="207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09" name="Line"/>
            <p:cNvSpPr/>
            <p:nvPr/>
          </p:nvSpPr>
          <p:spPr>
            <a:xfrm>
              <a:off x="2037433" y="4157548"/>
              <a:ext cx="82984" cy="205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62" h="21182" fill="norm" stroke="1" extrusionOk="0">
                  <a:moveTo>
                    <a:pt x="13568" y="4582"/>
                  </a:moveTo>
                  <a:cubicBezTo>
                    <a:pt x="10997" y="4364"/>
                    <a:pt x="8425" y="4145"/>
                    <a:pt x="6368" y="4473"/>
                  </a:cubicBezTo>
                  <a:cubicBezTo>
                    <a:pt x="4311" y="4800"/>
                    <a:pt x="2768" y="5673"/>
                    <a:pt x="1482" y="8400"/>
                  </a:cubicBezTo>
                  <a:cubicBezTo>
                    <a:pt x="197" y="11127"/>
                    <a:pt x="-832" y="15709"/>
                    <a:pt x="968" y="18327"/>
                  </a:cubicBezTo>
                  <a:cubicBezTo>
                    <a:pt x="2768" y="20945"/>
                    <a:pt x="7397" y="21600"/>
                    <a:pt x="11511" y="20945"/>
                  </a:cubicBezTo>
                  <a:cubicBezTo>
                    <a:pt x="15625" y="20291"/>
                    <a:pt x="19225" y="18327"/>
                    <a:pt x="19997" y="15600"/>
                  </a:cubicBezTo>
                  <a:cubicBezTo>
                    <a:pt x="20768" y="12873"/>
                    <a:pt x="18711" y="9382"/>
                    <a:pt x="16654" y="7200"/>
                  </a:cubicBezTo>
                  <a:cubicBezTo>
                    <a:pt x="14597" y="5018"/>
                    <a:pt x="12539" y="4145"/>
                    <a:pt x="12539" y="3164"/>
                  </a:cubicBezTo>
                  <a:cubicBezTo>
                    <a:pt x="12539" y="2182"/>
                    <a:pt x="14597" y="1091"/>
                    <a:pt x="1665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0" name="Line"/>
            <p:cNvSpPr/>
            <p:nvPr/>
          </p:nvSpPr>
          <p:spPr>
            <a:xfrm>
              <a:off x="2134466" y="3923270"/>
              <a:ext cx="244560" cy="4301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4" h="21414" fill="norm" stroke="1" extrusionOk="0">
                  <a:moveTo>
                    <a:pt x="8666" y="1547"/>
                  </a:moveTo>
                  <a:cubicBezTo>
                    <a:pt x="8852" y="704"/>
                    <a:pt x="9038" y="-139"/>
                    <a:pt x="8852" y="19"/>
                  </a:cubicBezTo>
                  <a:cubicBezTo>
                    <a:pt x="8666" y="177"/>
                    <a:pt x="8107" y="1336"/>
                    <a:pt x="7455" y="3812"/>
                  </a:cubicBezTo>
                  <a:cubicBezTo>
                    <a:pt x="6804" y="6288"/>
                    <a:pt x="6059" y="10081"/>
                    <a:pt x="5873" y="13137"/>
                  </a:cubicBezTo>
                  <a:cubicBezTo>
                    <a:pt x="5686" y="16193"/>
                    <a:pt x="6059" y="18511"/>
                    <a:pt x="6617" y="19828"/>
                  </a:cubicBezTo>
                  <a:cubicBezTo>
                    <a:pt x="7176" y="21145"/>
                    <a:pt x="7921" y="21461"/>
                    <a:pt x="8573" y="21408"/>
                  </a:cubicBezTo>
                  <a:cubicBezTo>
                    <a:pt x="9224" y="21356"/>
                    <a:pt x="9783" y="20934"/>
                    <a:pt x="9876" y="19881"/>
                  </a:cubicBezTo>
                  <a:cubicBezTo>
                    <a:pt x="9969" y="18827"/>
                    <a:pt x="9597" y="17141"/>
                    <a:pt x="9038" y="16035"/>
                  </a:cubicBezTo>
                  <a:cubicBezTo>
                    <a:pt x="8480" y="14928"/>
                    <a:pt x="7735" y="14401"/>
                    <a:pt x="6524" y="14138"/>
                  </a:cubicBezTo>
                  <a:cubicBezTo>
                    <a:pt x="5314" y="13875"/>
                    <a:pt x="3638" y="13875"/>
                    <a:pt x="2335" y="13875"/>
                  </a:cubicBezTo>
                  <a:cubicBezTo>
                    <a:pt x="1031" y="13875"/>
                    <a:pt x="100" y="13875"/>
                    <a:pt x="7" y="13717"/>
                  </a:cubicBezTo>
                  <a:cubicBezTo>
                    <a:pt x="-86" y="13559"/>
                    <a:pt x="659" y="13242"/>
                    <a:pt x="4383" y="12610"/>
                  </a:cubicBezTo>
                  <a:cubicBezTo>
                    <a:pt x="8107" y="11978"/>
                    <a:pt x="14811" y="11030"/>
                    <a:pt x="21514" y="100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1" name="Line"/>
            <p:cNvSpPr/>
            <p:nvPr/>
          </p:nvSpPr>
          <p:spPr>
            <a:xfrm>
              <a:off x="2544125" y="3915675"/>
              <a:ext cx="57151" cy="4450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24" fill="norm" stroke="1" extrusionOk="0">
                  <a:moveTo>
                    <a:pt x="0" y="2167"/>
                  </a:moveTo>
                  <a:cubicBezTo>
                    <a:pt x="800" y="1658"/>
                    <a:pt x="1600" y="1149"/>
                    <a:pt x="3200" y="690"/>
                  </a:cubicBezTo>
                  <a:cubicBezTo>
                    <a:pt x="4800" y="232"/>
                    <a:pt x="7200" y="-176"/>
                    <a:pt x="8400" y="79"/>
                  </a:cubicBezTo>
                  <a:cubicBezTo>
                    <a:pt x="9600" y="333"/>
                    <a:pt x="9600" y="1250"/>
                    <a:pt x="8800" y="3441"/>
                  </a:cubicBezTo>
                  <a:cubicBezTo>
                    <a:pt x="8000" y="5632"/>
                    <a:pt x="6400" y="9096"/>
                    <a:pt x="6400" y="12152"/>
                  </a:cubicBezTo>
                  <a:cubicBezTo>
                    <a:pt x="6400" y="15209"/>
                    <a:pt x="8000" y="17858"/>
                    <a:pt x="10800" y="19335"/>
                  </a:cubicBezTo>
                  <a:cubicBezTo>
                    <a:pt x="13600" y="20813"/>
                    <a:pt x="17600" y="21118"/>
                    <a:pt x="21600" y="214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2" name="Line"/>
            <p:cNvSpPr/>
            <p:nvPr/>
          </p:nvSpPr>
          <p:spPr>
            <a:xfrm>
              <a:off x="2633025" y="4186781"/>
              <a:ext cx="152401" cy="1221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20" fill="norm" stroke="1" extrusionOk="0">
                  <a:moveTo>
                    <a:pt x="11700" y="5927"/>
                  </a:moveTo>
                  <a:cubicBezTo>
                    <a:pt x="11400" y="4096"/>
                    <a:pt x="11100" y="2266"/>
                    <a:pt x="9900" y="1167"/>
                  </a:cubicBezTo>
                  <a:cubicBezTo>
                    <a:pt x="8700" y="69"/>
                    <a:pt x="6600" y="-297"/>
                    <a:pt x="5100" y="252"/>
                  </a:cubicBezTo>
                  <a:cubicBezTo>
                    <a:pt x="3600" y="801"/>
                    <a:pt x="2700" y="2266"/>
                    <a:pt x="1800" y="5195"/>
                  </a:cubicBezTo>
                  <a:cubicBezTo>
                    <a:pt x="900" y="8123"/>
                    <a:pt x="0" y="12517"/>
                    <a:pt x="0" y="15445"/>
                  </a:cubicBezTo>
                  <a:cubicBezTo>
                    <a:pt x="0" y="18374"/>
                    <a:pt x="900" y="19839"/>
                    <a:pt x="2100" y="20571"/>
                  </a:cubicBezTo>
                  <a:cubicBezTo>
                    <a:pt x="3300" y="21303"/>
                    <a:pt x="4800" y="21303"/>
                    <a:pt x="6150" y="20571"/>
                  </a:cubicBezTo>
                  <a:cubicBezTo>
                    <a:pt x="7500" y="19839"/>
                    <a:pt x="8700" y="18374"/>
                    <a:pt x="9600" y="16178"/>
                  </a:cubicBezTo>
                  <a:cubicBezTo>
                    <a:pt x="10500" y="13981"/>
                    <a:pt x="11100" y="11052"/>
                    <a:pt x="12150" y="10686"/>
                  </a:cubicBezTo>
                  <a:cubicBezTo>
                    <a:pt x="13200" y="10320"/>
                    <a:pt x="14700" y="12517"/>
                    <a:pt x="16350" y="13432"/>
                  </a:cubicBezTo>
                  <a:cubicBezTo>
                    <a:pt x="18000" y="14347"/>
                    <a:pt x="19800" y="13981"/>
                    <a:pt x="21600" y="136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3" name="Line"/>
            <p:cNvSpPr/>
            <p:nvPr/>
          </p:nvSpPr>
          <p:spPr>
            <a:xfrm>
              <a:off x="2804475" y="4146437"/>
              <a:ext cx="209551" cy="3166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57" fill="norm" stroke="1" extrusionOk="0">
                  <a:moveTo>
                    <a:pt x="0" y="2451"/>
                  </a:moveTo>
                  <a:cubicBezTo>
                    <a:pt x="2182" y="3730"/>
                    <a:pt x="4364" y="5009"/>
                    <a:pt x="5782" y="5932"/>
                  </a:cubicBezTo>
                  <a:cubicBezTo>
                    <a:pt x="7200" y="6856"/>
                    <a:pt x="7855" y="7425"/>
                    <a:pt x="8073" y="8064"/>
                  </a:cubicBezTo>
                  <a:cubicBezTo>
                    <a:pt x="8291" y="8704"/>
                    <a:pt x="8073" y="9414"/>
                    <a:pt x="7527" y="9556"/>
                  </a:cubicBezTo>
                  <a:cubicBezTo>
                    <a:pt x="6982" y="9698"/>
                    <a:pt x="6109" y="9272"/>
                    <a:pt x="5673" y="8277"/>
                  </a:cubicBezTo>
                  <a:cubicBezTo>
                    <a:pt x="5236" y="7282"/>
                    <a:pt x="5236" y="5719"/>
                    <a:pt x="6545" y="4227"/>
                  </a:cubicBezTo>
                  <a:cubicBezTo>
                    <a:pt x="7855" y="2735"/>
                    <a:pt x="10473" y="1314"/>
                    <a:pt x="12327" y="604"/>
                  </a:cubicBezTo>
                  <a:cubicBezTo>
                    <a:pt x="14182" y="-107"/>
                    <a:pt x="15273" y="-107"/>
                    <a:pt x="16145" y="177"/>
                  </a:cubicBezTo>
                  <a:cubicBezTo>
                    <a:pt x="17018" y="461"/>
                    <a:pt x="17673" y="1030"/>
                    <a:pt x="17782" y="1669"/>
                  </a:cubicBezTo>
                  <a:cubicBezTo>
                    <a:pt x="17891" y="2309"/>
                    <a:pt x="17455" y="3019"/>
                    <a:pt x="17782" y="4725"/>
                  </a:cubicBezTo>
                  <a:cubicBezTo>
                    <a:pt x="18109" y="6430"/>
                    <a:pt x="19200" y="9130"/>
                    <a:pt x="20073" y="11759"/>
                  </a:cubicBezTo>
                  <a:cubicBezTo>
                    <a:pt x="20945" y="14388"/>
                    <a:pt x="21600" y="16946"/>
                    <a:pt x="21600" y="18509"/>
                  </a:cubicBezTo>
                  <a:cubicBezTo>
                    <a:pt x="21600" y="20072"/>
                    <a:pt x="20945" y="20640"/>
                    <a:pt x="19418" y="20996"/>
                  </a:cubicBezTo>
                  <a:cubicBezTo>
                    <a:pt x="17891" y="21351"/>
                    <a:pt x="15491" y="21493"/>
                    <a:pt x="13855" y="20427"/>
                  </a:cubicBezTo>
                  <a:cubicBezTo>
                    <a:pt x="12218" y="19361"/>
                    <a:pt x="11345" y="17088"/>
                    <a:pt x="10473" y="148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4" name="Line"/>
            <p:cNvSpPr/>
            <p:nvPr/>
          </p:nvSpPr>
          <p:spPr>
            <a:xfrm>
              <a:off x="3052125" y="4095872"/>
              <a:ext cx="84327" cy="1823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9" h="21386" fill="norm" stroke="1" extrusionOk="0">
                  <a:moveTo>
                    <a:pt x="0" y="11703"/>
                  </a:moveTo>
                  <a:cubicBezTo>
                    <a:pt x="2634" y="11952"/>
                    <a:pt x="5268" y="12200"/>
                    <a:pt x="8693" y="10958"/>
                  </a:cubicBezTo>
                  <a:cubicBezTo>
                    <a:pt x="12117" y="9717"/>
                    <a:pt x="16332" y="6986"/>
                    <a:pt x="18702" y="4876"/>
                  </a:cubicBezTo>
                  <a:cubicBezTo>
                    <a:pt x="21073" y="2765"/>
                    <a:pt x="21600" y="1276"/>
                    <a:pt x="20283" y="531"/>
                  </a:cubicBezTo>
                  <a:cubicBezTo>
                    <a:pt x="18966" y="-214"/>
                    <a:pt x="15805" y="-214"/>
                    <a:pt x="12117" y="779"/>
                  </a:cubicBezTo>
                  <a:cubicBezTo>
                    <a:pt x="8429" y="1772"/>
                    <a:pt x="4215" y="3758"/>
                    <a:pt x="2634" y="6738"/>
                  </a:cubicBezTo>
                  <a:cubicBezTo>
                    <a:pt x="1054" y="9717"/>
                    <a:pt x="2107" y="13689"/>
                    <a:pt x="4741" y="16296"/>
                  </a:cubicBezTo>
                  <a:cubicBezTo>
                    <a:pt x="7376" y="18903"/>
                    <a:pt x="11590" y="20145"/>
                    <a:pt x="15805" y="213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5" name="Line"/>
            <p:cNvSpPr/>
            <p:nvPr/>
          </p:nvSpPr>
          <p:spPr>
            <a:xfrm>
              <a:off x="3172775" y="4252798"/>
              <a:ext cx="120651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6" name="Line"/>
            <p:cNvSpPr/>
            <p:nvPr/>
          </p:nvSpPr>
          <p:spPr>
            <a:xfrm>
              <a:off x="3882843" y="3908767"/>
              <a:ext cx="261483" cy="3270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9" h="21535" fill="norm" stroke="1" extrusionOk="0">
                  <a:moveTo>
                    <a:pt x="5842" y="492"/>
                  </a:moveTo>
                  <a:cubicBezTo>
                    <a:pt x="5493" y="4673"/>
                    <a:pt x="5145" y="8854"/>
                    <a:pt x="4884" y="12129"/>
                  </a:cubicBezTo>
                  <a:cubicBezTo>
                    <a:pt x="4622" y="15403"/>
                    <a:pt x="4448" y="17772"/>
                    <a:pt x="4448" y="19305"/>
                  </a:cubicBezTo>
                  <a:cubicBezTo>
                    <a:pt x="4448" y="20838"/>
                    <a:pt x="4622" y="21535"/>
                    <a:pt x="4535" y="21535"/>
                  </a:cubicBezTo>
                  <a:cubicBezTo>
                    <a:pt x="4448" y="21535"/>
                    <a:pt x="4100" y="20838"/>
                    <a:pt x="3577" y="20211"/>
                  </a:cubicBezTo>
                  <a:cubicBezTo>
                    <a:pt x="3054" y="19584"/>
                    <a:pt x="2358" y="19027"/>
                    <a:pt x="1574" y="18469"/>
                  </a:cubicBezTo>
                  <a:cubicBezTo>
                    <a:pt x="790" y="17912"/>
                    <a:pt x="-81" y="17354"/>
                    <a:pt x="6" y="16658"/>
                  </a:cubicBezTo>
                  <a:cubicBezTo>
                    <a:pt x="93" y="15961"/>
                    <a:pt x="1138" y="15125"/>
                    <a:pt x="2706" y="13522"/>
                  </a:cubicBezTo>
                  <a:cubicBezTo>
                    <a:pt x="4274" y="11920"/>
                    <a:pt x="6364" y="9550"/>
                    <a:pt x="7845" y="7390"/>
                  </a:cubicBezTo>
                  <a:cubicBezTo>
                    <a:pt x="9325" y="5230"/>
                    <a:pt x="10196" y="3280"/>
                    <a:pt x="10806" y="1956"/>
                  </a:cubicBezTo>
                  <a:cubicBezTo>
                    <a:pt x="11416" y="632"/>
                    <a:pt x="11764" y="-65"/>
                    <a:pt x="12025" y="5"/>
                  </a:cubicBezTo>
                  <a:cubicBezTo>
                    <a:pt x="12287" y="74"/>
                    <a:pt x="12461" y="910"/>
                    <a:pt x="12548" y="3419"/>
                  </a:cubicBezTo>
                  <a:cubicBezTo>
                    <a:pt x="12635" y="5927"/>
                    <a:pt x="12635" y="10108"/>
                    <a:pt x="12635" y="12756"/>
                  </a:cubicBezTo>
                  <a:cubicBezTo>
                    <a:pt x="12635" y="15403"/>
                    <a:pt x="12635" y="16518"/>
                    <a:pt x="12461" y="17494"/>
                  </a:cubicBezTo>
                  <a:cubicBezTo>
                    <a:pt x="12287" y="18469"/>
                    <a:pt x="11938" y="19305"/>
                    <a:pt x="11764" y="19375"/>
                  </a:cubicBezTo>
                  <a:cubicBezTo>
                    <a:pt x="11590" y="19445"/>
                    <a:pt x="11590" y="18748"/>
                    <a:pt x="11677" y="17981"/>
                  </a:cubicBezTo>
                  <a:cubicBezTo>
                    <a:pt x="11764" y="17215"/>
                    <a:pt x="11938" y="16379"/>
                    <a:pt x="12200" y="15612"/>
                  </a:cubicBezTo>
                  <a:cubicBezTo>
                    <a:pt x="12461" y="14846"/>
                    <a:pt x="12809" y="14149"/>
                    <a:pt x="13419" y="14010"/>
                  </a:cubicBezTo>
                  <a:cubicBezTo>
                    <a:pt x="14029" y="13870"/>
                    <a:pt x="14900" y="14289"/>
                    <a:pt x="15596" y="15194"/>
                  </a:cubicBezTo>
                  <a:cubicBezTo>
                    <a:pt x="16293" y="16100"/>
                    <a:pt x="16816" y="17494"/>
                    <a:pt x="17425" y="18539"/>
                  </a:cubicBezTo>
                  <a:cubicBezTo>
                    <a:pt x="18035" y="19584"/>
                    <a:pt x="18732" y="20281"/>
                    <a:pt x="19429" y="20420"/>
                  </a:cubicBezTo>
                  <a:cubicBezTo>
                    <a:pt x="20125" y="20560"/>
                    <a:pt x="20822" y="20141"/>
                    <a:pt x="21519" y="197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7" name="Line"/>
            <p:cNvSpPr/>
            <p:nvPr/>
          </p:nvSpPr>
          <p:spPr>
            <a:xfrm>
              <a:off x="4177018" y="4051328"/>
              <a:ext cx="253058" cy="1951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0" h="21410" fill="norm" stroke="1" extrusionOk="0">
                  <a:moveTo>
                    <a:pt x="1000" y="11655"/>
                  </a:moveTo>
                  <a:cubicBezTo>
                    <a:pt x="1540" y="10726"/>
                    <a:pt x="2080" y="9797"/>
                    <a:pt x="2530" y="8287"/>
                  </a:cubicBezTo>
                  <a:cubicBezTo>
                    <a:pt x="2980" y="6778"/>
                    <a:pt x="3340" y="4687"/>
                    <a:pt x="3070" y="3991"/>
                  </a:cubicBezTo>
                  <a:cubicBezTo>
                    <a:pt x="2800" y="3294"/>
                    <a:pt x="1900" y="3991"/>
                    <a:pt x="1180" y="5268"/>
                  </a:cubicBezTo>
                  <a:cubicBezTo>
                    <a:pt x="460" y="6545"/>
                    <a:pt x="-80" y="8404"/>
                    <a:pt x="10" y="10378"/>
                  </a:cubicBezTo>
                  <a:cubicBezTo>
                    <a:pt x="100" y="12352"/>
                    <a:pt x="820" y="14442"/>
                    <a:pt x="2080" y="15139"/>
                  </a:cubicBezTo>
                  <a:cubicBezTo>
                    <a:pt x="3340" y="15836"/>
                    <a:pt x="5140" y="15139"/>
                    <a:pt x="6580" y="13629"/>
                  </a:cubicBezTo>
                  <a:cubicBezTo>
                    <a:pt x="8020" y="12120"/>
                    <a:pt x="9100" y="9797"/>
                    <a:pt x="9730" y="8055"/>
                  </a:cubicBezTo>
                  <a:cubicBezTo>
                    <a:pt x="10360" y="6313"/>
                    <a:pt x="10540" y="5152"/>
                    <a:pt x="10360" y="5268"/>
                  </a:cubicBezTo>
                  <a:cubicBezTo>
                    <a:pt x="10180" y="5384"/>
                    <a:pt x="9640" y="6778"/>
                    <a:pt x="9280" y="8520"/>
                  </a:cubicBezTo>
                  <a:cubicBezTo>
                    <a:pt x="8920" y="10262"/>
                    <a:pt x="8740" y="12352"/>
                    <a:pt x="9100" y="13049"/>
                  </a:cubicBezTo>
                  <a:cubicBezTo>
                    <a:pt x="9460" y="13745"/>
                    <a:pt x="10360" y="13049"/>
                    <a:pt x="11440" y="10842"/>
                  </a:cubicBezTo>
                  <a:cubicBezTo>
                    <a:pt x="12520" y="8636"/>
                    <a:pt x="13780" y="4920"/>
                    <a:pt x="14860" y="2713"/>
                  </a:cubicBezTo>
                  <a:cubicBezTo>
                    <a:pt x="15940" y="507"/>
                    <a:pt x="16840" y="-190"/>
                    <a:pt x="17560" y="42"/>
                  </a:cubicBezTo>
                  <a:cubicBezTo>
                    <a:pt x="18280" y="275"/>
                    <a:pt x="18820" y="1436"/>
                    <a:pt x="19450" y="5152"/>
                  </a:cubicBezTo>
                  <a:cubicBezTo>
                    <a:pt x="20080" y="8868"/>
                    <a:pt x="20800" y="15139"/>
                    <a:pt x="21520" y="214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8" name="Line"/>
            <p:cNvSpPr/>
            <p:nvPr/>
          </p:nvSpPr>
          <p:spPr>
            <a:xfrm>
              <a:off x="5414325" y="4113098"/>
              <a:ext cx="273051" cy="2975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2" fill="norm" stroke="1" extrusionOk="0">
                  <a:moveTo>
                    <a:pt x="0" y="0"/>
                  </a:moveTo>
                  <a:cubicBezTo>
                    <a:pt x="837" y="0"/>
                    <a:pt x="1674" y="0"/>
                    <a:pt x="3098" y="1379"/>
                  </a:cubicBezTo>
                  <a:cubicBezTo>
                    <a:pt x="4521" y="2757"/>
                    <a:pt x="6530" y="5515"/>
                    <a:pt x="8791" y="8579"/>
                  </a:cubicBezTo>
                  <a:cubicBezTo>
                    <a:pt x="11051" y="11643"/>
                    <a:pt x="13563" y="15013"/>
                    <a:pt x="15070" y="17081"/>
                  </a:cubicBezTo>
                  <a:cubicBezTo>
                    <a:pt x="16577" y="19149"/>
                    <a:pt x="17079" y="19915"/>
                    <a:pt x="17749" y="20528"/>
                  </a:cubicBezTo>
                  <a:cubicBezTo>
                    <a:pt x="18419" y="21140"/>
                    <a:pt x="19256" y="21600"/>
                    <a:pt x="19926" y="21523"/>
                  </a:cubicBezTo>
                  <a:cubicBezTo>
                    <a:pt x="20595" y="21447"/>
                    <a:pt x="21098" y="20834"/>
                    <a:pt x="21600" y="202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19" name="Line"/>
            <p:cNvSpPr/>
            <p:nvPr/>
          </p:nvSpPr>
          <p:spPr>
            <a:xfrm>
              <a:off x="5484661" y="4100398"/>
              <a:ext cx="247165" cy="3165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5" h="21532" fill="norm" stroke="1" extrusionOk="0">
                  <a:moveTo>
                    <a:pt x="21375" y="0"/>
                  </a:moveTo>
                  <a:cubicBezTo>
                    <a:pt x="20460" y="0"/>
                    <a:pt x="19544" y="0"/>
                    <a:pt x="18355" y="864"/>
                  </a:cubicBezTo>
                  <a:cubicBezTo>
                    <a:pt x="17165" y="1728"/>
                    <a:pt x="15700" y="3456"/>
                    <a:pt x="13321" y="6336"/>
                  </a:cubicBezTo>
                  <a:cubicBezTo>
                    <a:pt x="10941" y="9216"/>
                    <a:pt x="7646" y="13248"/>
                    <a:pt x="5541" y="15696"/>
                  </a:cubicBezTo>
                  <a:cubicBezTo>
                    <a:pt x="3436" y="18144"/>
                    <a:pt x="2521" y="19008"/>
                    <a:pt x="1606" y="19872"/>
                  </a:cubicBezTo>
                  <a:cubicBezTo>
                    <a:pt x="690" y="20736"/>
                    <a:pt x="-225" y="21600"/>
                    <a:pt x="50" y="21528"/>
                  </a:cubicBezTo>
                  <a:cubicBezTo>
                    <a:pt x="324" y="21456"/>
                    <a:pt x="1789" y="20448"/>
                    <a:pt x="3253" y="194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0" name="Line"/>
            <p:cNvSpPr/>
            <p:nvPr/>
          </p:nvSpPr>
          <p:spPr>
            <a:xfrm>
              <a:off x="5827075" y="4271848"/>
              <a:ext cx="1587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864" y="15840"/>
                    <a:pt x="1728" y="10080"/>
                    <a:pt x="5328" y="6480"/>
                  </a:cubicBezTo>
                  <a:cubicBezTo>
                    <a:pt x="8928" y="2880"/>
                    <a:pt x="15264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1" name="Line"/>
            <p:cNvSpPr/>
            <p:nvPr/>
          </p:nvSpPr>
          <p:spPr>
            <a:xfrm>
              <a:off x="6068375" y="4143174"/>
              <a:ext cx="336551" cy="1985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25" fill="norm" stroke="1" extrusionOk="0">
                  <a:moveTo>
                    <a:pt x="0" y="21325"/>
                  </a:moveTo>
                  <a:cubicBezTo>
                    <a:pt x="2581" y="14731"/>
                    <a:pt x="5162" y="8138"/>
                    <a:pt x="6657" y="4386"/>
                  </a:cubicBezTo>
                  <a:cubicBezTo>
                    <a:pt x="8151" y="634"/>
                    <a:pt x="8558" y="-275"/>
                    <a:pt x="8558" y="66"/>
                  </a:cubicBezTo>
                  <a:cubicBezTo>
                    <a:pt x="8558" y="407"/>
                    <a:pt x="8151" y="1999"/>
                    <a:pt x="7743" y="5068"/>
                  </a:cubicBezTo>
                  <a:cubicBezTo>
                    <a:pt x="7336" y="8138"/>
                    <a:pt x="6928" y="12685"/>
                    <a:pt x="6792" y="15527"/>
                  </a:cubicBezTo>
                  <a:cubicBezTo>
                    <a:pt x="6657" y="18369"/>
                    <a:pt x="6792" y="19506"/>
                    <a:pt x="7268" y="20188"/>
                  </a:cubicBezTo>
                  <a:cubicBezTo>
                    <a:pt x="7743" y="20870"/>
                    <a:pt x="8558" y="21098"/>
                    <a:pt x="9509" y="20302"/>
                  </a:cubicBezTo>
                  <a:cubicBezTo>
                    <a:pt x="10460" y="19506"/>
                    <a:pt x="11547" y="17687"/>
                    <a:pt x="12770" y="14959"/>
                  </a:cubicBezTo>
                  <a:cubicBezTo>
                    <a:pt x="13992" y="12230"/>
                    <a:pt x="15351" y="8592"/>
                    <a:pt x="16234" y="6091"/>
                  </a:cubicBezTo>
                  <a:cubicBezTo>
                    <a:pt x="17117" y="3590"/>
                    <a:pt x="17525" y="2226"/>
                    <a:pt x="17592" y="2794"/>
                  </a:cubicBezTo>
                  <a:cubicBezTo>
                    <a:pt x="17660" y="3363"/>
                    <a:pt x="17389" y="5864"/>
                    <a:pt x="17253" y="8365"/>
                  </a:cubicBezTo>
                  <a:cubicBezTo>
                    <a:pt x="17117" y="10866"/>
                    <a:pt x="17117" y="13367"/>
                    <a:pt x="17457" y="15072"/>
                  </a:cubicBezTo>
                  <a:cubicBezTo>
                    <a:pt x="17796" y="16778"/>
                    <a:pt x="18475" y="17687"/>
                    <a:pt x="19223" y="17801"/>
                  </a:cubicBezTo>
                  <a:cubicBezTo>
                    <a:pt x="19970" y="17914"/>
                    <a:pt x="20785" y="17232"/>
                    <a:pt x="21600" y="165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2" name="Line"/>
            <p:cNvSpPr/>
            <p:nvPr/>
          </p:nvSpPr>
          <p:spPr>
            <a:xfrm>
              <a:off x="6441226" y="4309948"/>
              <a:ext cx="82258" cy="713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74" h="20807" fill="norm" stroke="1" extrusionOk="0">
                  <a:moveTo>
                    <a:pt x="6770" y="0"/>
                  </a:moveTo>
                  <a:cubicBezTo>
                    <a:pt x="4662" y="1851"/>
                    <a:pt x="2555" y="3703"/>
                    <a:pt x="1238" y="7097"/>
                  </a:cubicBezTo>
                  <a:cubicBezTo>
                    <a:pt x="-79" y="10491"/>
                    <a:pt x="-606" y="15429"/>
                    <a:pt x="974" y="18206"/>
                  </a:cubicBezTo>
                  <a:cubicBezTo>
                    <a:pt x="2555" y="20983"/>
                    <a:pt x="6243" y="21600"/>
                    <a:pt x="9931" y="19749"/>
                  </a:cubicBezTo>
                  <a:cubicBezTo>
                    <a:pt x="13618" y="17897"/>
                    <a:pt x="17306" y="13577"/>
                    <a:pt x="19150" y="9874"/>
                  </a:cubicBezTo>
                  <a:cubicBezTo>
                    <a:pt x="20994" y="6171"/>
                    <a:pt x="20994" y="3086"/>
                    <a:pt x="18623" y="2160"/>
                  </a:cubicBezTo>
                  <a:cubicBezTo>
                    <a:pt x="16253" y="1234"/>
                    <a:pt x="11511" y="2469"/>
                    <a:pt x="6770" y="37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3" name="Line"/>
            <p:cNvSpPr/>
            <p:nvPr/>
          </p:nvSpPr>
          <p:spPr>
            <a:xfrm>
              <a:off x="6920001" y="4227398"/>
              <a:ext cx="234225" cy="128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3" h="21162" fill="norm" stroke="1" extrusionOk="0">
                  <a:moveTo>
                    <a:pt x="4019" y="16723"/>
                  </a:moveTo>
                  <a:cubicBezTo>
                    <a:pt x="3047" y="17419"/>
                    <a:pt x="2074" y="18116"/>
                    <a:pt x="1392" y="17594"/>
                  </a:cubicBezTo>
                  <a:cubicBezTo>
                    <a:pt x="711" y="17071"/>
                    <a:pt x="322" y="15329"/>
                    <a:pt x="128" y="13587"/>
                  </a:cubicBezTo>
                  <a:cubicBezTo>
                    <a:pt x="-67" y="11845"/>
                    <a:pt x="-67" y="10103"/>
                    <a:pt x="322" y="8710"/>
                  </a:cubicBezTo>
                  <a:cubicBezTo>
                    <a:pt x="711" y="7316"/>
                    <a:pt x="1490" y="6271"/>
                    <a:pt x="2755" y="6097"/>
                  </a:cubicBezTo>
                  <a:cubicBezTo>
                    <a:pt x="4019" y="5923"/>
                    <a:pt x="5771" y="6619"/>
                    <a:pt x="7814" y="9232"/>
                  </a:cubicBezTo>
                  <a:cubicBezTo>
                    <a:pt x="9857" y="11845"/>
                    <a:pt x="12192" y="16374"/>
                    <a:pt x="13847" y="18813"/>
                  </a:cubicBezTo>
                  <a:cubicBezTo>
                    <a:pt x="15501" y="21252"/>
                    <a:pt x="16474" y="21600"/>
                    <a:pt x="17252" y="20729"/>
                  </a:cubicBezTo>
                  <a:cubicBezTo>
                    <a:pt x="18030" y="19858"/>
                    <a:pt x="18614" y="17768"/>
                    <a:pt x="19295" y="14110"/>
                  </a:cubicBezTo>
                  <a:cubicBezTo>
                    <a:pt x="19976" y="10452"/>
                    <a:pt x="20755" y="5226"/>
                    <a:pt x="2153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4" name="Line"/>
            <p:cNvSpPr/>
            <p:nvPr/>
          </p:nvSpPr>
          <p:spPr>
            <a:xfrm>
              <a:off x="5611969" y="4716348"/>
              <a:ext cx="145257" cy="1357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3" h="21314" fill="norm" stroke="1" extrusionOk="0">
                  <a:moveTo>
                    <a:pt x="1761" y="0"/>
                  </a:moveTo>
                  <a:cubicBezTo>
                    <a:pt x="1135" y="3988"/>
                    <a:pt x="509" y="7975"/>
                    <a:pt x="196" y="11465"/>
                  </a:cubicBezTo>
                  <a:cubicBezTo>
                    <a:pt x="-117" y="14954"/>
                    <a:pt x="-117" y="17945"/>
                    <a:pt x="666" y="19606"/>
                  </a:cubicBezTo>
                  <a:cubicBezTo>
                    <a:pt x="1448" y="21268"/>
                    <a:pt x="3013" y="21600"/>
                    <a:pt x="4422" y="21102"/>
                  </a:cubicBezTo>
                  <a:cubicBezTo>
                    <a:pt x="5831" y="20603"/>
                    <a:pt x="7083" y="19274"/>
                    <a:pt x="8022" y="17778"/>
                  </a:cubicBezTo>
                  <a:cubicBezTo>
                    <a:pt x="8961" y="16283"/>
                    <a:pt x="9587" y="14622"/>
                    <a:pt x="10213" y="14622"/>
                  </a:cubicBezTo>
                  <a:cubicBezTo>
                    <a:pt x="10840" y="14622"/>
                    <a:pt x="11466" y="16283"/>
                    <a:pt x="12561" y="17446"/>
                  </a:cubicBezTo>
                  <a:cubicBezTo>
                    <a:pt x="13657" y="18609"/>
                    <a:pt x="15222" y="19274"/>
                    <a:pt x="16631" y="18942"/>
                  </a:cubicBezTo>
                  <a:cubicBezTo>
                    <a:pt x="18040" y="18609"/>
                    <a:pt x="19292" y="17280"/>
                    <a:pt x="20074" y="14954"/>
                  </a:cubicBezTo>
                  <a:cubicBezTo>
                    <a:pt x="20857" y="12628"/>
                    <a:pt x="21170" y="9305"/>
                    <a:pt x="21483" y="59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5" name="Line"/>
            <p:cNvSpPr/>
            <p:nvPr/>
          </p:nvSpPr>
          <p:spPr>
            <a:xfrm>
              <a:off x="5833425" y="4646498"/>
              <a:ext cx="254001" cy="211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" y="0"/>
                  </a:moveTo>
                  <a:cubicBezTo>
                    <a:pt x="540" y="6480"/>
                    <a:pt x="540" y="12960"/>
                    <a:pt x="540" y="16740"/>
                  </a:cubicBezTo>
                  <a:cubicBezTo>
                    <a:pt x="540" y="20520"/>
                    <a:pt x="540" y="21600"/>
                    <a:pt x="450" y="21600"/>
                  </a:cubicBezTo>
                  <a:cubicBezTo>
                    <a:pt x="360" y="21600"/>
                    <a:pt x="180" y="20520"/>
                    <a:pt x="90" y="19440"/>
                  </a:cubicBezTo>
                  <a:cubicBezTo>
                    <a:pt x="0" y="18360"/>
                    <a:pt x="0" y="17280"/>
                    <a:pt x="0" y="16200"/>
                  </a:cubicBezTo>
                  <a:cubicBezTo>
                    <a:pt x="0" y="15120"/>
                    <a:pt x="0" y="14040"/>
                    <a:pt x="450" y="13824"/>
                  </a:cubicBezTo>
                  <a:cubicBezTo>
                    <a:pt x="900" y="13608"/>
                    <a:pt x="1800" y="14256"/>
                    <a:pt x="2610" y="15336"/>
                  </a:cubicBezTo>
                  <a:cubicBezTo>
                    <a:pt x="3420" y="16416"/>
                    <a:pt x="4140" y="17928"/>
                    <a:pt x="4950" y="18684"/>
                  </a:cubicBezTo>
                  <a:cubicBezTo>
                    <a:pt x="5760" y="19440"/>
                    <a:pt x="6660" y="19440"/>
                    <a:pt x="7380" y="19008"/>
                  </a:cubicBezTo>
                  <a:cubicBezTo>
                    <a:pt x="8100" y="18576"/>
                    <a:pt x="8640" y="17712"/>
                    <a:pt x="8910" y="16740"/>
                  </a:cubicBezTo>
                  <a:cubicBezTo>
                    <a:pt x="9180" y="15768"/>
                    <a:pt x="9180" y="14688"/>
                    <a:pt x="8910" y="14580"/>
                  </a:cubicBezTo>
                  <a:cubicBezTo>
                    <a:pt x="8640" y="14472"/>
                    <a:pt x="8100" y="15336"/>
                    <a:pt x="8190" y="16092"/>
                  </a:cubicBezTo>
                  <a:cubicBezTo>
                    <a:pt x="8280" y="16848"/>
                    <a:pt x="9000" y="17496"/>
                    <a:pt x="9720" y="17496"/>
                  </a:cubicBezTo>
                  <a:cubicBezTo>
                    <a:pt x="10440" y="17496"/>
                    <a:pt x="11160" y="16848"/>
                    <a:pt x="11700" y="15984"/>
                  </a:cubicBezTo>
                  <a:cubicBezTo>
                    <a:pt x="12240" y="15120"/>
                    <a:pt x="12600" y="14040"/>
                    <a:pt x="12870" y="14040"/>
                  </a:cubicBezTo>
                  <a:cubicBezTo>
                    <a:pt x="13140" y="14040"/>
                    <a:pt x="13320" y="15120"/>
                    <a:pt x="13500" y="16416"/>
                  </a:cubicBezTo>
                  <a:cubicBezTo>
                    <a:pt x="13680" y="17712"/>
                    <a:pt x="13860" y="19224"/>
                    <a:pt x="14040" y="19332"/>
                  </a:cubicBezTo>
                  <a:cubicBezTo>
                    <a:pt x="14220" y="19440"/>
                    <a:pt x="14400" y="18144"/>
                    <a:pt x="14670" y="16848"/>
                  </a:cubicBezTo>
                  <a:cubicBezTo>
                    <a:pt x="14940" y="15552"/>
                    <a:pt x="15300" y="14256"/>
                    <a:pt x="15930" y="13068"/>
                  </a:cubicBezTo>
                  <a:cubicBezTo>
                    <a:pt x="16560" y="11880"/>
                    <a:pt x="17460" y="10800"/>
                    <a:pt x="18000" y="10800"/>
                  </a:cubicBezTo>
                  <a:cubicBezTo>
                    <a:pt x="18540" y="10800"/>
                    <a:pt x="18720" y="11880"/>
                    <a:pt x="19260" y="13716"/>
                  </a:cubicBezTo>
                  <a:cubicBezTo>
                    <a:pt x="19800" y="15552"/>
                    <a:pt x="20700" y="18144"/>
                    <a:pt x="21600" y="207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6" name="Line"/>
            <p:cNvSpPr/>
            <p:nvPr/>
          </p:nvSpPr>
          <p:spPr>
            <a:xfrm>
              <a:off x="6220775" y="4652848"/>
              <a:ext cx="6351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7" name="Line"/>
            <p:cNvSpPr/>
            <p:nvPr/>
          </p:nvSpPr>
          <p:spPr>
            <a:xfrm>
              <a:off x="6214425" y="4674264"/>
              <a:ext cx="228601" cy="1737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05" fill="norm" stroke="1" extrusionOk="0">
                  <a:moveTo>
                    <a:pt x="0" y="17456"/>
                  </a:moveTo>
                  <a:cubicBezTo>
                    <a:pt x="0" y="16170"/>
                    <a:pt x="0" y="14884"/>
                    <a:pt x="900" y="13342"/>
                  </a:cubicBezTo>
                  <a:cubicBezTo>
                    <a:pt x="1800" y="11799"/>
                    <a:pt x="3600" y="9999"/>
                    <a:pt x="5200" y="7942"/>
                  </a:cubicBezTo>
                  <a:cubicBezTo>
                    <a:pt x="6800" y="5884"/>
                    <a:pt x="8200" y="3570"/>
                    <a:pt x="9300" y="2027"/>
                  </a:cubicBezTo>
                  <a:cubicBezTo>
                    <a:pt x="10400" y="484"/>
                    <a:pt x="11200" y="-287"/>
                    <a:pt x="11500" y="99"/>
                  </a:cubicBezTo>
                  <a:cubicBezTo>
                    <a:pt x="11800" y="484"/>
                    <a:pt x="11600" y="2027"/>
                    <a:pt x="11300" y="4342"/>
                  </a:cubicBezTo>
                  <a:cubicBezTo>
                    <a:pt x="11000" y="6656"/>
                    <a:pt x="10600" y="9742"/>
                    <a:pt x="10400" y="12442"/>
                  </a:cubicBezTo>
                  <a:cubicBezTo>
                    <a:pt x="10200" y="15142"/>
                    <a:pt x="10200" y="17456"/>
                    <a:pt x="10700" y="18484"/>
                  </a:cubicBezTo>
                  <a:cubicBezTo>
                    <a:pt x="11200" y="19513"/>
                    <a:pt x="12200" y="19256"/>
                    <a:pt x="13100" y="18613"/>
                  </a:cubicBezTo>
                  <a:cubicBezTo>
                    <a:pt x="14000" y="17970"/>
                    <a:pt x="14800" y="16942"/>
                    <a:pt x="15400" y="15784"/>
                  </a:cubicBezTo>
                  <a:cubicBezTo>
                    <a:pt x="16000" y="14627"/>
                    <a:pt x="16400" y="13342"/>
                    <a:pt x="16300" y="13213"/>
                  </a:cubicBezTo>
                  <a:cubicBezTo>
                    <a:pt x="16200" y="13084"/>
                    <a:pt x="15600" y="14113"/>
                    <a:pt x="15400" y="15399"/>
                  </a:cubicBezTo>
                  <a:cubicBezTo>
                    <a:pt x="15200" y="16684"/>
                    <a:pt x="15400" y="18227"/>
                    <a:pt x="16000" y="19384"/>
                  </a:cubicBezTo>
                  <a:cubicBezTo>
                    <a:pt x="16600" y="20542"/>
                    <a:pt x="17600" y="21313"/>
                    <a:pt x="18200" y="21056"/>
                  </a:cubicBezTo>
                  <a:cubicBezTo>
                    <a:pt x="18800" y="20799"/>
                    <a:pt x="19000" y="19513"/>
                    <a:pt x="19100" y="18227"/>
                  </a:cubicBezTo>
                  <a:cubicBezTo>
                    <a:pt x="19200" y="16942"/>
                    <a:pt x="19200" y="15656"/>
                    <a:pt x="19600" y="13984"/>
                  </a:cubicBezTo>
                  <a:cubicBezTo>
                    <a:pt x="20000" y="12313"/>
                    <a:pt x="20800" y="10256"/>
                    <a:pt x="21600" y="81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8" name="Line"/>
            <p:cNvSpPr/>
            <p:nvPr/>
          </p:nvSpPr>
          <p:spPr>
            <a:xfrm>
              <a:off x="6559031" y="4602048"/>
              <a:ext cx="411045" cy="2180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1" h="21600" fill="norm" stroke="1" extrusionOk="0">
                  <a:moveTo>
                    <a:pt x="1573" y="0"/>
                  </a:moveTo>
                  <a:cubicBezTo>
                    <a:pt x="1240" y="5033"/>
                    <a:pt x="908" y="10066"/>
                    <a:pt x="742" y="13317"/>
                  </a:cubicBezTo>
                  <a:cubicBezTo>
                    <a:pt x="576" y="16567"/>
                    <a:pt x="576" y="18035"/>
                    <a:pt x="686" y="19293"/>
                  </a:cubicBezTo>
                  <a:cubicBezTo>
                    <a:pt x="797" y="20551"/>
                    <a:pt x="1019" y="21600"/>
                    <a:pt x="1296" y="21600"/>
                  </a:cubicBezTo>
                  <a:cubicBezTo>
                    <a:pt x="1573" y="21600"/>
                    <a:pt x="1905" y="20551"/>
                    <a:pt x="1794" y="18769"/>
                  </a:cubicBezTo>
                  <a:cubicBezTo>
                    <a:pt x="1683" y="16986"/>
                    <a:pt x="1129" y="14470"/>
                    <a:pt x="686" y="12478"/>
                  </a:cubicBezTo>
                  <a:cubicBezTo>
                    <a:pt x="243" y="10485"/>
                    <a:pt x="-89" y="9017"/>
                    <a:pt x="22" y="8179"/>
                  </a:cubicBezTo>
                  <a:cubicBezTo>
                    <a:pt x="133" y="7340"/>
                    <a:pt x="686" y="7130"/>
                    <a:pt x="1406" y="7969"/>
                  </a:cubicBezTo>
                  <a:cubicBezTo>
                    <a:pt x="2126" y="8808"/>
                    <a:pt x="3013" y="10695"/>
                    <a:pt x="3566" y="12163"/>
                  </a:cubicBezTo>
                  <a:cubicBezTo>
                    <a:pt x="4120" y="13631"/>
                    <a:pt x="4342" y="14680"/>
                    <a:pt x="4453" y="15728"/>
                  </a:cubicBezTo>
                  <a:cubicBezTo>
                    <a:pt x="4563" y="16777"/>
                    <a:pt x="4563" y="17825"/>
                    <a:pt x="4508" y="17825"/>
                  </a:cubicBezTo>
                  <a:cubicBezTo>
                    <a:pt x="4453" y="17825"/>
                    <a:pt x="4342" y="16777"/>
                    <a:pt x="4453" y="15833"/>
                  </a:cubicBezTo>
                  <a:cubicBezTo>
                    <a:pt x="4563" y="14889"/>
                    <a:pt x="4896" y="14050"/>
                    <a:pt x="5505" y="13212"/>
                  </a:cubicBezTo>
                  <a:cubicBezTo>
                    <a:pt x="6114" y="12373"/>
                    <a:pt x="7000" y="11534"/>
                    <a:pt x="7443" y="11744"/>
                  </a:cubicBezTo>
                  <a:cubicBezTo>
                    <a:pt x="7886" y="11953"/>
                    <a:pt x="7886" y="13212"/>
                    <a:pt x="7942" y="14365"/>
                  </a:cubicBezTo>
                  <a:cubicBezTo>
                    <a:pt x="7997" y="15518"/>
                    <a:pt x="8108" y="16567"/>
                    <a:pt x="8385" y="16777"/>
                  </a:cubicBezTo>
                  <a:cubicBezTo>
                    <a:pt x="8662" y="16986"/>
                    <a:pt x="9105" y="16357"/>
                    <a:pt x="9437" y="15518"/>
                  </a:cubicBezTo>
                  <a:cubicBezTo>
                    <a:pt x="9769" y="14680"/>
                    <a:pt x="9991" y="13631"/>
                    <a:pt x="10157" y="13736"/>
                  </a:cubicBezTo>
                  <a:cubicBezTo>
                    <a:pt x="10323" y="13841"/>
                    <a:pt x="10434" y="15099"/>
                    <a:pt x="10766" y="16043"/>
                  </a:cubicBezTo>
                  <a:cubicBezTo>
                    <a:pt x="11099" y="16986"/>
                    <a:pt x="11653" y="17616"/>
                    <a:pt x="12206" y="17825"/>
                  </a:cubicBezTo>
                  <a:cubicBezTo>
                    <a:pt x="12760" y="18035"/>
                    <a:pt x="13314" y="17825"/>
                    <a:pt x="13813" y="17406"/>
                  </a:cubicBezTo>
                  <a:cubicBezTo>
                    <a:pt x="14311" y="16986"/>
                    <a:pt x="14754" y="16357"/>
                    <a:pt x="15142" y="15623"/>
                  </a:cubicBezTo>
                  <a:cubicBezTo>
                    <a:pt x="15529" y="14889"/>
                    <a:pt x="15862" y="14050"/>
                    <a:pt x="16194" y="13212"/>
                  </a:cubicBezTo>
                  <a:cubicBezTo>
                    <a:pt x="16526" y="12373"/>
                    <a:pt x="16859" y="11534"/>
                    <a:pt x="16748" y="11219"/>
                  </a:cubicBezTo>
                  <a:cubicBezTo>
                    <a:pt x="16637" y="10905"/>
                    <a:pt x="16083" y="11115"/>
                    <a:pt x="15751" y="11744"/>
                  </a:cubicBezTo>
                  <a:cubicBezTo>
                    <a:pt x="15419" y="12373"/>
                    <a:pt x="15308" y="13421"/>
                    <a:pt x="15308" y="14470"/>
                  </a:cubicBezTo>
                  <a:cubicBezTo>
                    <a:pt x="15308" y="15518"/>
                    <a:pt x="15419" y="16567"/>
                    <a:pt x="16471" y="17301"/>
                  </a:cubicBezTo>
                  <a:cubicBezTo>
                    <a:pt x="17523" y="18035"/>
                    <a:pt x="19517" y="18454"/>
                    <a:pt x="21511" y="188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29" name="Line"/>
            <p:cNvSpPr/>
            <p:nvPr/>
          </p:nvSpPr>
          <p:spPr>
            <a:xfrm>
              <a:off x="7662225" y="4174481"/>
              <a:ext cx="209551" cy="3039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2" fill="norm" stroke="1" extrusionOk="0">
                  <a:moveTo>
                    <a:pt x="0" y="2383"/>
                  </a:moveTo>
                  <a:cubicBezTo>
                    <a:pt x="0" y="9087"/>
                    <a:pt x="0" y="15790"/>
                    <a:pt x="0" y="16237"/>
                  </a:cubicBezTo>
                  <a:cubicBezTo>
                    <a:pt x="0" y="16684"/>
                    <a:pt x="0" y="10874"/>
                    <a:pt x="0" y="7523"/>
                  </a:cubicBezTo>
                  <a:cubicBezTo>
                    <a:pt x="0" y="4171"/>
                    <a:pt x="0" y="3277"/>
                    <a:pt x="109" y="2383"/>
                  </a:cubicBezTo>
                  <a:cubicBezTo>
                    <a:pt x="218" y="1490"/>
                    <a:pt x="436" y="596"/>
                    <a:pt x="873" y="447"/>
                  </a:cubicBezTo>
                  <a:cubicBezTo>
                    <a:pt x="1309" y="298"/>
                    <a:pt x="1964" y="894"/>
                    <a:pt x="3927" y="3501"/>
                  </a:cubicBezTo>
                  <a:cubicBezTo>
                    <a:pt x="5891" y="6108"/>
                    <a:pt x="9164" y="10726"/>
                    <a:pt x="11236" y="13928"/>
                  </a:cubicBezTo>
                  <a:cubicBezTo>
                    <a:pt x="13309" y="17131"/>
                    <a:pt x="14182" y="18919"/>
                    <a:pt x="15055" y="20036"/>
                  </a:cubicBezTo>
                  <a:cubicBezTo>
                    <a:pt x="15927" y="21153"/>
                    <a:pt x="16800" y="21600"/>
                    <a:pt x="17455" y="21302"/>
                  </a:cubicBezTo>
                  <a:cubicBezTo>
                    <a:pt x="18109" y="21004"/>
                    <a:pt x="18545" y="19961"/>
                    <a:pt x="18873" y="16535"/>
                  </a:cubicBezTo>
                  <a:cubicBezTo>
                    <a:pt x="19200" y="13109"/>
                    <a:pt x="19418" y="7299"/>
                    <a:pt x="19418" y="4022"/>
                  </a:cubicBezTo>
                  <a:cubicBezTo>
                    <a:pt x="19418" y="745"/>
                    <a:pt x="19200" y="0"/>
                    <a:pt x="19200" y="0"/>
                  </a:cubicBezTo>
                  <a:cubicBezTo>
                    <a:pt x="19200" y="0"/>
                    <a:pt x="19418" y="745"/>
                    <a:pt x="19855" y="1415"/>
                  </a:cubicBezTo>
                  <a:cubicBezTo>
                    <a:pt x="20291" y="2086"/>
                    <a:pt x="20945" y="2681"/>
                    <a:pt x="21600" y="327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0" name="Line"/>
            <p:cNvSpPr/>
            <p:nvPr/>
          </p:nvSpPr>
          <p:spPr>
            <a:xfrm>
              <a:off x="7926481" y="4367098"/>
              <a:ext cx="80421" cy="744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17" h="21108" fill="norm" stroke="1" extrusionOk="0">
                  <a:moveTo>
                    <a:pt x="11964" y="0"/>
                  </a:moveTo>
                  <a:cubicBezTo>
                    <a:pt x="9264" y="0"/>
                    <a:pt x="6564" y="0"/>
                    <a:pt x="4134" y="900"/>
                  </a:cubicBezTo>
                  <a:cubicBezTo>
                    <a:pt x="1704" y="1800"/>
                    <a:pt x="-456" y="3600"/>
                    <a:pt x="84" y="7200"/>
                  </a:cubicBezTo>
                  <a:cubicBezTo>
                    <a:pt x="624" y="10800"/>
                    <a:pt x="3864" y="16200"/>
                    <a:pt x="7644" y="18900"/>
                  </a:cubicBezTo>
                  <a:cubicBezTo>
                    <a:pt x="11424" y="21600"/>
                    <a:pt x="15744" y="21600"/>
                    <a:pt x="18174" y="20100"/>
                  </a:cubicBezTo>
                  <a:cubicBezTo>
                    <a:pt x="20604" y="18600"/>
                    <a:pt x="21144" y="15600"/>
                    <a:pt x="19794" y="12900"/>
                  </a:cubicBezTo>
                  <a:cubicBezTo>
                    <a:pt x="18444" y="10200"/>
                    <a:pt x="15204" y="7800"/>
                    <a:pt x="11964" y="54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1" name="Line"/>
            <p:cNvSpPr/>
            <p:nvPr/>
          </p:nvSpPr>
          <p:spPr>
            <a:xfrm>
              <a:off x="8055925" y="4316298"/>
              <a:ext cx="101601" cy="1450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3" fill="norm" stroke="1" extrusionOk="0">
                  <a:moveTo>
                    <a:pt x="0" y="6574"/>
                  </a:moveTo>
                  <a:cubicBezTo>
                    <a:pt x="2700" y="6887"/>
                    <a:pt x="5400" y="7200"/>
                    <a:pt x="7875" y="8922"/>
                  </a:cubicBezTo>
                  <a:cubicBezTo>
                    <a:pt x="10350" y="10643"/>
                    <a:pt x="12600" y="13774"/>
                    <a:pt x="13725" y="16435"/>
                  </a:cubicBezTo>
                  <a:cubicBezTo>
                    <a:pt x="14850" y="19096"/>
                    <a:pt x="14850" y="21287"/>
                    <a:pt x="14400" y="21443"/>
                  </a:cubicBezTo>
                  <a:cubicBezTo>
                    <a:pt x="13950" y="21600"/>
                    <a:pt x="13050" y="19722"/>
                    <a:pt x="12600" y="17061"/>
                  </a:cubicBezTo>
                  <a:cubicBezTo>
                    <a:pt x="12150" y="14400"/>
                    <a:pt x="12150" y="10957"/>
                    <a:pt x="13725" y="7983"/>
                  </a:cubicBezTo>
                  <a:cubicBezTo>
                    <a:pt x="15300" y="5009"/>
                    <a:pt x="18450" y="250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2" name="Line"/>
            <p:cNvSpPr/>
            <p:nvPr/>
          </p:nvSpPr>
          <p:spPr>
            <a:xfrm>
              <a:off x="8348698" y="4166983"/>
              <a:ext cx="151728" cy="3271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23" h="21536" fill="norm" stroke="1" extrusionOk="0">
                  <a:moveTo>
                    <a:pt x="16545" y="1051"/>
                  </a:moveTo>
                  <a:cubicBezTo>
                    <a:pt x="15669" y="493"/>
                    <a:pt x="14793" y="-64"/>
                    <a:pt x="13626" y="6"/>
                  </a:cubicBezTo>
                  <a:cubicBezTo>
                    <a:pt x="12458" y="75"/>
                    <a:pt x="10999" y="772"/>
                    <a:pt x="8518" y="3281"/>
                  </a:cubicBezTo>
                  <a:cubicBezTo>
                    <a:pt x="6037" y="5789"/>
                    <a:pt x="2534" y="10109"/>
                    <a:pt x="928" y="13244"/>
                  </a:cubicBezTo>
                  <a:cubicBezTo>
                    <a:pt x="-677" y="16380"/>
                    <a:pt x="-385" y="18331"/>
                    <a:pt x="3264" y="19515"/>
                  </a:cubicBezTo>
                  <a:cubicBezTo>
                    <a:pt x="6912" y="20700"/>
                    <a:pt x="13918" y="21118"/>
                    <a:pt x="20923" y="215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3" name="Line"/>
            <p:cNvSpPr/>
            <p:nvPr/>
          </p:nvSpPr>
          <p:spPr>
            <a:xfrm>
              <a:off x="8623029" y="4258628"/>
              <a:ext cx="115340" cy="1840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49" h="20867" fill="norm" stroke="1" extrusionOk="0">
                  <a:moveTo>
                    <a:pt x="12155" y="3659"/>
                  </a:moveTo>
                  <a:cubicBezTo>
                    <a:pt x="11776" y="2459"/>
                    <a:pt x="11397" y="1259"/>
                    <a:pt x="10261" y="1139"/>
                  </a:cubicBezTo>
                  <a:cubicBezTo>
                    <a:pt x="9124" y="1019"/>
                    <a:pt x="7229" y="1979"/>
                    <a:pt x="5334" y="4259"/>
                  </a:cubicBezTo>
                  <a:cubicBezTo>
                    <a:pt x="3439" y="6539"/>
                    <a:pt x="1545" y="10139"/>
                    <a:pt x="597" y="13139"/>
                  </a:cubicBezTo>
                  <a:cubicBezTo>
                    <a:pt x="-350" y="16139"/>
                    <a:pt x="-350" y="18539"/>
                    <a:pt x="1924" y="19859"/>
                  </a:cubicBezTo>
                  <a:cubicBezTo>
                    <a:pt x="4197" y="21179"/>
                    <a:pt x="8745" y="21419"/>
                    <a:pt x="12534" y="19259"/>
                  </a:cubicBezTo>
                  <a:cubicBezTo>
                    <a:pt x="16324" y="17099"/>
                    <a:pt x="19355" y="12539"/>
                    <a:pt x="20303" y="9059"/>
                  </a:cubicBezTo>
                  <a:cubicBezTo>
                    <a:pt x="21250" y="5579"/>
                    <a:pt x="20113" y="3179"/>
                    <a:pt x="18597" y="1739"/>
                  </a:cubicBezTo>
                  <a:cubicBezTo>
                    <a:pt x="17082" y="299"/>
                    <a:pt x="15187" y="-181"/>
                    <a:pt x="13671" y="59"/>
                  </a:cubicBezTo>
                  <a:cubicBezTo>
                    <a:pt x="12155" y="299"/>
                    <a:pt x="11018" y="1259"/>
                    <a:pt x="10829" y="3179"/>
                  </a:cubicBezTo>
                  <a:cubicBezTo>
                    <a:pt x="10639" y="5099"/>
                    <a:pt x="11397" y="7979"/>
                    <a:pt x="12155" y="108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4" name="Line"/>
            <p:cNvSpPr/>
            <p:nvPr/>
          </p:nvSpPr>
          <p:spPr>
            <a:xfrm>
              <a:off x="8773475" y="4519498"/>
              <a:ext cx="12065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5" name="Line"/>
            <p:cNvSpPr/>
            <p:nvPr/>
          </p:nvSpPr>
          <p:spPr>
            <a:xfrm>
              <a:off x="9205905" y="4227398"/>
              <a:ext cx="272421" cy="1381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1" h="21360" fill="norm" stroke="1" extrusionOk="0">
                  <a:moveTo>
                    <a:pt x="6876" y="4909"/>
                  </a:moveTo>
                  <a:cubicBezTo>
                    <a:pt x="6876" y="8182"/>
                    <a:pt x="6876" y="11455"/>
                    <a:pt x="6546" y="14236"/>
                  </a:cubicBezTo>
                  <a:cubicBezTo>
                    <a:pt x="6216" y="17018"/>
                    <a:pt x="5557" y="19309"/>
                    <a:pt x="4403" y="20455"/>
                  </a:cubicBezTo>
                  <a:cubicBezTo>
                    <a:pt x="3248" y="21600"/>
                    <a:pt x="1600" y="21600"/>
                    <a:pt x="693" y="20782"/>
                  </a:cubicBezTo>
                  <a:cubicBezTo>
                    <a:pt x="-214" y="19964"/>
                    <a:pt x="-379" y="18327"/>
                    <a:pt x="1105" y="15055"/>
                  </a:cubicBezTo>
                  <a:cubicBezTo>
                    <a:pt x="2589" y="11782"/>
                    <a:pt x="5722" y="6873"/>
                    <a:pt x="9349" y="4091"/>
                  </a:cubicBezTo>
                  <a:cubicBezTo>
                    <a:pt x="12977" y="1309"/>
                    <a:pt x="17099" y="655"/>
                    <a:pt x="2122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6" name="Line"/>
            <p:cNvSpPr/>
            <p:nvPr/>
          </p:nvSpPr>
          <p:spPr>
            <a:xfrm>
              <a:off x="9484675" y="4102045"/>
              <a:ext cx="146051" cy="157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6" fill="norm" stroke="1" extrusionOk="0">
                  <a:moveTo>
                    <a:pt x="0" y="3232"/>
                  </a:moveTo>
                  <a:cubicBezTo>
                    <a:pt x="939" y="2080"/>
                    <a:pt x="1878" y="928"/>
                    <a:pt x="3443" y="352"/>
                  </a:cubicBezTo>
                  <a:cubicBezTo>
                    <a:pt x="5009" y="-224"/>
                    <a:pt x="7200" y="-224"/>
                    <a:pt x="8922" y="1360"/>
                  </a:cubicBezTo>
                  <a:cubicBezTo>
                    <a:pt x="10643" y="2944"/>
                    <a:pt x="11896" y="6112"/>
                    <a:pt x="11426" y="8848"/>
                  </a:cubicBezTo>
                  <a:cubicBezTo>
                    <a:pt x="10957" y="11584"/>
                    <a:pt x="8765" y="13888"/>
                    <a:pt x="7043" y="15472"/>
                  </a:cubicBezTo>
                  <a:cubicBezTo>
                    <a:pt x="5322" y="17056"/>
                    <a:pt x="4070" y="17920"/>
                    <a:pt x="4539" y="18352"/>
                  </a:cubicBezTo>
                  <a:cubicBezTo>
                    <a:pt x="5009" y="18784"/>
                    <a:pt x="7200" y="18784"/>
                    <a:pt x="10330" y="19216"/>
                  </a:cubicBezTo>
                  <a:cubicBezTo>
                    <a:pt x="13461" y="19648"/>
                    <a:pt x="17530" y="20512"/>
                    <a:pt x="21600" y="213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7" name="Line"/>
            <p:cNvSpPr/>
            <p:nvPr/>
          </p:nvSpPr>
          <p:spPr>
            <a:xfrm>
              <a:off x="9281475" y="4430598"/>
              <a:ext cx="32385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235" y="14400"/>
                    <a:pt x="8471" y="7200"/>
                    <a:pt x="12071" y="3600"/>
                  </a:cubicBezTo>
                  <a:cubicBezTo>
                    <a:pt x="15671" y="0"/>
                    <a:pt x="18635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8" name="Line"/>
            <p:cNvSpPr/>
            <p:nvPr/>
          </p:nvSpPr>
          <p:spPr>
            <a:xfrm>
              <a:off x="9444458" y="4507261"/>
              <a:ext cx="167218" cy="1086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526" fill="norm" stroke="1" extrusionOk="0">
                  <a:moveTo>
                    <a:pt x="6015" y="4712"/>
                  </a:moveTo>
                  <a:cubicBezTo>
                    <a:pt x="4375" y="8712"/>
                    <a:pt x="2734" y="12712"/>
                    <a:pt x="1641" y="15712"/>
                  </a:cubicBezTo>
                  <a:cubicBezTo>
                    <a:pt x="547" y="18712"/>
                    <a:pt x="0" y="20712"/>
                    <a:pt x="0" y="20512"/>
                  </a:cubicBezTo>
                  <a:cubicBezTo>
                    <a:pt x="0" y="20312"/>
                    <a:pt x="547" y="17912"/>
                    <a:pt x="1777" y="14512"/>
                  </a:cubicBezTo>
                  <a:cubicBezTo>
                    <a:pt x="3008" y="11112"/>
                    <a:pt x="4922" y="6712"/>
                    <a:pt x="7109" y="3712"/>
                  </a:cubicBezTo>
                  <a:cubicBezTo>
                    <a:pt x="9296" y="712"/>
                    <a:pt x="11757" y="-888"/>
                    <a:pt x="14218" y="512"/>
                  </a:cubicBezTo>
                  <a:cubicBezTo>
                    <a:pt x="16678" y="1912"/>
                    <a:pt x="19139" y="6312"/>
                    <a:pt x="20370" y="10112"/>
                  </a:cubicBezTo>
                  <a:cubicBezTo>
                    <a:pt x="21600" y="13912"/>
                    <a:pt x="21600" y="17112"/>
                    <a:pt x="21600" y="203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39" name="Line"/>
            <p:cNvSpPr/>
            <p:nvPr/>
          </p:nvSpPr>
          <p:spPr>
            <a:xfrm>
              <a:off x="9713275" y="4182948"/>
              <a:ext cx="130114" cy="476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6" h="21600" fill="norm" stroke="1" extrusionOk="0">
                  <a:moveTo>
                    <a:pt x="13371" y="0"/>
                  </a:moveTo>
                  <a:cubicBezTo>
                    <a:pt x="16114" y="2592"/>
                    <a:pt x="18857" y="5184"/>
                    <a:pt x="20229" y="7824"/>
                  </a:cubicBezTo>
                  <a:cubicBezTo>
                    <a:pt x="21600" y="10464"/>
                    <a:pt x="21600" y="13152"/>
                    <a:pt x="18000" y="15456"/>
                  </a:cubicBezTo>
                  <a:cubicBezTo>
                    <a:pt x="14400" y="17760"/>
                    <a:pt x="7200" y="1968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0" name="Line"/>
            <p:cNvSpPr/>
            <p:nvPr/>
          </p:nvSpPr>
          <p:spPr>
            <a:xfrm>
              <a:off x="4074475" y="5414848"/>
              <a:ext cx="24765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662" y="960"/>
                    <a:pt x="3323" y="1920"/>
                    <a:pt x="5723" y="3960"/>
                  </a:cubicBezTo>
                  <a:cubicBezTo>
                    <a:pt x="8123" y="6000"/>
                    <a:pt x="11262" y="9120"/>
                    <a:pt x="13938" y="11880"/>
                  </a:cubicBezTo>
                  <a:cubicBezTo>
                    <a:pt x="16615" y="14640"/>
                    <a:pt x="18831" y="17040"/>
                    <a:pt x="20031" y="18600"/>
                  </a:cubicBezTo>
                  <a:cubicBezTo>
                    <a:pt x="21231" y="20160"/>
                    <a:pt x="21415" y="2088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1" name="Line"/>
            <p:cNvSpPr/>
            <p:nvPr/>
          </p:nvSpPr>
          <p:spPr>
            <a:xfrm>
              <a:off x="4099875" y="5389448"/>
              <a:ext cx="279401" cy="463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291" y="690"/>
                    <a:pt x="18982" y="1381"/>
                    <a:pt x="17018" y="3058"/>
                  </a:cubicBezTo>
                  <a:cubicBezTo>
                    <a:pt x="15055" y="4734"/>
                    <a:pt x="12436" y="7397"/>
                    <a:pt x="9573" y="10405"/>
                  </a:cubicBezTo>
                  <a:cubicBezTo>
                    <a:pt x="6709" y="13414"/>
                    <a:pt x="3600" y="16767"/>
                    <a:pt x="1964" y="18690"/>
                  </a:cubicBezTo>
                  <a:cubicBezTo>
                    <a:pt x="327" y="20614"/>
                    <a:pt x="164" y="2110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2" name="Line"/>
            <p:cNvSpPr/>
            <p:nvPr/>
          </p:nvSpPr>
          <p:spPr>
            <a:xfrm>
              <a:off x="4455475" y="5694248"/>
              <a:ext cx="1778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3" name="Line"/>
            <p:cNvSpPr/>
            <p:nvPr/>
          </p:nvSpPr>
          <p:spPr>
            <a:xfrm>
              <a:off x="4830125" y="5516016"/>
              <a:ext cx="260896" cy="2671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1" h="21297" fill="norm" stroke="1" extrusionOk="0">
                  <a:moveTo>
                    <a:pt x="0" y="21297"/>
                  </a:moveTo>
                  <a:cubicBezTo>
                    <a:pt x="1568" y="18260"/>
                    <a:pt x="3135" y="15222"/>
                    <a:pt x="4790" y="12269"/>
                  </a:cubicBezTo>
                  <a:cubicBezTo>
                    <a:pt x="6445" y="9316"/>
                    <a:pt x="8187" y="6447"/>
                    <a:pt x="9494" y="4253"/>
                  </a:cubicBezTo>
                  <a:cubicBezTo>
                    <a:pt x="10800" y="2059"/>
                    <a:pt x="11671" y="541"/>
                    <a:pt x="11845" y="119"/>
                  </a:cubicBezTo>
                  <a:cubicBezTo>
                    <a:pt x="12019" y="-303"/>
                    <a:pt x="11497" y="372"/>
                    <a:pt x="10626" y="2566"/>
                  </a:cubicBezTo>
                  <a:cubicBezTo>
                    <a:pt x="9755" y="4760"/>
                    <a:pt x="8535" y="8472"/>
                    <a:pt x="7926" y="10919"/>
                  </a:cubicBezTo>
                  <a:cubicBezTo>
                    <a:pt x="7316" y="13366"/>
                    <a:pt x="7316" y="14547"/>
                    <a:pt x="7316" y="15560"/>
                  </a:cubicBezTo>
                  <a:cubicBezTo>
                    <a:pt x="7316" y="16572"/>
                    <a:pt x="7316" y="17416"/>
                    <a:pt x="7577" y="18175"/>
                  </a:cubicBezTo>
                  <a:cubicBezTo>
                    <a:pt x="7839" y="18935"/>
                    <a:pt x="8361" y="19610"/>
                    <a:pt x="9145" y="19778"/>
                  </a:cubicBezTo>
                  <a:cubicBezTo>
                    <a:pt x="9929" y="19947"/>
                    <a:pt x="10974" y="19610"/>
                    <a:pt x="12542" y="17669"/>
                  </a:cubicBezTo>
                  <a:cubicBezTo>
                    <a:pt x="14110" y="15728"/>
                    <a:pt x="16200" y="12185"/>
                    <a:pt x="17681" y="9569"/>
                  </a:cubicBezTo>
                  <a:cubicBezTo>
                    <a:pt x="19161" y="6953"/>
                    <a:pt x="20032" y="5266"/>
                    <a:pt x="20642" y="3663"/>
                  </a:cubicBezTo>
                  <a:cubicBezTo>
                    <a:pt x="21252" y="2059"/>
                    <a:pt x="21600" y="541"/>
                    <a:pt x="21426" y="119"/>
                  </a:cubicBezTo>
                  <a:cubicBezTo>
                    <a:pt x="21252" y="-303"/>
                    <a:pt x="20555" y="372"/>
                    <a:pt x="19858" y="2819"/>
                  </a:cubicBezTo>
                  <a:cubicBezTo>
                    <a:pt x="19161" y="5266"/>
                    <a:pt x="18465" y="9485"/>
                    <a:pt x="18203" y="12522"/>
                  </a:cubicBezTo>
                  <a:cubicBezTo>
                    <a:pt x="17942" y="15560"/>
                    <a:pt x="18116" y="17416"/>
                    <a:pt x="18465" y="18513"/>
                  </a:cubicBezTo>
                  <a:cubicBezTo>
                    <a:pt x="18813" y="19610"/>
                    <a:pt x="19335" y="19947"/>
                    <a:pt x="19858" y="202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4" name="Line"/>
            <p:cNvSpPr/>
            <p:nvPr/>
          </p:nvSpPr>
          <p:spPr>
            <a:xfrm>
              <a:off x="5129583" y="5698602"/>
              <a:ext cx="97647" cy="870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59" h="20655" fill="norm" stroke="1" extrusionOk="0">
                  <a:moveTo>
                    <a:pt x="6536" y="4995"/>
                  </a:moveTo>
                  <a:cubicBezTo>
                    <a:pt x="4286" y="4995"/>
                    <a:pt x="2036" y="4995"/>
                    <a:pt x="911" y="6753"/>
                  </a:cubicBezTo>
                  <a:cubicBezTo>
                    <a:pt x="-214" y="8511"/>
                    <a:pt x="-214" y="12027"/>
                    <a:pt x="461" y="14790"/>
                  </a:cubicBezTo>
                  <a:cubicBezTo>
                    <a:pt x="1136" y="17553"/>
                    <a:pt x="2486" y="19562"/>
                    <a:pt x="5636" y="20316"/>
                  </a:cubicBezTo>
                  <a:cubicBezTo>
                    <a:pt x="8786" y="21069"/>
                    <a:pt x="13736" y="20567"/>
                    <a:pt x="16886" y="18809"/>
                  </a:cubicBezTo>
                  <a:cubicBezTo>
                    <a:pt x="20036" y="17050"/>
                    <a:pt x="21386" y="14036"/>
                    <a:pt x="20486" y="10520"/>
                  </a:cubicBezTo>
                  <a:cubicBezTo>
                    <a:pt x="19586" y="7004"/>
                    <a:pt x="16436" y="2985"/>
                    <a:pt x="13061" y="1227"/>
                  </a:cubicBezTo>
                  <a:cubicBezTo>
                    <a:pt x="9686" y="-531"/>
                    <a:pt x="6086" y="-29"/>
                    <a:pt x="2486" y="4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5" name="Line"/>
            <p:cNvSpPr/>
            <p:nvPr/>
          </p:nvSpPr>
          <p:spPr>
            <a:xfrm>
              <a:off x="4118925" y="6005398"/>
              <a:ext cx="125730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982" y="19385"/>
                    <a:pt x="1964" y="17169"/>
                    <a:pt x="3182" y="14954"/>
                  </a:cubicBezTo>
                  <a:cubicBezTo>
                    <a:pt x="4400" y="12738"/>
                    <a:pt x="5855" y="10523"/>
                    <a:pt x="7382" y="8308"/>
                  </a:cubicBezTo>
                  <a:cubicBezTo>
                    <a:pt x="8909" y="6092"/>
                    <a:pt x="10509" y="3877"/>
                    <a:pt x="12091" y="2492"/>
                  </a:cubicBezTo>
                  <a:cubicBezTo>
                    <a:pt x="13673" y="1108"/>
                    <a:pt x="15236" y="554"/>
                    <a:pt x="16818" y="277"/>
                  </a:cubicBezTo>
                  <a:cubicBezTo>
                    <a:pt x="18400" y="0"/>
                    <a:pt x="2000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6" name="Line"/>
            <p:cNvSpPr/>
            <p:nvPr/>
          </p:nvSpPr>
          <p:spPr>
            <a:xfrm>
              <a:off x="4467908" y="6210152"/>
              <a:ext cx="154680" cy="2680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99" h="21371" fill="norm" stroke="1" extrusionOk="0">
                  <a:moveTo>
                    <a:pt x="15184" y="2407"/>
                  </a:moveTo>
                  <a:cubicBezTo>
                    <a:pt x="14903" y="1563"/>
                    <a:pt x="14623" y="720"/>
                    <a:pt x="13641" y="298"/>
                  </a:cubicBezTo>
                  <a:cubicBezTo>
                    <a:pt x="12659" y="-124"/>
                    <a:pt x="10976" y="-124"/>
                    <a:pt x="8732" y="467"/>
                  </a:cubicBezTo>
                  <a:cubicBezTo>
                    <a:pt x="6488" y="1057"/>
                    <a:pt x="3682" y="2238"/>
                    <a:pt x="1859" y="3757"/>
                  </a:cubicBezTo>
                  <a:cubicBezTo>
                    <a:pt x="36" y="5276"/>
                    <a:pt x="-806" y="7132"/>
                    <a:pt x="1017" y="8904"/>
                  </a:cubicBezTo>
                  <a:cubicBezTo>
                    <a:pt x="2841" y="10676"/>
                    <a:pt x="7329" y="12364"/>
                    <a:pt x="10976" y="13798"/>
                  </a:cubicBezTo>
                  <a:cubicBezTo>
                    <a:pt x="14623" y="15232"/>
                    <a:pt x="17428" y="16413"/>
                    <a:pt x="18971" y="17426"/>
                  </a:cubicBezTo>
                  <a:cubicBezTo>
                    <a:pt x="20513" y="18439"/>
                    <a:pt x="20794" y="19282"/>
                    <a:pt x="20233" y="19957"/>
                  </a:cubicBezTo>
                  <a:cubicBezTo>
                    <a:pt x="19672" y="20632"/>
                    <a:pt x="18269" y="21139"/>
                    <a:pt x="15604" y="21307"/>
                  </a:cubicBezTo>
                  <a:cubicBezTo>
                    <a:pt x="12939" y="21476"/>
                    <a:pt x="9012" y="21307"/>
                    <a:pt x="6628" y="20801"/>
                  </a:cubicBezTo>
                  <a:cubicBezTo>
                    <a:pt x="4243" y="20295"/>
                    <a:pt x="3402" y="19451"/>
                    <a:pt x="2560" y="186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7" name="Line"/>
            <p:cNvSpPr/>
            <p:nvPr/>
          </p:nvSpPr>
          <p:spPr>
            <a:xfrm>
              <a:off x="4665025" y="6200131"/>
              <a:ext cx="99484" cy="465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681" y="982"/>
                  </a:moveTo>
                  <a:cubicBezTo>
                    <a:pt x="21140" y="491"/>
                    <a:pt x="21600" y="0"/>
                    <a:pt x="21600" y="0"/>
                  </a:cubicBezTo>
                  <a:cubicBezTo>
                    <a:pt x="21600" y="0"/>
                    <a:pt x="21140" y="491"/>
                    <a:pt x="19072" y="2651"/>
                  </a:cubicBezTo>
                  <a:cubicBezTo>
                    <a:pt x="17004" y="4811"/>
                    <a:pt x="13328" y="8640"/>
                    <a:pt x="9881" y="12076"/>
                  </a:cubicBezTo>
                  <a:cubicBezTo>
                    <a:pt x="6434" y="15513"/>
                    <a:pt x="3217" y="1855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8" name="Line"/>
            <p:cNvSpPr/>
            <p:nvPr/>
          </p:nvSpPr>
          <p:spPr>
            <a:xfrm>
              <a:off x="4776332" y="6263485"/>
              <a:ext cx="295094" cy="405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0" h="21318" fill="norm" stroke="1" extrusionOk="0">
                  <a:moveTo>
                    <a:pt x="219" y="13145"/>
                  </a:moveTo>
                  <a:cubicBezTo>
                    <a:pt x="64" y="14927"/>
                    <a:pt x="-90" y="16708"/>
                    <a:pt x="64" y="17989"/>
                  </a:cubicBezTo>
                  <a:cubicBezTo>
                    <a:pt x="219" y="19269"/>
                    <a:pt x="681" y="20049"/>
                    <a:pt x="1221" y="20605"/>
                  </a:cubicBezTo>
                  <a:cubicBezTo>
                    <a:pt x="1761" y="21162"/>
                    <a:pt x="2379" y="21496"/>
                    <a:pt x="2841" y="21218"/>
                  </a:cubicBezTo>
                  <a:cubicBezTo>
                    <a:pt x="3304" y="20939"/>
                    <a:pt x="3613" y="20049"/>
                    <a:pt x="3921" y="17599"/>
                  </a:cubicBezTo>
                  <a:cubicBezTo>
                    <a:pt x="4230" y="15150"/>
                    <a:pt x="4539" y="11141"/>
                    <a:pt x="5310" y="8247"/>
                  </a:cubicBezTo>
                  <a:cubicBezTo>
                    <a:pt x="6081" y="5352"/>
                    <a:pt x="7316" y="3570"/>
                    <a:pt x="9707" y="2345"/>
                  </a:cubicBezTo>
                  <a:cubicBezTo>
                    <a:pt x="12099" y="1121"/>
                    <a:pt x="15647" y="453"/>
                    <a:pt x="17807" y="174"/>
                  </a:cubicBezTo>
                  <a:cubicBezTo>
                    <a:pt x="19967" y="-104"/>
                    <a:pt x="20739" y="7"/>
                    <a:pt x="21510" y="1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49" name="Line"/>
            <p:cNvSpPr/>
            <p:nvPr/>
          </p:nvSpPr>
          <p:spPr>
            <a:xfrm>
              <a:off x="4963475" y="6435068"/>
              <a:ext cx="145056" cy="179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6" h="20865" fill="norm" stroke="1" extrusionOk="0">
                  <a:moveTo>
                    <a:pt x="0" y="3192"/>
                  </a:moveTo>
                  <a:cubicBezTo>
                    <a:pt x="0" y="5647"/>
                    <a:pt x="0" y="8101"/>
                    <a:pt x="926" y="7610"/>
                  </a:cubicBezTo>
                  <a:cubicBezTo>
                    <a:pt x="1851" y="7120"/>
                    <a:pt x="3703" y="3683"/>
                    <a:pt x="6171" y="1720"/>
                  </a:cubicBezTo>
                  <a:cubicBezTo>
                    <a:pt x="8640" y="-244"/>
                    <a:pt x="11726" y="-735"/>
                    <a:pt x="14503" y="1351"/>
                  </a:cubicBezTo>
                  <a:cubicBezTo>
                    <a:pt x="17280" y="3438"/>
                    <a:pt x="19749" y="8101"/>
                    <a:pt x="20674" y="11783"/>
                  </a:cubicBezTo>
                  <a:cubicBezTo>
                    <a:pt x="21600" y="15465"/>
                    <a:pt x="20983" y="18165"/>
                    <a:pt x="20366" y="208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0" name="Line"/>
            <p:cNvSpPr/>
            <p:nvPr/>
          </p:nvSpPr>
          <p:spPr>
            <a:xfrm>
              <a:off x="4995225" y="6481648"/>
              <a:ext cx="25401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1" name="Line"/>
            <p:cNvSpPr/>
            <p:nvPr/>
          </p:nvSpPr>
          <p:spPr>
            <a:xfrm>
              <a:off x="5019405" y="6489700"/>
              <a:ext cx="32971" cy="998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8" h="21238" fill="norm" stroke="1" extrusionOk="0">
                  <a:moveTo>
                    <a:pt x="21028" y="2338"/>
                  </a:moveTo>
                  <a:cubicBezTo>
                    <a:pt x="15628" y="988"/>
                    <a:pt x="10228" y="-362"/>
                    <a:pt x="6178" y="88"/>
                  </a:cubicBezTo>
                  <a:cubicBezTo>
                    <a:pt x="2128" y="538"/>
                    <a:pt x="-572" y="2788"/>
                    <a:pt x="103" y="6613"/>
                  </a:cubicBezTo>
                  <a:cubicBezTo>
                    <a:pt x="778" y="10438"/>
                    <a:pt x="4828" y="15838"/>
                    <a:pt x="8878" y="212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2" name="Line"/>
            <p:cNvSpPr/>
            <p:nvPr/>
          </p:nvSpPr>
          <p:spPr>
            <a:xfrm>
              <a:off x="6044991" y="5948248"/>
              <a:ext cx="455185" cy="137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5" h="21196" fill="norm" stroke="1" extrusionOk="0">
                  <a:moveTo>
                    <a:pt x="2905" y="17673"/>
                  </a:moveTo>
                  <a:cubicBezTo>
                    <a:pt x="2405" y="18655"/>
                    <a:pt x="1905" y="19636"/>
                    <a:pt x="1405" y="20291"/>
                  </a:cubicBezTo>
                  <a:cubicBezTo>
                    <a:pt x="905" y="20945"/>
                    <a:pt x="405" y="21273"/>
                    <a:pt x="155" y="20291"/>
                  </a:cubicBezTo>
                  <a:cubicBezTo>
                    <a:pt x="-95" y="19309"/>
                    <a:pt x="-95" y="17018"/>
                    <a:pt x="555" y="13745"/>
                  </a:cubicBezTo>
                  <a:cubicBezTo>
                    <a:pt x="1205" y="10473"/>
                    <a:pt x="2505" y="6218"/>
                    <a:pt x="3855" y="3764"/>
                  </a:cubicBezTo>
                  <a:cubicBezTo>
                    <a:pt x="5205" y="1309"/>
                    <a:pt x="6605" y="655"/>
                    <a:pt x="7905" y="2782"/>
                  </a:cubicBezTo>
                  <a:cubicBezTo>
                    <a:pt x="9205" y="4909"/>
                    <a:pt x="10405" y="9818"/>
                    <a:pt x="11405" y="13418"/>
                  </a:cubicBezTo>
                  <a:cubicBezTo>
                    <a:pt x="12405" y="17018"/>
                    <a:pt x="13205" y="19309"/>
                    <a:pt x="13905" y="20455"/>
                  </a:cubicBezTo>
                  <a:cubicBezTo>
                    <a:pt x="14605" y="21600"/>
                    <a:pt x="15205" y="21600"/>
                    <a:pt x="16105" y="19145"/>
                  </a:cubicBezTo>
                  <a:cubicBezTo>
                    <a:pt x="17005" y="16691"/>
                    <a:pt x="18205" y="11782"/>
                    <a:pt x="19155" y="8182"/>
                  </a:cubicBezTo>
                  <a:cubicBezTo>
                    <a:pt x="20105" y="4582"/>
                    <a:pt x="20805" y="2291"/>
                    <a:pt x="2150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3" name="Line"/>
            <p:cNvSpPr/>
            <p:nvPr/>
          </p:nvSpPr>
          <p:spPr>
            <a:xfrm>
              <a:off x="7147875" y="5751398"/>
              <a:ext cx="15694" cy="374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8" h="21600" fill="norm" stroke="1" extrusionOk="0">
                  <a:moveTo>
                    <a:pt x="0" y="0"/>
                  </a:moveTo>
                  <a:cubicBezTo>
                    <a:pt x="8100" y="4393"/>
                    <a:pt x="16200" y="8786"/>
                    <a:pt x="18900" y="12386"/>
                  </a:cubicBezTo>
                  <a:cubicBezTo>
                    <a:pt x="21600" y="15986"/>
                    <a:pt x="18900" y="18793"/>
                    <a:pt x="162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4" name="Line"/>
            <p:cNvSpPr/>
            <p:nvPr/>
          </p:nvSpPr>
          <p:spPr>
            <a:xfrm>
              <a:off x="6925625" y="5719648"/>
              <a:ext cx="571501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9872"/>
                    <a:pt x="0" y="18144"/>
                    <a:pt x="160" y="16848"/>
                  </a:cubicBezTo>
                  <a:cubicBezTo>
                    <a:pt x="320" y="15552"/>
                    <a:pt x="640" y="14688"/>
                    <a:pt x="2160" y="12816"/>
                  </a:cubicBezTo>
                  <a:cubicBezTo>
                    <a:pt x="3680" y="10944"/>
                    <a:pt x="6400" y="8064"/>
                    <a:pt x="9200" y="5760"/>
                  </a:cubicBezTo>
                  <a:cubicBezTo>
                    <a:pt x="12000" y="3456"/>
                    <a:pt x="14880" y="1728"/>
                    <a:pt x="16960" y="864"/>
                  </a:cubicBezTo>
                  <a:cubicBezTo>
                    <a:pt x="19040" y="0"/>
                    <a:pt x="2032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5" name="Line"/>
            <p:cNvSpPr/>
            <p:nvPr/>
          </p:nvSpPr>
          <p:spPr>
            <a:xfrm>
              <a:off x="7712108" y="5733345"/>
              <a:ext cx="191418" cy="4333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2" h="21258" fill="norm" stroke="1" extrusionOk="0">
                  <a:moveTo>
                    <a:pt x="14893" y="15216"/>
                  </a:moveTo>
                  <a:cubicBezTo>
                    <a:pt x="13484" y="14074"/>
                    <a:pt x="12075" y="12932"/>
                    <a:pt x="10784" y="12361"/>
                  </a:cubicBezTo>
                  <a:cubicBezTo>
                    <a:pt x="9493" y="11789"/>
                    <a:pt x="8319" y="11789"/>
                    <a:pt x="6558" y="12568"/>
                  </a:cubicBezTo>
                  <a:cubicBezTo>
                    <a:pt x="4797" y="13347"/>
                    <a:pt x="2449" y="14905"/>
                    <a:pt x="1158" y="16359"/>
                  </a:cubicBezTo>
                  <a:cubicBezTo>
                    <a:pt x="-133" y="17813"/>
                    <a:pt x="-368" y="19163"/>
                    <a:pt x="571" y="20097"/>
                  </a:cubicBezTo>
                  <a:cubicBezTo>
                    <a:pt x="1510" y="21032"/>
                    <a:pt x="3623" y="21551"/>
                    <a:pt x="5619" y="21084"/>
                  </a:cubicBezTo>
                  <a:cubicBezTo>
                    <a:pt x="7615" y="20616"/>
                    <a:pt x="9493" y="19163"/>
                    <a:pt x="11019" y="16722"/>
                  </a:cubicBezTo>
                  <a:cubicBezTo>
                    <a:pt x="12545" y="14282"/>
                    <a:pt x="13719" y="10855"/>
                    <a:pt x="14423" y="8103"/>
                  </a:cubicBezTo>
                  <a:cubicBezTo>
                    <a:pt x="15128" y="5351"/>
                    <a:pt x="15362" y="3274"/>
                    <a:pt x="15480" y="1924"/>
                  </a:cubicBezTo>
                  <a:cubicBezTo>
                    <a:pt x="15597" y="574"/>
                    <a:pt x="15597" y="-49"/>
                    <a:pt x="15362" y="3"/>
                  </a:cubicBezTo>
                  <a:cubicBezTo>
                    <a:pt x="15128" y="55"/>
                    <a:pt x="14658" y="782"/>
                    <a:pt x="14658" y="2547"/>
                  </a:cubicBezTo>
                  <a:cubicBezTo>
                    <a:pt x="14658" y="4313"/>
                    <a:pt x="15128" y="7116"/>
                    <a:pt x="16302" y="10076"/>
                  </a:cubicBezTo>
                  <a:cubicBezTo>
                    <a:pt x="17475" y="13036"/>
                    <a:pt x="19354" y="16151"/>
                    <a:pt x="21232" y="192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6" name="Line"/>
            <p:cNvSpPr/>
            <p:nvPr/>
          </p:nvSpPr>
          <p:spPr>
            <a:xfrm>
              <a:off x="7954325" y="5868783"/>
              <a:ext cx="57151" cy="1948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6" fill="norm" stroke="1" extrusionOk="0">
                  <a:moveTo>
                    <a:pt x="0" y="11507"/>
                  </a:moveTo>
                  <a:cubicBezTo>
                    <a:pt x="800" y="14062"/>
                    <a:pt x="1600" y="16617"/>
                    <a:pt x="2000" y="18475"/>
                  </a:cubicBezTo>
                  <a:cubicBezTo>
                    <a:pt x="2400" y="20333"/>
                    <a:pt x="2400" y="21494"/>
                    <a:pt x="2800" y="21378"/>
                  </a:cubicBezTo>
                  <a:cubicBezTo>
                    <a:pt x="3200" y="21262"/>
                    <a:pt x="4000" y="19868"/>
                    <a:pt x="4400" y="16500"/>
                  </a:cubicBezTo>
                  <a:cubicBezTo>
                    <a:pt x="4800" y="13133"/>
                    <a:pt x="4800" y="7791"/>
                    <a:pt x="4800" y="4539"/>
                  </a:cubicBezTo>
                  <a:cubicBezTo>
                    <a:pt x="4800" y="1288"/>
                    <a:pt x="4800" y="126"/>
                    <a:pt x="7600" y="10"/>
                  </a:cubicBezTo>
                  <a:cubicBezTo>
                    <a:pt x="10400" y="-106"/>
                    <a:pt x="16000" y="823"/>
                    <a:pt x="21600" y="17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7" name="Line"/>
            <p:cNvSpPr/>
            <p:nvPr/>
          </p:nvSpPr>
          <p:spPr>
            <a:xfrm>
              <a:off x="8017825" y="5872013"/>
              <a:ext cx="88901" cy="2124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53" fill="norm" stroke="1" extrusionOk="0">
                  <a:moveTo>
                    <a:pt x="21600" y="2545"/>
                  </a:moveTo>
                  <a:cubicBezTo>
                    <a:pt x="19543" y="1910"/>
                    <a:pt x="17486" y="1274"/>
                    <a:pt x="14143" y="745"/>
                  </a:cubicBezTo>
                  <a:cubicBezTo>
                    <a:pt x="10800" y="216"/>
                    <a:pt x="6171" y="-208"/>
                    <a:pt x="3857" y="110"/>
                  </a:cubicBezTo>
                  <a:cubicBezTo>
                    <a:pt x="1543" y="427"/>
                    <a:pt x="1543" y="1486"/>
                    <a:pt x="3343" y="3286"/>
                  </a:cubicBezTo>
                  <a:cubicBezTo>
                    <a:pt x="5143" y="5086"/>
                    <a:pt x="8743" y="7627"/>
                    <a:pt x="11571" y="10486"/>
                  </a:cubicBezTo>
                  <a:cubicBezTo>
                    <a:pt x="14400" y="13345"/>
                    <a:pt x="16457" y="16521"/>
                    <a:pt x="16457" y="18427"/>
                  </a:cubicBezTo>
                  <a:cubicBezTo>
                    <a:pt x="16457" y="20333"/>
                    <a:pt x="14400" y="20968"/>
                    <a:pt x="11829" y="21180"/>
                  </a:cubicBezTo>
                  <a:cubicBezTo>
                    <a:pt x="9257" y="21392"/>
                    <a:pt x="6171" y="21180"/>
                    <a:pt x="4114" y="20016"/>
                  </a:cubicBezTo>
                  <a:cubicBezTo>
                    <a:pt x="2057" y="18851"/>
                    <a:pt x="1029" y="16733"/>
                    <a:pt x="0" y="146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8" name="Line"/>
            <p:cNvSpPr/>
            <p:nvPr/>
          </p:nvSpPr>
          <p:spPr>
            <a:xfrm>
              <a:off x="8218773" y="5710854"/>
              <a:ext cx="91153" cy="3970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0" h="21326" fill="norm" stroke="1" extrusionOk="0">
                  <a:moveTo>
                    <a:pt x="18195" y="131"/>
                  </a:moveTo>
                  <a:cubicBezTo>
                    <a:pt x="15740" y="18"/>
                    <a:pt x="13285" y="-96"/>
                    <a:pt x="11322" y="131"/>
                  </a:cubicBezTo>
                  <a:cubicBezTo>
                    <a:pt x="9358" y="359"/>
                    <a:pt x="7885" y="927"/>
                    <a:pt x="6167" y="3030"/>
                  </a:cubicBezTo>
                  <a:cubicBezTo>
                    <a:pt x="4449" y="5133"/>
                    <a:pt x="2485" y="8771"/>
                    <a:pt x="1258" y="11613"/>
                  </a:cubicBezTo>
                  <a:cubicBezTo>
                    <a:pt x="31" y="14456"/>
                    <a:pt x="-460" y="16502"/>
                    <a:pt x="522" y="18037"/>
                  </a:cubicBezTo>
                  <a:cubicBezTo>
                    <a:pt x="1504" y="19571"/>
                    <a:pt x="3958" y="20595"/>
                    <a:pt x="6904" y="21049"/>
                  </a:cubicBezTo>
                  <a:cubicBezTo>
                    <a:pt x="9849" y="21504"/>
                    <a:pt x="13285" y="21390"/>
                    <a:pt x="15740" y="20765"/>
                  </a:cubicBezTo>
                  <a:cubicBezTo>
                    <a:pt x="18195" y="20140"/>
                    <a:pt x="19667" y="19003"/>
                    <a:pt x="21140" y="178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59" name="Line"/>
            <p:cNvSpPr/>
            <p:nvPr/>
          </p:nvSpPr>
          <p:spPr>
            <a:xfrm>
              <a:off x="8193181" y="5846648"/>
              <a:ext cx="307245" cy="1891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5" h="21444" fill="norm" stroke="1" extrusionOk="0">
                  <a:moveTo>
                    <a:pt x="171" y="10800"/>
                  </a:moveTo>
                  <a:cubicBezTo>
                    <a:pt x="23" y="9360"/>
                    <a:pt x="-125" y="7920"/>
                    <a:pt x="171" y="7080"/>
                  </a:cubicBezTo>
                  <a:cubicBezTo>
                    <a:pt x="467" y="6240"/>
                    <a:pt x="1207" y="6000"/>
                    <a:pt x="2982" y="6480"/>
                  </a:cubicBezTo>
                  <a:cubicBezTo>
                    <a:pt x="4757" y="6960"/>
                    <a:pt x="7568" y="8160"/>
                    <a:pt x="9713" y="9720"/>
                  </a:cubicBezTo>
                  <a:cubicBezTo>
                    <a:pt x="11859" y="11280"/>
                    <a:pt x="13338" y="13200"/>
                    <a:pt x="14078" y="14760"/>
                  </a:cubicBezTo>
                  <a:cubicBezTo>
                    <a:pt x="14817" y="16320"/>
                    <a:pt x="14817" y="17520"/>
                    <a:pt x="14596" y="18600"/>
                  </a:cubicBezTo>
                  <a:cubicBezTo>
                    <a:pt x="14374" y="19680"/>
                    <a:pt x="13930" y="20640"/>
                    <a:pt x="13338" y="21120"/>
                  </a:cubicBezTo>
                  <a:cubicBezTo>
                    <a:pt x="12746" y="21600"/>
                    <a:pt x="12007" y="21600"/>
                    <a:pt x="11563" y="20760"/>
                  </a:cubicBezTo>
                  <a:cubicBezTo>
                    <a:pt x="11119" y="19920"/>
                    <a:pt x="10971" y="18240"/>
                    <a:pt x="11489" y="16320"/>
                  </a:cubicBezTo>
                  <a:cubicBezTo>
                    <a:pt x="12007" y="14400"/>
                    <a:pt x="13190" y="12240"/>
                    <a:pt x="14152" y="10920"/>
                  </a:cubicBezTo>
                  <a:cubicBezTo>
                    <a:pt x="15113" y="9600"/>
                    <a:pt x="15853" y="9120"/>
                    <a:pt x="16593" y="8760"/>
                  </a:cubicBezTo>
                  <a:cubicBezTo>
                    <a:pt x="17333" y="8400"/>
                    <a:pt x="18072" y="8160"/>
                    <a:pt x="18590" y="8760"/>
                  </a:cubicBezTo>
                  <a:cubicBezTo>
                    <a:pt x="19108" y="9360"/>
                    <a:pt x="19404" y="10800"/>
                    <a:pt x="19626" y="10920"/>
                  </a:cubicBezTo>
                  <a:cubicBezTo>
                    <a:pt x="19848" y="11040"/>
                    <a:pt x="19996" y="9840"/>
                    <a:pt x="20291" y="7800"/>
                  </a:cubicBezTo>
                  <a:cubicBezTo>
                    <a:pt x="20587" y="5760"/>
                    <a:pt x="21031" y="2880"/>
                    <a:pt x="2147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0" name="Line"/>
            <p:cNvSpPr/>
            <p:nvPr/>
          </p:nvSpPr>
          <p:spPr>
            <a:xfrm>
              <a:off x="8571216" y="5751398"/>
              <a:ext cx="51977" cy="3101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6" h="21383" fill="norm" stroke="1" extrusionOk="0">
                  <a:moveTo>
                    <a:pt x="20352" y="0"/>
                  </a:moveTo>
                  <a:cubicBezTo>
                    <a:pt x="13440" y="3795"/>
                    <a:pt x="6528" y="7589"/>
                    <a:pt x="3072" y="10727"/>
                  </a:cubicBezTo>
                  <a:cubicBezTo>
                    <a:pt x="-384" y="13865"/>
                    <a:pt x="-384" y="16346"/>
                    <a:pt x="480" y="18097"/>
                  </a:cubicBezTo>
                  <a:cubicBezTo>
                    <a:pt x="1344" y="19849"/>
                    <a:pt x="3072" y="20870"/>
                    <a:pt x="6096" y="21235"/>
                  </a:cubicBezTo>
                  <a:cubicBezTo>
                    <a:pt x="9120" y="21600"/>
                    <a:pt x="13440" y="21308"/>
                    <a:pt x="16464" y="20141"/>
                  </a:cubicBezTo>
                  <a:cubicBezTo>
                    <a:pt x="19488" y="18973"/>
                    <a:pt x="21216" y="16930"/>
                    <a:pt x="21216" y="15543"/>
                  </a:cubicBezTo>
                  <a:cubicBezTo>
                    <a:pt x="21216" y="14157"/>
                    <a:pt x="19488" y="13427"/>
                    <a:pt x="16896" y="12843"/>
                  </a:cubicBezTo>
                  <a:cubicBezTo>
                    <a:pt x="14304" y="12259"/>
                    <a:pt x="10848" y="11822"/>
                    <a:pt x="9120" y="11749"/>
                  </a:cubicBezTo>
                  <a:cubicBezTo>
                    <a:pt x="7392" y="11676"/>
                    <a:pt x="7392" y="11968"/>
                    <a:pt x="7392" y="122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1" name="Line"/>
            <p:cNvSpPr/>
            <p:nvPr/>
          </p:nvSpPr>
          <p:spPr>
            <a:xfrm>
              <a:off x="8672669" y="5715049"/>
              <a:ext cx="295906" cy="3156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6" h="21329" fill="norm" stroke="1" extrusionOk="0">
                  <a:moveTo>
                    <a:pt x="862" y="16189"/>
                  </a:moveTo>
                  <a:cubicBezTo>
                    <a:pt x="556" y="16905"/>
                    <a:pt x="249" y="17620"/>
                    <a:pt x="96" y="18335"/>
                  </a:cubicBezTo>
                  <a:cubicBezTo>
                    <a:pt x="-57" y="19050"/>
                    <a:pt x="-57" y="19765"/>
                    <a:pt x="326" y="20195"/>
                  </a:cubicBezTo>
                  <a:cubicBezTo>
                    <a:pt x="709" y="20624"/>
                    <a:pt x="1475" y="20767"/>
                    <a:pt x="2241" y="20481"/>
                  </a:cubicBezTo>
                  <a:cubicBezTo>
                    <a:pt x="3007" y="20195"/>
                    <a:pt x="3773" y="19479"/>
                    <a:pt x="4462" y="18907"/>
                  </a:cubicBezTo>
                  <a:cubicBezTo>
                    <a:pt x="5152" y="18335"/>
                    <a:pt x="5764" y="17906"/>
                    <a:pt x="5994" y="18049"/>
                  </a:cubicBezTo>
                  <a:cubicBezTo>
                    <a:pt x="6224" y="18192"/>
                    <a:pt x="6071" y="18907"/>
                    <a:pt x="5994" y="19622"/>
                  </a:cubicBezTo>
                  <a:cubicBezTo>
                    <a:pt x="5917" y="20338"/>
                    <a:pt x="5917" y="21053"/>
                    <a:pt x="6300" y="21267"/>
                  </a:cubicBezTo>
                  <a:cubicBezTo>
                    <a:pt x="6683" y="21482"/>
                    <a:pt x="7449" y="21196"/>
                    <a:pt x="9058" y="19479"/>
                  </a:cubicBezTo>
                  <a:cubicBezTo>
                    <a:pt x="10666" y="17763"/>
                    <a:pt x="13117" y="14616"/>
                    <a:pt x="15339" y="11397"/>
                  </a:cubicBezTo>
                  <a:cubicBezTo>
                    <a:pt x="17560" y="8179"/>
                    <a:pt x="19552" y="4889"/>
                    <a:pt x="20547" y="2886"/>
                  </a:cubicBezTo>
                  <a:cubicBezTo>
                    <a:pt x="21543" y="883"/>
                    <a:pt x="21543" y="168"/>
                    <a:pt x="21237" y="25"/>
                  </a:cubicBezTo>
                  <a:cubicBezTo>
                    <a:pt x="20930" y="-118"/>
                    <a:pt x="20317" y="311"/>
                    <a:pt x="19169" y="2600"/>
                  </a:cubicBezTo>
                  <a:cubicBezTo>
                    <a:pt x="18020" y="4889"/>
                    <a:pt x="16334" y="9037"/>
                    <a:pt x="15492" y="11898"/>
                  </a:cubicBezTo>
                  <a:cubicBezTo>
                    <a:pt x="14649" y="14759"/>
                    <a:pt x="14649" y="16332"/>
                    <a:pt x="14726" y="17477"/>
                  </a:cubicBezTo>
                  <a:cubicBezTo>
                    <a:pt x="14803" y="18621"/>
                    <a:pt x="14956" y="19336"/>
                    <a:pt x="15415" y="19694"/>
                  </a:cubicBezTo>
                  <a:cubicBezTo>
                    <a:pt x="15875" y="20052"/>
                    <a:pt x="16641" y="20052"/>
                    <a:pt x="17254" y="19765"/>
                  </a:cubicBezTo>
                  <a:cubicBezTo>
                    <a:pt x="17866" y="19479"/>
                    <a:pt x="18326" y="18907"/>
                    <a:pt x="18786" y="183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2" name="Line"/>
            <p:cNvSpPr/>
            <p:nvPr/>
          </p:nvSpPr>
          <p:spPr>
            <a:xfrm>
              <a:off x="8861245" y="5833403"/>
              <a:ext cx="280531" cy="1731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4" h="21286" fill="norm" stroke="1" extrusionOk="0">
                  <a:moveTo>
                    <a:pt x="2035" y="13340"/>
                  </a:moveTo>
                  <a:cubicBezTo>
                    <a:pt x="1061" y="11778"/>
                    <a:pt x="86" y="10217"/>
                    <a:pt x="5" y="9176"/>
                  </a:cubicBezTo>
                  <a:cubicBezTo>
                    <a:pt x="-76" y="8135"/>
                    <a:pt x="736" y="7614"/>
                    <a:pt x="2766" y="7094"/>
                  </a:cubicBezTo>
                  <a:cubicBezTo>
                    <a:pt x="4796" y="6573"/>
                    <a:pt x="8044" y="6053"/>
                    <a:pt x="10318" y="6443"/>
                  </a:cubicBezTo>
                  <a:cubicBezTo>
                    <a:pt x="12592" y="6834"/>
                    <a:pt x="13891" y="8135"/>
                    <a:pt x="14297" y="10347"/>
                  </a:cubicBezTo>
                  <a:cubicBezTo>
                    <a:pt x="14703" y="12559"/>
                    <a:pt x="14216" y="15682"/>
                    <a:pt x="13810" y="17894"/>
                  </a:cubicBezTo>
                  <a:cubicBezTo>
                    <a:pt x="13404" y="20106"/>
                    <a:pt x="13079" y="21407"/>
                    <a:pt x="12998" y="21277"/>
                  </a:cubicBezTo>
                  <a:cubicBezTo>
                    <a:pt x="12916" y="21147"/>
                    <a:pt x="13079" y="19585"/>
                    <a:pt x="13647" y="16593"/>
                  </a:cubicBezTo>
                  <a:cubicBezTo>
                    <a:pt x="14216" y="13600"/>
                    <a:pt x="15190" y="9176"/>
                    <a:pt x="15921" y="6313"/>
                  </a:cubicBezTo>
                  <a:cubicBezTo>
                    <a:pt x="16652" y="3450"/>
                    <a:pt x="17139" y="2149"/>
                    <a:pt x="17789" y="1238"/>
                  </a:cubicBezTo>
                  <a:cubicBezTo>
                    <a:pt x="18438" y="327"/>
                    <a:pt x="19250" y="-193"/>
                    <a:pt x="19900" y="67"/>
                  </a:cubicBezTo>
                  <a:cubicBezTo>
                    <a:pt x="20550" y="327"/>
                    <a:pt x="21037" y="1368"/>
                    <a:pt x="21524" y="240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3" name="Line"/>
            <p:cNvSpPr/>
            <p:nvPr/>
          </p:nvSpPr>
          <p:spPr>
            <a:xfrm>
              <a:off x="9110937" y="5884748"/>
              <a:ext cx="100689" cy="1202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6" h="20458" fill="norm" stroke="1" extrusionOk="0">
                  <a:moveTo>
                    <a:pt x="17356" y="5400"/>
                  </a:moveTo>
                  <a:cubicBezTo>
                    <a:pt x="12856" y="6480"/>
                    <a:pt x="8356" y="7560"/>
                    <a:pt x="5431" y="8820"/>
                  </a:cubicBezTo>
                  <a:cubicBezTo>
                    <a:pt x="2506" y="10080"/>
                    <a:pt x="1156" y="11520"/>
                    <a:pt x="481" y="13320"/>
                  </a:cubicBezTo>
                  <a:cubicBezTo>
                    <a:pt x="-194" y="15120"/>
                    <a:pt x="-194" y="17280"/>
                    <a:pt x="706" y="18900"/>
                  </a:cubicBezTo>
                  <a:cubicBezTo>
                    <a:pt x="1606" y="20520"/>
                    <a:pt x="3406" y="21600"/>
                    <a:pt x="7006" y="18360"/>
                  </a:cubicBezTo>
                  <a:cubicBezTo>
                    <a:pt x="10606" y="15120"/>
                    <a:pt x="16006" y="7560"/>
                    <a:pt x="2140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4" name="Line"/>
            <p:cNvSpPr/>
            <p:nvPr/>
          </p:nvSpPr>
          <p:spPr>
            <a:xfrm>
              <a:off x="9249725" y="5884748"/>
              <a:ext cx="177801" cy="146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71" y="3443"/>
                    <a:pt x="1543" y="6887"/>
                    <a:pt x="1929" y="9391"/>
                  </a:cubicBezTo>
                  <a:cubicBezTo>
                    <a:pt x="2314" y="11896"/>
                    <a:pt x="2314" y="13461"/>
                    <a:pt x="2186" y="15026"/>
                  </a:cubicBezTo>
                  <a:cubicBezTo>
                    <a:pt x="2057" y="16591"/>
                    <a:pt x="1800" y="18157"/>
                    <a:pt x="1929" y="18157"/>
                  </a:cubicBezTo>
                  <a:cubicBezTo>
                    <a:pt x="2057" y="18157"/>
                    <a:pt x="2571" y="16591"/>
                    <a:pt x="4243" y="13774"/>
                  </a:cubicBezTo>
                  <a:cubicBezTo>
                    <a:pt x="5914" y="10957"/>
                    <a:pt x="8743" y="6887"/>
                    <a:pt x="11057" y="4383"/>
                  </a:cubicBezTo>
                  <a:cubicBezTo>
                    <a:pt x="13371" y="1878"/>
                    <a:pt x="15171" y="939"/>
                    <a:pt x="16457" y="1252"/>
                  </a:cubicBezTo>
                  <a:cubicBezTo>
                    <a:pt x="17743" y="1565"/>
                    <a:pt x="18514" y="3130"/>
                    <a:pt x="19286" y="6730"/>
                  </a:cubicBezTo>
                  <a:cubicBezTo>
                    <a:pt x="20057" y="10330"/>
                    <a:pt x="20829" y="1596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7" name="Drawing"/>
          <p:cNvGrpSpPr/>
          <p:nvPr/>
        </p:nvGrpSpPr>
        <p:grpSpPr>
          <a:xfrm>
            <a:off x="762000" y="2127250"/>
            <a:ext cx="11976100" cy="7434040"/>
            <a:chOff x="0" y="0"/>
            <a:chExt cx="11976100" cy="7434039"/>
          </a:xfrm>
        </p:grpSpPr>
        <p:sp>
          <p:nvSpPr>
            <p:cNvPr id="767" name="Line"/>
            <p:cNvSpPr/>
            <p:nvPr/>
          </p:nvSpPr>
          <p:spPr>
            <a:xfrm>
              <a:off x="1430866" y="233821"/>
              <a:ext cx="33868" cy="4773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5" fill="norm" stroke="1" extrusionOk="0">
                  <a:moveTo>
                    <a:pt x="2700" y="1197"/>
                  </a:moveTo>
                  <a:cubicBezTo>
                    <a:pt x="1350" y="624"/>
                    <a:pt x="0" y="51"/>
                    <a:pt x="0" y="3"/>
                  </a:cubicBezTo>
                  <a:cubicBezTo>
                    <a:pt x="0" y="-45"/>
                    <a:pt x="1350" y="433"/>
                    <a:pt x="4725" y="2392"/>
                  </a:cubicBezTo>
                  <a:cubicBezTo>
                    <a:pt x="8100" y="4351"/>
                    <a:pt x="13500" y="7792"/>
                    <a:pt x="16875" y="10946"/>
                  </a:cubicBezTo>
                  <a:cubicBezTo>
                    <a:pt x="20250" y="14100"/>
                    <a:pt x="21600" y="16967"/>
                    <a:pt x="21600" y="18688"/>
                  </a:cubicBezTo>
                  <a:cubicBezTo>
                    <a:pt x="21600" y="20408"/>
                    <a:pt x="20250" y="20982"/>
                    <a:pt x="18900" y="215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8" name="Line"/>
            <p:cNvSpPr/>
            <p:nvPr/>
          </p:nvSpPr>
          <p:spPr>
            <a:xfrm>
              <a:off x="1199895" y="171450"/>
              <a:ext cx="508255" cy="146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1" h="21600" fill="norm" stroke="1" extrusionOk="0">
                  <a:moveTo>
                    <a:pt x="1355" y="21600"/>
                  </a:moveTo>
                  <a:cubicBezTo>
                    <a:pt x="728" y="20661"/>
                    <a:pt x="100" y="19722"/>
                    <a:pt x="11" y="18783"/>
                  </a:cubicBezTo>
                  <a:cubicBezTo>
                    <a:pt x="-79" y="17843"/>
                    <a:pt x="369" y="16904"/>
                    <a:pt x="2117" y="14713"/>
                  </a:cubicBezTo>
                  <a:cubicBezTo>
                    <a:pt x="3865" y="12522"/>
                    <a:pt x="6912" y="9078"/>
                    <a:pt x="10094" y="6417"/>
                  </a:cubicBezTo>
                  <a:cubicBezTo>
                    <a:pt x="13275" y="3757"/>
                    <a:pt x="16592" y="1878"/>
                    <a:pt x="18519" y="939"/>
                  </a:cubicBezTo>
                  <a:cubicBezTo>
                    <a:pt x="20445" y="0"/>
                    <a:pt x="20983" y="0"/>
                    <a:pt x="2152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69" name="Line"/>
            <p:cNvSpPr/>
            <p:nvPr/>
          </p:nvSpPr>
          <p:spPr>
            <a:xfrm>
              <a:off x="1651000" y="527049"/>
              <a:ext cx="1968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0" name="Line"/>
            <p:cNvSpPr/>
            <p:nvPr/>
          </p:nvSpPr>
          <p:spPr>
            <a:xfrm>
              <a:off x="1720849" y="615950"/>
              <a:ext cx="16510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1" name="Line"/>
            <p:cNvSpPr/>
            <p:nvPr/>
          </p:nvSpPr>
          <p:spPr>
            <a:xfrm>
              <a:off x="2654300" y="146050"/>
              <a:ext cx="292100" cy="355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252" y="1286"/>
                    <a:pt x="2504" y="2571"/>
                    <a:pt x="5009" y="4693"/>
                  </a:cubicBezTo>
                  <a:cubicBezTo>
                    <a:pt x="7513" y="6814"/>
                    <a:pt x="11270" y="9771"/>
                    <a:pt x="14243" y="12729"/>
                  </a:cubicBezTo>
                  <a:cubicBezTo>
                    <a:pt x="17217" y="15686"/>
                    <a:pt x="19409" y="1864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2" name="Line"/>
            <p:cNvSpPr/>
            <p:nvPr/>
          </p:nvSpPr>
          <p:spPr>
            <a:xfrm>
              <a:off x="2736850" y="114300"/>
              <a:ext cx="190500" cy="355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680" y="771"/>
                    <a:pt x="17760" y="1543"/>
                    <a:pt x="15480" y="3729"/>
                  </a:cubicBezTo>
                  <a:cubicBezTo>
                    <a:pt x="13200" y="5914"/>
                    <a:pt x="10560" y="9514"/>
                    <a:pt x="7920" y="12729"/>
                  </a:cubicBezTo>
                  <a:cubicBezTo>
                    <a:pt x="5280" y="15943"/>
                    <a:pt x="2640" y="1877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3" name="Line"/>
            <p:cNvSpPr/>
            <p:nvPr/>
          </p:nvSpPr>
          <p:spPr>
            <a:xfrm>
              <a:off x="2584450" y="0"/>
              <a:ext cx="361950" cy="7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411" y="16200"/>
                    <a:pt x="6821" y="10800"/>
                    <a:pt x="10421" y="7200"/>
                  </a:cubicBezTo>
                  <a:cubicBezTo>
                    <a:pt x="14021" y="3600"/>
                    <a:pt x="17811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4" name="Line"/>
            <p:cNvSpPr/>
            <p:nvPr/>
          </p:nvSpPr>
          <p:spPr>
            <a:xfrm>
              <a:off x="3244850" y="323850"/>
              <a:ext cx="24765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277" y="15200"/>
                    <a:pt x="12554" y="8800"/>
                    <a:pt x="16154" y="5200"/>
                  </a:cubicBezTo>
                  <a:cubicBezTo>
                    <a:pt x="19754" y="1600"/>
                    <a:pt x="20677" y="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5" name="Line"/>
            <p:cNvSpPr/>
            <p:nvPr/>
          </p:nvSpPr>
          <p:spPr>
            <a:xfrm>
              <a:off x="3670300" y="84443"/>
              <a:ext cx="393700" cy="3727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1" fill="norm" stroke="1" extrusionOk="0">
                  <a:moveTo>
                    <a:pt x="0" y="21491"/>
                  </a:moveTo>
                  <a:cubicBezTo>
                    <a:pt x="1277" y="18928"/>
                    <a:pt x="2555" y="16366"/>
                    <a:pt x="4006" y="13132"/>
                  </a:cubicBezTo>
                  <a:cubicBezTo>
                    <a:pt x="5458" y="9898"/>
                    <a:pt x="7084" y="5993"/>
                    <a:pt x="7897" y="3674"/>
                  </a:cubicBezTo>
                  <a:cubicBezTo>
                    <a:pt x="8710" y="1355"/>
                    <a:pt x="8710" y="623"/>
                    <a:pt x="8535" y="501"/>
                  </a:cubicBezTo>
                  <a:cubicBezTo>
                    <a:pt x="8361" y="379"/>
                    <a:pt x="8013" y="867"/>
                    <a:pt x="7490" y="2942"/>
                  </a:cubicBezTo>
                  <a:cubicBezTo>
                    <a:pt x="6968" y="5016"/>
                    <a:pt x="6271" y="8677"/>
                    <a:pt x="5923" y="11179"/>
                  </a:cubicBezTo>
                  <a:cubicBezTo>
                    <a:pt x="5574" y="13681"/>
                    <a:pt x="5574" y="15023"/>
                    <a:pt x="5690" y="16060"/>
                  </a:cubicBezTo>
                  <a:cubicBezTo>
                    <a:pt x="5806" y="17098"/>
                    <a:pt x="6039" y="17830"/>
                    <a:pt x="6445" y="18318"/>
                  </a:cubicBezTo>
                  <a:cubicBezTo>
                    <a:pt x="6852" y="18806"/>
                    <a:pt x="7432" y="19050"/>
                    <a:pt x="8245" y="18745"/>
                  </a:cubicBezTo>
                  <a:cubicBezTo>
                    <a:pt x="9058" y="18440"/>
                    <a:pt x="10103" y="17586"/>
                    <a:pt x="11671" y="15084"/>
                  </a:cubicBezTo>
                  <a:cubicBezTo>
                    <a:pt x="13239" y="12583"/>
                    <a:pt x="15329" y="8433"/>
                    <a:pt x="16490" y="5993"/>
                  </a:cubicBezTo>
                  <a:cubicBezTo>
                    <a:pt x="17652" y="3552"/>
                    <a:pt x="17884" y="2820"/>
                    <a:pt x="18116" y="1966"/>
                  </a:cubicBezTo>
                  <a:cubicBezTo>
                    <a:pt x="18348" y="1111"/>
                    <a:pt x="18581" y="135"/>
                    <a:pt x="18523" y="13"/>
                  </a:cubicBezTo>
                  <a:cubicBezTo>
                    <a:pt x="18465" y="-109"/>
                    <a:pt x="18116" y="623"/>
                    <a:pt x="17884" y="2759"/>
                  </a:cubicBezTo>
                  <a:cubicBezTo>
                    <a:pt x="17652" y="4894"/>
                    <a:pt x="17535" y="8433"/>
                    <a:pt x="17594" y="10874"/>
                  </a:cubicBezTo>
                  <a:cubicBezTo>
                    <a:pt x="17652" y="13315"/>
                    <a:pt x="17884" y="14657"/>
                    <a:pt x="18581" y="15389"/>
                  </a:cubicBezTo>
                  <a:cubicBezTo>
                    <a:pt x="19277" y="16122"/>
                    <a:pt x="20439" y="16244"/>
                    <a:pt x="21600" y="163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6" name="Line"/>
            <p:cNvSpPr/>
            <p:nvPr/>
          </p:nvSpPr>
          <p:spPr>
            <a:xfrm>
              <a:off x="4099805" y="298450"/>
              <a:ext cx="111701" cy="1040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55" h="21233" fill="norm" stroke="1" extrusionOk="0">
                  <a:moveTo>
                    <a:pt x="9675" y="3888"/>
                  </a:moveTo>
                  <a:cubicBezTo>
                    <a:pt x="7747" y="3888"/>
                    <a:pt x="5818" y="3888"/>
                    <a:pt x="3697" y="6264"/>
                  </a:cubicBezTo>
                  <a:cubicBezTo>
                    <a:pt x="1575" y="8640"/>
                    <a:pt x="-739" y="13392"/>
                    <a:pt x="225" y="16632"/>
                  </a:cubicBezTo>
                  <a:cubicBezTo>
                    <a:pt x="1190" y="19872"/>
                    <a:pt x="5432" y="21600"/>
                    <a:pt x="9290" y="21168"/>
                  </a:cubicBezTo>
                  <a:cubicBezTo>
                    <a:pt x="13147" y="20736"/>
                    <a:pt x="16618" y="18144"/>
                    <a:pt x="18547" y="15336"/>
                  </a:cubicBezTo>
                  <a:cubicBezTo>
                    <a:pt x="20475" y="12528"/>
                    <a:pt x="20861" y="9504"/>
                    <a:pt x="19704" y="6912"/>
                  </a:cubicBezTo>
                  <a:cubicBezTo>
                    <a:pt x="18547" y="4320"/>
                    <a:pt x="15847" y="2160"/>
                    <a:pt x="1314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7" name="Line"/>
            <p:cNvSpPr/>
            <p:nvPr/>
          </p:nvSpPr>
          <p:spPr>
            <a:xfrm>
              <a:off x="2761118" y="666750"/>
              <a:ext cx="1493383" cy="1326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6" h="21482" fill="norm" stroke="1" extrusionOk="0">
                  <a:moveTo>
                    <a:pt x="843" y="19543"/>
                  </a:moveTo>
                  <a:cubicBezTo>
                    <a:pt x="659" y="19543"/>
                    <a:pt x="476" y="19543"/>
                    <a:pt x="307" y="19886"/>
                  </a:cubicBezTo>
                  <a:cubicBezTo>
                    <a:pt x="139" y="20229"/>
                    <a:pt x="-14" y="20914"/>
                    <a:pt x="1" y="21257"/>
                  </a:cubicBezTo>
                  <a:cubicBezTo>
                    <a:pt x="17" y="21600"/>
                    <a:pt x="200" y="21600"/>
                    <a:pt x="889" y="20914"/>
                  </a:cubicBezTo>
                  <a:cubicBezTo>
                    <a:pt x="1577" y="20229"/>
                    <a:pt x="2770" y="18857"/>
                    <a:pt x="3872" y="17314"/>
                  </a:cubicBezTo>
                  <a:cubicBezTo>
                    <a:pt x="4973" y="15771"/>
                    <a:pt x="5983" y="14057"/>
                    <a:pt x="7130" y="12343"/>
                  </a:cubicBezTo>
                  <a:cubicBezTo>
                    <a:pt x="8277" y="10629"/>
                    <a:pt x="9562" y="8914"/>
                    <a:pt x="10862" y="7371"/>
                  </a:cubicBezTo>
                  <a:cubicBezTo>
                    <a:pt x="12163" y="5829"/>
                    <a:pt x="13478" y="4457"/>
                    <a:pt x="14794" y="3429"/>
                  </a:cubicBezTo>
                  <a:cubicBezTo>
                    <a:pt x="16110" y="2400"/>
                    <a:pt x="17425" y="1714"/>
                    <a:pt x="18557" y="1200"/>
                  </a:cubicBezTo>
                  <a:cubicBezTo>
                    <a:pt x="19689" y="686"/>
                    <a:pt x="20638" y="343"/>
                    <a:pt x="2158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8" name="Line"/>
            <p:cNvSpPr/>
            <p:nvPr/>
          </p:nvSpPr>
          <p:spPr>
            <a:xfrm>
              <a:off x="3251563" y="983977"/>
              <a:ext cx="139515" cy="2600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33" h="21404" fill="norm" stroke="1" extrusionOk="0">
                  <a:moveTo>
                    <a:pt x="14972" y="5248"/>
                  </a:moveTo>
                  <a:cubicBezTo>
                    <a:pt x="14972" y="4377"/>
                    <a:pt x="14972" y="3506"/>
                    <a:pt x="13877" y="2461"/>
                  </a:cubicBezTo>
                  <a:cubicBezTo>
                    <a:pt x="12781" y="1416"/>
                    <a:pt x="10590" y="196"/>
                    <a:pt x="8085" y="22"/>
                  </a:cubicBezTo>
                  <a:cubicBezTo>
                    <a:pt x="5581" y="-152"/>
                    <a:pt x="2763" y="719"/>
                    <a:pt x="1198" y="1590"/>
                  </a:cubicBezTo>
                  <a:cubicBezTo>
                    <a:pt x="-367" y="2461"/>
                    <a:pt x="-680" y="3332"/>
                    <a:pt x="1981" y="4987"/>
                  </a:cubicBezTo>
                  <a:cubicBezTo>
                    <a:pt x="4642" y="6642"/>
                    <a:pt x="10277" y="9080"/>
                    <a:pt x="14346" y="11432"/>
                  </a:cubicBezTo>
                  <a:cubicBezTo>
                    <a:pt x="18416" y="13783"/>
                    <a:pt x="20920" y="16048"/>
                    <a:pt x="20607" y="17703"/>
                  </a:cubicBezTo>
                  <a:cubicBezTo>
                    <a:pt x="20294" y="19358"/>
                    <a:pt x="17163" y="20403"/>
                    <a:pt x="14816" y="20925"/>
                  </a:cubicBezTo>
                  <a:cubicBezTo>
                    <a:pt x="12468" y="21448"/>
                    <a:pt x="10903" y="21448"/>
                    <a:pt x="9337" y="21361"/>
                  </a:cubicBezTo>
                  <a:cubicBezTo>
                    <a:pt x="7772" y="21274"/>
                    <a:pt x="6207" y="21100"/>
                    <a:pt x="5894" y="20577"/>
                  </a:cubicBezTo>
                  <a:cubicBezTo>
                    <a:pt x="5581" y="20054"/>
                    <a:pt x="6520" y="19183"/>
                    <a:pt x="7459" y="183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79" name="Line"/>
            <p:cNvSpPr/>
            <p:nvPr/>
          </p:nvSpPr>
          <p:spPr>
            <a:xfrm>
              <a:off x="3511550" y="971550"/>
              <a:ext cx="82550" cy="400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169" y="3314"/>
                    <a:pt x="12738" y="6629"/>
                    <a:pt x="9138" y="9943"/>
                  </a:cubicBezTo>
                  <a:cubicBezTo>
                    <a:pt x="5538" y="13257"/>
                    <a:pt x="2769" y="16571"/>
                    <a:pt x="1385" y="18514"/>
                  </a:cubicBezTo>
                  <a:cubicBezTo>
                    <a:pt x="0" y="20457"/>
                    <a:pt x="0" y="2102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0" name="Line"/>
            <p:cNvSpPr/>
            <p:nvPr/>
          </p:nvSpPr>
          <p:spPr>
            <a:xfrm>
              <a:off x="3606800" y="977900"/>
              <a:ext cx="412750" cy="3979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6889"/>
                  </a:moveTo>
                  <a:cubicBezTo>
                    <a:pt x="111" y="18153"/>
                    <a:pt x="222" y="19417"/>
                    <a:pt x="443" y="20279"/>
                  </a:cubicBezTo>
                  <a:cubicBezTo>
                    <a:pt x="665" y="21140"/>
                    <a:pt x="997" y="21600"/>
                    <a:pt x="1329" y="21600"/>
                  </a:cubicBezTo>
                  <a:cubicBezTo>
                    <a:pt x="1662" y="21600"/>
                    <a:pt x="1994" y="21140"/>
                    <a:pt x="2271" y="19187"/>
                  </a:cubicBezTo>
                  <a:cubicBezTo>
                    <a:pt x="2548" y="17234"/>
                    <a:pt x="2769" y="13787"/>
                    <a:pt x="2991" y="11030"/>
                  </a:cubicBezTo>
                  <a:cubicBezTo>
                    <a:pt x="3212" y="8272"/>
                    <a:pt x="3434" y="6204"/>
                    <a:pt x="4320" y="4653"/>
                  </a:cubicBezTo>
                  <a:cubicBezTo>
                    <a:pt x="5206" y="3102"/>
                    <a:pt x="6757" y="2068"/>
                    <a:pt x="9748" y="1379"/>
                  </a:cubicBezTo>
                  <a:cubicBezTo>
                    <a:pt x="12738" y="689"/>
                    <a:pt x="17169" y="34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1" name="Line"/>
            <p:cNvSpPr/>
            <p:nvPr/>
          </p:nvSpPr>
          <p:spPr>
            <a:xfrm>
              <a:off x="3798094" y="1141894"/>
              <a:ext cx="177007" cy="1725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4" h="21474" fill="norm" stroke="1" extrusionOk="0">
                  <a:moveTo>
                    <a:pt x="2218" y="4089"/>
                  </a:moveTo>
                  <a:cubicBezTo>
                    <a:pt x="1961" y="8567"/>
                    <a:pt x="1704" y="13045"/>
                    <a:pt x="1318" y="15942"/>
                  </a:cubicBezTo>
                  <a:cubicBezTo>
                    <a:pt x="933" y="18840"/>
                    <a:pt x="418" y="20157"/>
                    <a:pt x="161" y="20025"/>
                  </a:cubicBezTo>
                  <a:cubicBezTo>
                    <a:pt x="-96" y="19894"/>
                    <a:pt x="-96" y="18313"/>
                    <a:pt x="547" y="15415"/>
                  </a:cubicBezTo>
                  <a:cubicBezTo>
                    <a:pt x="1190" y="12518"/>
                    <a:pt x="2475" y="8303"/>
                    <a:pt x="4275" y="5142"/>
                  </a:cubicBezTo>
                  <a:cubicBezTo>
                    <a:pt x="6075" y="1981"/>
                    <a:pt x="8390" y="-126"/>
                    <a:pt x="11090" y="6"/>
                  </a:cubicBezTo>
                  <a:cubicBezTo>
                    <a:pt x="13790" y="137"/>
                    <a:pt x="16875" y="2508"/>
                    <a:pt x="18675" y="6459"/>
                  </a:cubicBezTo>
                  <a:cubicBezTo>
                    <a:pt x="20475" y="10411"/>
                    <a:pt x="20990" y="15942"/>
                    <a:pt x="21504" y="214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2" name="Line"/>
            <p:cNvSpPr/>
            <p:nvPr/>
          </p:nvSpPr>
          <p:spPr>
            <a:xfrm>
              <a:off x="5543550" y="679450"/>
              <a:ext cx="8255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3" name="Line"/>
            <p:cNvSpPr/>
            <p:nvPr/>
          </p:nvSpPr>
          <p:spPr>
            <a:xfrm>
              <a:off x="6287411" y="546100"/>
              <a:ext cx="151490" cy="1556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1" h="21466" fill="norm" stroke="1" extrusionOk="0">
                  <a:moveTo>
                    <a:pt x="2571" y="0"/>
                  </a:moveTo>
                  <a:cubicBezTo>
                    <a:pt x="1671" y="4962"/>
                    <a:pt x="771" y="9924"/>
                    <a:pt x="321" y="13135"/>
                  </a:cubicBezTo>
                  <a:cubicBezTo>
                    <a:pt x="-129" y="16346"/>
                    <a:pt x="-129" y="17805"/>
                    <a:pt x="471" y="19119"/>
                  </a:cubicBezTo>
                  <a:cubicBezTo>
                    <a:pt x="1071" y="20432"/>
                    <a:pt x="2271" y="21600"/>
                    <a:pt x="3171" y="21454"/>
                  </a:cubicBezTo>
                  <a:cubicBezTo>
                    <a:pt x="4071" y="21308"/>
                    <a:pt x="4671" y="19849"/>
                    <a:pt x="5121" y="18243"/>
                  </a:cubicBezTo>
                  <a:cubicBezTo>
                    <a:pt x="5571" y="16638"/>
                    <a:pt x="5871" y="14886"/>
                    <a:pt x="6621" y="14595"/>
                  </a:cubicBezTo>
                  <a:cubicBezTo>
                    <a:pt x="7371" y="14303"/>
                    <a:pt x="8571" y="15470"/>
                    <a:pt x="9771" y="16638"/>
                  </a:cubicBezTo>
                  <a:cubicBezTo>
                    <a:pt x="10971" y="17805"/>
                    <a:pt x="12171" y="18973"/>
                    <a:pt x="13521" y="19703"/>
                  </a:cubicBezTo>
                  <a:cubicBezTo>
                    <a:pt x="14871" y="20432"/>
                    <a:pt x="16371" y="20724"/>
                    <a:pt x="17421" y="19995"/>
                  </a:cubicBezTo>
                  <a:cubicBezTo>
                    <a:pt x="18471" y="19265"/>
                    <a:pt x="19071" y="17514"/>
                    <a:pt x="19671" y="14595"/>
                  </a:cubicBezTo>
                  <a:cubicBezTo>
                    <a:pt x="20271" y="11676"/>
                    <a:pt x="20871" y="7589"/>
                    <a:pt x="21471" y="35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4" name="Line"/>
            <p:cNvSpPr/>
            <p:nvPr/>
          </p:nvSpPr>
          <p:spPr>
            <a:xfrm>
              <a:off x="6496776" y="349250"/>
              <a:ext cx="100875" cy="3516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6" h="21490" fill="norm" stroke="1" extrusionOk="0">
                  <a:moveTo>
                    <a:pt x="9296" y="0"/>
                  </a:moveTo>
                  <a:cubicBezTo>
                    <a:pt x="8846" y="4268"/>
                    <a:pt x="8396" y="8537"/>
                    <a:pt x="7721" y="11964"/>
                  </a:cubicBezTo>
                  <a:cubicBezTo>
                    <a:pt x="7046" y="15392"/>
                    <a:pt x="6146" y="17978"/>
                    <a:pt x="4796" y="19531"/>
                  </a:cubicBezTo>
                  <a:cubicBezTo>
                    <a:pt x="3446" y="21083"/>
                    <a:pt x="1646" y="21600"/>
                    <a:pt x="746" y="21471"/>
                  </a:cubicBezTo>
                  <a:cubicBezTo>
                    <a:pt x="-154" y="21341"/>
                    <a:pt x="-154" y="20565"/>
                    <a:pt x="296" y="19143"/>
                  </a:cubicBezTo>
                  <a:cubicBezTo>
                    <a:pt x="746" y="17720"/>
                    <a:pt x="1646" y="15650"/>
                    <a:pt x="2771" y="14357"/>
                  </a:cubicBezTo>
                  <a:cubicBezTo>
                    <a:pt x="3896" y="13063"/>
                    <a:pt x="5246" y="12546"/>
                    <a:pt x="7046" y="12223"/>
                  </a:cubicBezTo>
                  <a:cubicBezTo>
                    <a:pt x="8846" y="11899"/>
                    <a:pt x="11096" y="11770"/>
                    <a:pt x="12896" y="12546"/>
                  </a:cubicBezTo>
                  <a:cubicBezTo>
                    <a:pt x="14696" y="13322"/>
                    <a:pt x="16046" y="15004"/>
                    <a:pt x="17396" y="16620"/>
                  </a:cubicBezTo>
                  <a:cubicBezTo>
                    <a:pt x="18746" y="18237"/>
                    <a:pt x="20096" y="19789"/>
                    <a:pt x="21446" y="213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5" name="Line"/>
            <p:cNvSpPr/>
            <p:nvPr/>
          </p:nvSpPr>
          <p:spPr>
            <a:xfrm>
              <a:off x="6623050" y="544369"/>
              <a:ext cx="82550" cy="1410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63" fill="norm" stroke="1" extrusionOk="0">
                  <a:moveTo>
                    <a:pt x="0" y="11526"/>
                  </a:moveTo>
                  <a:cubicBezTo>
                    <a:pt x="6092" y="9334"/>
                    <a:pt x="12185" y="7143"/>
                    <a:pt x="15785" y="5108"/>
                  </a:cubicBezTo>
                  <a:cubicBezTo>
                    <a:pt x="19385" y="3073"/>
                    <a:pt x="20492" y="1195"/>
                    <a:pt x="19385" y="413"/>
                  </a:cubicBezTo>
                  <a:cubicBezTo>
                    <a:pt x="18277" y="-370"/>
                    <a:pt x="14954" y="-57"/>
                    <a:pt x="11631" y="1508"/>
                  </a:cubicBezTo>
                  <a:cubicBezTo>
                    <a:pt x="8308" y="3073"/>
                    <a:pt x="4985" y="5891"/>
                    <a:pt x="3323" y="8552"/>
                  </a:cubicBezTo>
                  <a:cubicBezTo>
                    <a:pt x="1662" y="11213"/>
                    <a:pt x="1662" y="13717"/>
                    <a:pt x="3600" y="15908"/>
                  </a:cubicBezTo>
                  <a:cubicBezTo>
                    <a:pt x="5538" y="18100"/>
                    <a:pt x="9415" y="19978"/>
                    <a:pt x="12738" y="20604"/>
                  </a:cubicBezTo>
                  <a:cubicBezTo>
                    <a:pt x="16062" y="21230"/>
                    <a:pt x="18831" y="20604"/>
                    <a:pt x="21600" y="199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6" name="Line"/>
            <p:cNvSpPr/>
            <p:nvPr/>
          </p:nvSpPr>
          <p:spPr>
            <a:xfrm>
              <a:off x="6756400" y="534846"/>
              <a:ext cx="323850" cy="1551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1" fill="norm" stroke="1" extrusionOk="0">
                  <a:moveTo>
                    <a:pt x="0" y="5055"/>
                  </a:moveTo>
                  <a:cubicBezTo>
                    <a:pt x="1129" y="7098"/>
                    <a:pt x="2259" y="9142"/>
                    <a:pt x="2965" y="11477"/>
                  </a:cubicBezTo>
                  <a:cubicBezTo>
                    <a:pt x="3671" y="13812"/>
                    <a:pt x="3953" y="16439"/>
                    <a:pt x="3882" y="18336"/>
                  </a:cubicBezTo>
                  <a:cubicBezTo>
                    <a:pt x="3812" y="20233"/>
                    <a:pt x="3388" y="21401"/>
                    <a:pt x="2965" y="21401"/>
                  </a:cubicBezTo>
                  <a:cubicBezTo>
                    <a:pt x="2541" y="21401"/>
                    <a:pt x="2118" y="20233"/>
                    <a:pt x="2188" y="17315"/>
                  </a:cubicBezTo>
                  <a:cubicBezTo>
                    <a:pt x="2259" y="14396"/>
                    <a:pt x="2824" y="9725"/>
                    <a:pt x="3812" y="6515"/>
                  </a:cubicBezTo>
                  <a:cubicBezTo>
                    <a:pt x="4800" y="3304"/>
                    <a:pt x="6212" y="1552"/>
                    <a:pt x="7341" y="677"/>
                  </a:cubicBezTo>
                  <a:cubicBezTo>
                    <a:pt x="8471" y="-199"/>
                    <a:pt x="9318" y="-199"/>
                    <a:pt x="9882" y="531"/>
                  </a:cubicBezTo>
                  <a:cubicBezTo>
                    <a:pt x="10447" y="1260"/>
                    <a:pt x="10729" y="2720"/>
                    <a:pt x="11224" y="3450"/>
                  </a:cubicBezTo>
                  <a:cubicBezTo>
                    <a:pt x="11718" y="4179"/>
                    <a:pt x="12424" y="4179"/>
                    <a:pt x="12988" y="3596"/>
                  </a:cubicBezTo>
                  <a:cubicBezTo>
                    <a:pt x="13553" y="3012"/>
                    <a:pt x="13976" y="1844"/>
                    <a:pt x="13835" y="1115"/>
                  </a:cubicBezTo>
                  <a:cubicBezTo>
                    <a:pt x="13694" y="385"/>
                    <a:pt x="12988" y="93"/>
                    <a:pt x="12212" y="1260"/>
                  </a:cubicBezTo>
                  <a:cubicBezTo>
                    <a:pt x="11435" y="2428"/>
                    <a:pt x="10588" y="5055"/>
                    <a:pt x="10447" y="7974"/>
                  </a:cubicBezTo>
                  <a:cubicBezTo>
                    <a:pt x="10306" y="10893"/>
                    <a:pt x="10871" y="14104"/>
                    <a:pt x="12847" y="14833"/>
                  </a:cubicBezTo>
                  <a:cubicBezTo>
                    <a:pt x="14824" y="15563"/>
                    <a:pt x="18212" y="13812"/>
                    <a:pt x="21600" y="120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7" name="Line"/>
            <p:cNvSpPr/>
            <p:nvPr/>
          </p:nvSpPr>
          <p:spPr>
            <a:xfrm>
              <a:off x="7975600" y="391583"/>
              <a:ext cx="150677" cy="349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6" h="21385" fill="norm" stroke="1" extrusionOk="0">
                  <a:moveTo>
                    <a:pt x="17100" y="2457"/>
                  </a:moveTo>
                  <a:cubicBezTo>
                    <a:pt x="16800" y="1811"/>
                    <a:pt x="16500" y="1164"/>
                    <a:pt x="15600" y="711"/>
                  </a:cubicBezTo>
                  <a:cubicBezTo>
                    <a:pt x="14700" y="259"/>
                    <a:pt x="13200" y="0"/>
                    <a:pt x="10950" y="0"/>
                  </a:cubicBezTo>
                  <a:cubicBezTo>
                    <a:pt x="8700" y="0"/>
                    <a:pt x="5700" y="259"/>
                    <a:pt x="3600" y="1293"/>
                  </a:cubicBezTo>
                  <a:cubicBezTo>
                    <a:pt x="1500" y="2328"/>
                    <a:pt x="300" y="4139"/>
                    <a:pt x="1200" y="5820"/>
                  </a:cubicBezTo>
                  <a:cubicBezTo>
                    <a:pt x="2100" y="7502"/>
                    <a:pt x="5100" y="9054"/>
                    <a:pt x="8550" y="10477"/>
                  </a:cubicBezTo>
                  <a:cubicBezTo>
                    <a:pt x="12000" y="11899"/>
                    <a:pt x="15900" y="13193"/>
                    <a:pt x="18300" y="14098"/>
                  </a:cubicBezTo>
                  <a:cubicBezTo>
                    <a:pt x="20700" y="15004"/>
                    <a:pt x="21600" y="15521"/>
                    <a:pt x="21300" y="16620"/>
                  </a:cubicBezTo>
                  <a:cubicBezTo>
                    <a:pt x="21000" y="17720"/>
                    <a:pt x="19500" y="19401"/>
                    <a:pt x="17250" y="20371"/>
                  </a:cubicBezTo>
                  <a:cubicBezTo>
                    <a:pt x="15000" y="21341"/>
                    <a:pt x="12000" y="21600"/>
                    <a:pt x="9000" y="21212"/>
                  </a:cubicBezTo>
                  <a:cubicBezTo>
                    <a:pt x="6000" y="20824"/>
                    <a:pt x="3000" y="19789"/>
                    <a:pt x="0" y="187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8" name="Line"/>
            <p:cNvSpPr/>
            <p:nvPr/>
          </p:nvSpPr>
          <p:spPr>
            <a:xfrm>
              <a:off x="8375650" y="596900"/>
              <a:ext cx="139700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89" name="Line"/>
            <p:cNvSpPr/>
            <p:nvPr/>
          </p:nvSpPr>
          <p:spPr>
            <a:xfrm>
              <a:off x="8362950" y="711200"/>
              <a:ext cx="1905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0" name="Line"/>
            <p:cNvSpPr/>
            <p:nvPr/>
          </p:nvSpPr>
          <p:spPr>
            <a:xfrm>
              <a:off x="8820150" y="127264"/>
              <a:ext cx="2921000" cy="11896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63" fill="norm" stroke="1" extrusionOk="0">
                  <a:moveTo>
                    <a:pt x="0" y="17950"/>
                  </a:moveTo>
                  <a:cubicBezTo>
                    <a:pt x="63" y="18871"/>
                    <a:pt x="125" y="19792"/>
                    <a:pt x="180" y="20348"/>
                  </a:cubicBezTo>
                  <a:cubicBezTo>
                    <a:pt x="235" y="20904"/>
                    <a:pt x="282" y="21096"/>
                    <a:pt x="329" y="21269"/>
                  </a:cubicBezTo>
                  <a:cubicBezTo>
                    <a:pt x="376" y="21442"/>
                    <a:pt x="423" y="21595"/>
                    <a:pt x="462" y="21557"/>
                  </a:cubicBezTo>
                  <a:cubicBezTo>
                    <a:pt x="501" y="21518"/>
                    <a:pt x="532" y="21288"/>
                    <a:pt x="595" y="20386"/>
                  </a:cubicBezTo>
                  <a:cubicBezTo>
                    <a:pt x="657" y="19485"/>
                    <a:pt x="751" y="17912"/>
                    <a:pt x="837" y="16416"/>
                  </a:cubicBezTo>
                  <a:cubicBezTo>
                    <a:pt x="923" y="14919"/>
                    <a:pt x="1002" y="13500"/>
                    <a:pt x="1064" y="11965"/>
                  </a:cubicBezTo>
                  <a:cubicBezTo>
                    <a:pt x="1127" y="10431"/>
                    <a:pt x="1174" y="8781"/>
                    <a:pt x="1174" y="7265"/>
                  </a:cubicBezTo>
                  <a:cubicBezTo>
                    <a:pt x="1174" y="5750"/>
                    <a:pt x="1127" y="4369"/>
                    <a:pt x="1072" y="3371"/>
                  </a:cubicBezTo>
                  <a:cubicBezTo>
                    <a:pt x="1017" y="2374"/>
                    <a:pt x="955" y="1760"/>
                    <a:pt x="931" y="1299"/>
                  </a:cubicBezTo>
                  <a:cubicBezTo>
                    <a:pt x="908" y="839"/>
                    <a:pt x="923" y="532"/>
                    <a:pt x="970" y="379"/>
                  </a:cubicBezTo>
                  <a:cubicBezTo>
                    <a:pt x="1017" y="225"/>
                    <a:pt x="1096" y="225"/>
                    <a:pt x="1440" y="225"/>
                  </a:cubicBezTo>
                  <a:cubicBezTo>
                    <a:pt x="1784" y="225"/>
                    <a:pt x="2395" y="225"/>
                    <a:pt x="3021" y="206"/>
                  </a:cubicBezTo>
                  <a:cubicBezTo>
                    <a:pt x="3647" y="187"/>
                    <a:pt x="4289" y="148"/>
                    <a:pt x="4938" y="110"/>
                  </a:cubicBezTo>
                  <a:cubicBezTo>
                    <a:pt x="5588" y="72"/>
                    <a:pt x="6245" y="33"/>
                    <a:pt x="6856" y="14"/>
                  </a:cubicBezTo>
                  <a:cubicBezTo>
                    <a:pt x="7466" y="-5"/>
                    <a:pt x="8030" y="-5"/>
                    <a:pt x="8601" y="14"/>
                  </a:cubicBezTo>
                  <a:cubicBezTo>
                    <a:pt x="9172" y="33"/>
                    <a:pt x="9751" y="72"/>
                    <a:pt x="10370" y="129"/>
                  </a:cubicBezTo>
                  <a:cubicBezTo>
                    <a:pt x="10988" y="187"/>
                    <a:pt x="11645" y="264"/>
                    <a:pt x="12232" y="340"/>
                  </a:cubicBezTo>
                  <a:cubicBezTo>
                    <a:pt x="12819" y="417"/>
                    <a:pt x="13336" y="494"/>
                    <a:pt x="13883" y="570"/>
                  </a:cubicBezTo>
                  <a:cubicBezTo>
                    <a:pt x="14431" y="647"/>
                    <a:pt x="15010" y="724"/>
                    <a:pt x="15582" y="782"/>
                  </a:cubicBezTo>
                  <a:cubicBezTo>
                    <a:pt x="16153" y="839"/>
                    <a:pt x="16717" y="877"/>
                    <a:pt x="17335" y="954"/>
                  </a:cubicBezTo>
                  <a:cubicBezTo>
                    <a:pt x="17953" y="1031"/>
                    <a:pt x="18626" y="1146"/>
                    <a:pt x="19237" y="1242"/>
                  </a:cubicBezTo>
                  <a:cubicBezTo>
                    <a:pt x="19847" y="1338"/>
                    <a:pt x="20395" y="1415"/>
                    <a:pt x="20778" y="1530"/>
                  </a:cubicBezTo>
                  <a:cubicBezTo>
                    <a:pt x="21162" y="1645"/>
                    <a:pt x="21381" y="1798"/>
                    <a:pt x="21600" y="19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1" name="Line"/>
            <p:cNvSpPr/>
            <p:nvPr/>
          </p:nvSpPr>
          <p:spPr>
            <a:xfrm>
              <a:off x="9385300" y="342725"/>
              <a:ext cx="25400" cy="2668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4" fill="norm" stroke="1" extrusionOk="0">
                  <a:moveTo>
                    <a:pt x="0" y="3586"/>
                  </a:moveTo>
                  <a:cubicBezTo>
                    <a:pt x="3600" y="1885"/>
                    <a:pt x="7200" y="184"/>
                    <a:pt x="9900" y="14"/>
                  </a:cubicBezTo>
                  <a:cubicBezTo>
                    <a:pt x="12600" y="-156"/>
                    <a:pt x="14400" y="1205"/>
                    <a:pt x="16200" y="5031"/>
                  </a:cubicBezTo>
                  <a:cubicBezTo>
                    <a:pt x="18000" y="8858"/>
                    <a:pt x="19800" y="15151"/>
                    <a:pt x="21600" y="214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2" name="Line"/>
            <p:cNvSpPr/>
            <p:nvPr/>
          </p:nvSpPr>
          <p:spPr>
            <a:xfrm>
              <a:off x="9182100" y="717913"/>
              <a:ext cx="656728" cy="567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9" h="21463" fill="norm" stroke="1" extrusionOk="0">
                  <a:moveTo>
                    <a:pt x="0" y="2263"/>
                  </a:moveTo>
                  <a:cubicBezTo>
                    <a:pt x="2986" y="1463"/>
                    <a:pt x="5973" y="663"/>
                    <a:pt x="8890" y="263"/>
                  </a:cubicBezTo>
                  <a:cubicBezTo>
                    <a:pt x="11807" y="-137"/>
                    <a:pt x="14655" y="-137"/>
                    <a:pt x="16634" y="663"/>
                  </a:cubicBezTo>
                  <a:cubicBezTo>
                    <a:pt x="18614" y="1463"/>
                    <a:pt x="19725" y="3063"/>
                    <a:pt x="20419" y="5063"/>
                  </a:cubicBezTo>
                  <a:cubicBezTo>
                    <a:pt x="21114" y="7063"/>
                    <a:pt x="21392" y="9463"/>
                    <a:pt x="21496" y="12263"/>
                  </a:cubicBezTo>
                  <a:cubicBezTo>
                    <a:pt x="21600" y="15063"/>
                    <a:pt x="21531" y="18263"/>
                    <a:pt x="21461" y="214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3" name="Line"/>
            <p:cNvSpPr/>
            <p:nvPr/>
          </p:nvSpPr>
          <p:spPr>
            <a:xfrm>
              <a:off x="9175777" y="910176"/>
              <a:ext cx="139673" cy="251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3" h="21419" fill="norm" stroke="1" extrusionOk="0">
                  <a:moveTo>
                    <a:pt x="21273" y="2519"/>
                  </a:moveTo>
                  <a:cubicBezTo>
                    <a:pt x="21273" y="1619"/>
                    <a:pt x="21273" y="719"/>
                    <a:pt x="20145" y="269"/>
                  </a:cubicBezTo>
                  <a:cubicBezTo>
                    <a:pt x="19016" y="-181"/>
                    <a:pt x="16760" y="-181"/>
                    <a:pt x="13858" y="1169"/>
                  </a:cubicBezTo>
                  <a:cubicBezTo>
                    <a:pt x="10957" y="2519"/>
                    <a:pt x="7410" y="5219"/>
                    <a:pt x="4831" y="8189"/>
                  </a:cubicBezTo>
                  <a:cubicBezTo>
                    <a:pt x="2252" y="11159"/>
                    <a:pt x="640" y="14399"/>
                    <a:pt x="157" y="16559"/>
                  </a:cubicBezTo>
                  <a:cubicBezTo>
                    <a:pt x="-327" y="18719"/>
                    <a:pt x="318" y="19799"/>
                    <a:pt x="1930" y="20429"/>
                  </a:cubicBezTo>
                  <a:cubicBezTo>
                    <a:pt x="3542" y="21059"/>
                    <a:pt x="6121" y="21239"/>
                    <a:pt x="8700" y="214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4" name="Line"/>
            <p:cNvSpPr/>
            <p:nvPr/>
          </p:nvSpPr>
          <p:spPr>
            <a:xfrm>
              <a:off x="9334449" y="1007533"/>
              <a:ext cx="69901" cy="129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80" h="21600" fill="norm" stroke="1" extrusionOk="0">
                  <a:moveTo>
                    <a:pt x="1921" y="4603"/>
                  </a:moveTo>
                  <a:cubicBezTo>
                    <a:pt x="651" y="9207"/>
                    <a:pt x="-620" y="13810"/>
                    <a:pt x="333" y="13633"/>
                  </a:cubicBezTo>
                  <a:cubicBezTo>
                    <a:pt x="1286" y="13456"/>
                    <a:pt x="4462" y="8498"/>
                    <a:pt x="7956" y="5134"/>
                  </a:cubicBezTo>
                  <a:cubicBezTo>
                    <a:pt x="11451" y="1770"/>
                    <a:pt x="15262" y="0"/>
                    <a:pt x="17486" y="0"/>
                  </a:cubicBezTo>
                  <a:cubicBezTo>
                    <a:pt x="19709" y="0"/>
                    <a:pt x="20345" y="1770"/>
                    <a:pt x="20662" y="5666"/>
                  </a:cubicBezTo>
                  <a:cubicBezTo>
                    <a:pt x="20980" y="9561"/>
                    <a:pt x="20980" y="15580"/>
                    <a:pt x="2098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5" name="Line"/>
            <p:cNvSpPr/>
            <p:nvPr/>
          </p:nvSpPr>
          <p:spPr>
            <a:xfrm>
              <a:off x="9474200" y="1079499"/>
              <a:ext cx="1079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659" y="14400"/>
                    <a:pt x="9318" y="7200"/>
                    <a:pt x="12918" y="3600"/>
                  </a:cubicBezTo>
                  <a:cubicBezTo>
                    <a:pt x="16518" y="0"/>
                    <a:pt x="19059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6" name="Line"/>
            <p:cNvSpPr/>
            <p:nvPr/>
          </p:nvSpPr>
          <p:spPr>
            <a:xfrm>
              <a:off x="9645650" y="1035050"/>
              <a:ext cx="2540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7" name="Line"/>
            <p:cNvSpPr/>
            <p:nvPr/>
          </p:nvSpPr>
          <p:spPr>
            <a:xfrm>
              <a:off x="9772650" y="958850"/>
              <a:ext cx="32882" cy="241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2" h="21600" fill="norm" stroke="1" extrusionOk="0">
                  <a:moveTo>
                    <a:pt x="8100" y="0"/>
                  </a:moveTo>
                  <a:cubicBezTo>
                    <a:pt x="14850" y="3789"/>
                    <a:pt x="21600" y="7579"/>
                    <a:pt x="20925" y="11084"/>
                  </a:cubicBezTo>
                  <a:cubicBezTo>
                    <a:pt x="20250" y="14589"/>
                    <a:pt x="12150" y="17811"/>
                    <a:pt x="7425" y="19516"/>
                  </a:cubicBezTo>
                  <a:cubicBezTo>
                    <a:pt x="2700" y="21221"/>
                    <a:pt x="1350" y="2141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8" name="Line"/>
            <p:cNvSpPr/>
            <p:nvPr/>
          </p:nvSpPr>
          <p:spPr>
            <a:xfrm>
              <a:off x="10052050" y="781050"/>
              <a:ext cx="127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799" name="Line"/>
            <p:cNvSpPr/>
            <p:nvPr/>
          </p:nvSpPr>
          <p:spPr>
            <a:xfrm>
              <a:off x="10256406" y="527050"/>
              <a:ext cx="259195" cy="292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1" h="21600" fill="norm" stroke="1" extrusionOk="0">
                  <a:moveTo>
                    <a:pt x="21331" y="0"/>
                  </a:moveTo>
                  <a:cubicBezTo>
                    <a:pt x="19415" y="313"/>
                    <a:pt x="17499" y="626"/>
                    <a:pt x="14712" y="1643"/>
                  </a:cubicBezTo>
                  <a:cubicBezTo>
                    <a:pt x="11925" y="2661"/>
                    <a:pt x="8266" y="4383"/>
                    <a:pt x="6002" y="5557"/>
                  </a:cubicBezTo>
                  <a:cubicBezTo>
                    <a:pt x="3737" y="6730"/>
                    <a:pt x="2866" y="7357"/>
                    <a:pt x="2344" y="8061"/>
                  </a:cubicBezTo>
                  <a:cubicBezTo>
                    <a:pt x="1821" y="8765"/>
                    <a:pt x="1647" y="9548"/>
                    <a:pt x="2083" y="10017"/>
                  </a:cubicBezTo>
                  <a:cubicBezTo>
                    <a:pt x="2518" y="10487"/>
                    <a:pt x="3563" y="10643"/>
                    <a:pt x="4957" y="10957"/>
                  </a:cubicBezTo>
                  <a:cubicBezTo>
                    <a:pt x="6350" y="11270"/>
                    <a:pt x="8092" y="11739"/>
                    <a:pt x="9312" y="12209"/>
                  </a:cubicBezTo>
                  <a:cubicBezTo>
                    <a:pt x="10531" y="12678"/>
                    <a:pt x="11228" y="13148"/>
                    <a:pt x="11315" y="13696"/>
                  </a:cubicBezTo>
                  <a:cubicBezTo>
                    <a:pt x="11402" y="14243"/>
                    <a:pt x="10879" y="14870"/>
                    <a:pt x="9486" y="15496"/>
                  </a:cubicBezTo>
                  <a:cubicBezTo>
                    <a:pt x="8092" y="16122"/>
                    <a:pt x="5828" y="16748"/>
                    <a:pt x="4347" y="17296"/>
                  </a:cubicBezTo>
                  <a:cubicBezTo>
                    <a:pt x="2866" y="17843"/>
                    <a:pt x="2170" y="18313"/>
                    <a:pt x="1386" y="19017"/>
                  </a:cubicBezTo>
                  <a:cubicBezTo>
                    <a:pt x="602" y="19722"/>
                    <a:pt x="-269" y="20661"/>
                    <a:pt x="79" y="21130"/>
                  </a:cubicBezTo>
                  <a:cubicBezTo>
                    <a:pt x="428" y="21600"/>
                    <a:pt x="1996" y="21600"/>
                    <a:pt x="5392" y="21600"/>
                  </a:cubicBezTo>
                  <a:cubicBezTo>
                    <a:pt x="8789" y="21600"/>
                    <a:pt x="14015" y="21600"/>
                    <a:pt x="1924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0" name="Line"/>
            <p:cNvSpPr/>
            <p:nvPr/>
          </p:nvSpPr>
          <p:spPr>
            <a:xfrm>
              <a:off x="10619604" y="543336"/>
              <a:ext cx="149996" cy="2724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9" h="21066" fill="norm" stroke="1" extrusionOk="0">
                  <a:moveTo>
                    <a:pt x="21259" y="3159"/>
                  </a:moveTo>
                  <a:cubicBezTo>
                    <a:pt x="20959" y="1850"/>
                    <a:pt x="20659" y="541"/>
                    <a:pt x="19909" y="132"/>
                  </a:cubicBezTo>
                  <a:cubicBezTo>
                    <a:pt x="19159" y="-277"/>
                    <a:pt x="17959" y="214"/>
                    <a:pt x="14809" y="2341"/>
                  </a:cubicBezTo>
                  <a:cubicBezTo>
                    <a:pt x="11659" y="4468"/>
                    <a:pt x="6559" y="8232"/>
                    <a:pt x="3559" y="11096"/>
                  </a:cubicBezTo>
                  <a:cubicBezTo>
                    <a:pt x="559" y="13959"/>
                    <a:pt x="-341" y="15923"/>
                    <a:pt x="109" y="17559"/>
                  </a:cubicBezTo>
                  <a:cubicBezTo>
                    <a:pt x="559" y="19196"/>
                    <a:pt x="2359" y="20505"/>
                    <a:pt x="5659" y="20914"/>
                  </a:cubicBezTo>
                  <a:cubicBezTo>
                    <a:pt x="8959" y="21323"/>
                    <a:pt x="13759" y="20832"/>
                    <a:pt x="18559" y="203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1" name="Line"/>
            <p:cNvSpPr/>
            <p:nvPr/>
          </p:nvSpPr>
          <p:spPr>
            <a:xfrm>
              <a:off x="10845799" y="615950"/>
              <a:ext cx="133351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457" y="5449"/>
                    <a:pt x="8914" y="10897"/>
                    <a:pt x="12514" y="14497"/>
                  </a:cubicBezTo>
                  <a:cubicBezTo>
                    <a:pt x="16114" y="18097"/>
                    <a:pt x="18857" y="1984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2" name="Line"/>
            <p:cNvSpPr/>
            <p:nvPr/>
          </p:nvSpPr>
          <p:spPr>
            <a:xfrm>
              <a:off x="10852150" y="581522"/>
              <a:ext cx="152400" cy="3011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9" fill="norm" stroke="1" extrusionOk="0">
                  <a:moveTo>
                    <a:pt x="21600" y="191"/>
                  </a:moveTo>
                  <a:cubicBezTo>
                    <a:pt x="20100" y="40"/>
                    <a:pt x="18600" y="-111"/>
                    <a:pt x="17250" y="116"/>
                  </a:cubicBezTo>
                  <a:cubicBezTo>
                    <a:pt x="15900" y="342"/>
                    <a:pt x="14700" y="946"/>
                    <a:pt x="12600" y="2834"/>
                  </a:cubicBezTo>
                  <a:cubicBezTo>
                    <a:pt x="10500" y="4723"/>
                    <a:pt x="7500" y="7895"/>
                    <a:pt x="5250" y="11218"/>
                  </a:cubicBezTo>
                  <a:cubicBezTo>
                    <a:pt x="3000" y="14541"/>
                    <a:pt x="1500" y="18015"/>
                    <a:pt x="0" y="214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3" name="Line"/>
            <p:cNvSpPr/>
            <p:nvPr/>
          </p:nvSpPr>
          <p:spPr>
            <a:xfrm>
              <a:off x="11029950" y="825500"/>
              <a:ext cx="1270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4" name="Line"/>
            <p:cNvSpPr/>
            <p:nvPr/>
          </p:nvSpPr>
          <p:spPr>
            <a:xfrm>
              <a:off x="11030483" y="706172"/>
              <a:ext cx="39725" cy="431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69" h="20957" fill="norm" stroke="1" extrusionOk="0">
                  <a:moveTo>
                    <a:pt x="19168" y="11700"/>
                  </a:moveTo>
                  <a:cubicBezTo>
                    <a:pt x="15928" y="7586"/>
                    <a:pt x="12688" y="3471"/>
                    <a:pt x="10528" y="3986"/>
                  </a:cubicBezTo>
                  <a:cubicBezTo>
                    <a:pt x="8368" y="4500"/>
                    <a:pt x="7288" y="9643"/>
                    <a:pt x="9448" y="12214"/>
                  </a:cubicBezTo>
                  <a:cubicBezTo>
                    <a:pt x="11608" y="14786"/>
                    <a:pt x="17008" y="14786"/>
                    <a:pt x="19168" y="12214"/>
                  </a:cubicBezTo>
                  <a:cubicBezTo>
                    <a:pt x="21328" y="9643"/>
                    <a:pt x="20248" y="4500"/>
                    <a:pt x="16468" y="1928"/>
                  </a:cubicBezTo>
                  <a:cubicBezTo>
                    <a:pt x="12688" y="-643"/>
                    <a:pt x="6208" y="-643"/>
                    <a:pt x="2968" y="1928"/>
                  </a:cubicBezTo>
                  <a:cubicBezTo>
                    <a:pt x="-272" y="4500"/>
                    <a:pt x="-272" y="9643"/>
                    <a:pt x="268" y="13243"/>
                  </a:cubicBezTo>
                  <a:cubicBezTo>
                    <a:pt x="808" y="16843"/>
                    <a:pt x="1888" y="18900"/>
                    <a:pt x="2968" y="209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5" name="Line"/>
            <p:cNvSpPr/>
            <p:nvPr/>
          </p:nvSpPr>
          <p:spPr>
            <a:xfrm>
              <a:off x="11156950" y="779827"/>
              <a:ext cx="215900" cy="139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0" y="20297"/>
                  </a:moveTo>
                  <a:cubicBezTo>
                    <a:pt x="3600" y="11040"/>
                    <a:pt x="7200" y="1783"/>
                    <a:pt x="10800" y="240"/>
                  </a:cubicBezTo>
                  <a:cubicBezTo>
                    <a:pt x="14400" y="-1303"/>
                    <a:pt x="18000" y="4868"/>
                    <a:pt x="21600" y="110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6" name="Line"/>
            <p:cNvSpPr/>
            <p:nvPr/>
          </p:nvSpPr>
          <p:spPr>
            <a:xfrm>
              <a:off x="11404600" y="666750"/>
              <a:ext cx="127000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7" name="Line"/>
            <p:cNvSpPr/>
            <p:nvPr/>
          </p:nvSpPr>
          <p:spPr>
            <a:xfrm>
              <a:off x="11423650" y="673100"/>
              <a:ext cx="133350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086" y="5657"/>
                    <a:pt x="8571" y="11314"/>
                    <a:pt x="4971" y="14914"/>
                  </a:cubicBezTo>
                  <a:cubicBezTo>
                    <a:pt x="1371" y="18514"/>
                    <a:pt x="686" y="2005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8" name="Line"/>
            <p:cNvSpPr/>
            <p:nvPr/>
          </p:nvSpPr>
          <p:spPr>
            <a:xfrm>
              <a:off x="11360149" y="611716"/>
              <a:ext cx="228601" cy="42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000" y="10800"/>
                    <a:pt x="12000" y="0"/>
                    <a:pt x="15600" y="0"/>
                  </a:cubicBezTo>
                  <a:cubicBezTo>
                    <a:pt x="19200" y="0"/>
                    <a:pt x="20400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09" name="Line"/>
            <p:cNvSpPr/>
            <p:nvPr/>
          </p:nvSpPr>
          <p:spPr>
            <a:xfrm>
              <a:off x="11595100" y="641349"/>
              <a:ext cx="100440" cy="279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7" h="21600" fill="norm" stroke="1" extrusionOk="0">
                  <a:moveTo>
                    <a:pt x="11902" y="0"/>
                  </a:moveTo>
                  <a:cubicBezTo>
                    <a:pt x="15869" y="4255"/>
                    <a:pt x="19837" y="8509"/>
                    <a:pt x="20718" y="11945"/>
                  </a:cubicBezTo>
                  <a:cubicBezTo>
                    <a:pt x="21600" y="15382"/>
                    <a:pt x="19396" y="18000"/>
                    <a:pt x="17192" y="19555"/>
                  </a:cubicBezTo>
                  <a:cubicBezTo>
                    <a:pt x="14988" y="21109"/>
                    <a:pt x="12784" y="21600"/>
                    <a:pt x="9918" y="21600"/>
                  </a:cubicBezTo>
                  <a:cubicBezTo>
                    <a:pt x="7053" y="21600"/>
                    <a:pt x="3527" y="21109"/>
                    <a:pt x="0" y="206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0" name="Line"/>
            <p:cNvSpPr/>
            <p:nvPr/>
          </p:nvSpPr>
          <p:spPr>
            <a:xfrm>
              <a:off x="11772900" y="520700"/>
              <a:ext cx="177800" cy="169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71" y="0"/>
                    <a:pt x="5143" y="0"/>
                    <a:pt x="6686" y="675"/>
                  </a:cubicBezTo>
                  <a:cubicBezTo>
                    <a:pt x="8229" y="1350"/>
                    <a:pt x="8743" y="2700"/>
                    <a:pt x="8229" y="5130"/>
                  </a:cubicBezTo>
                  <a:cubicBezTo>
                    <a:pt x="7714" y="7560"/>
                    <a:pt x="6171" y="11070"/>
                    <a:pt x="4886" y="13230"/>
                  </a:cubicBezTo>
                  <a:cubicBezTo>
                    <a:pt x="3600" y="15390"/>
                    <a:pt x="2571" y="16200"/>
                    <a:pt x="1929" y="17280"/>
                  </a:cubicBezTo>
                  <a:cubicBezTo>
                    <a:pt x="1286" y="18360"/>
                    <a:pt x="1029" y="19710"/>
                    <a:pt x="1671" y="20520"/>
                  </a:cubicBezTo>
                  <a:cubicBezTo>
                    <a:pt x="2314" y="21330"/>
                    <a:pt x="3857" y="21600"/>
                    <a:pt x="7329" y="21600"/>
                  </a:cubicBezTo>
                  <a:cubicBezTo>
                    <a:pt x="10800" y="21600"/>
                    <a:pt x="16200" y="21330"/>
                    <a:pt x="21600" y="210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1" name="Line"/>
            <p:cNvSpPr/>
            <p:nvPr/>
          </p:nvSpPr>
          <p:spPr>
            <a:xfrm>
              <a:off x="868743" y="2461597"/>
              <a:ext cx="369508" cy="6609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7" h="21411" fill="norm" stroke="1" extrusionOk="0">
                  <a:moveTo>
                    <a:pt x="5625" y="2540"/>
                  </a:moveTo>
                  <a:cubicBezTo>
                    <a:pt x="5008" y="2540"/>
                    <a:pt x="4390" y="2540"/>
                    <a:pt x="3588" y="2574"/>
                  </a:cubicBezTo>
                  <a:cubicBezTo>
                    <a:pt x="2786" y="2608"/>
                    <a:pt x="1798" y="2677"/>
                    <a:pt x="1305" y="2540"/>
                  </a:cubicBezTo>
                  <a:cubicBezTo>
                    <a:pt x="811" y="2403"/>
                    <a:pt x="811" y="2060"/>
                    <a:pt x="1058" y="1785"/>
                  </a:cubicBezTo>
                  <a:cubicBezTo>
                    <a:pt x="1305" y="1511"/>
                    <a:pt x="1798" y="1305"/>
                    <a:pt x="2477" y="1031"/>
                  </a:cubicBezTo>
                  <a:cubicBezTo>
                    <a:pt x="3156" y="757"/>
                    <a:pt x="4020" y="414"/>
                    <a:pt x="4761" y="208"/>
                  </a:cubicBezTo>
                  <a:cubicBezTo>
                    <a:pt x="5501" y="3"/>
                    <a:pt x="6118" y="-66"/>
                    <a:pt x="6612" y="71"/>
                  </a:cubicBezTo>
                  <a:cubicBezTo>
                    <a:pt x="7106" y="208"/>
                    <a:pt x="7476" y="551"/>
                    <a:pt x="7661" y="1717"/>
                  </a:cubicBezTo>
                  <a:cubicBezTo>
                    <a:pt x="7846" y="2883"/>
                    <a:pt x="7846" y="4871"/>
                    <a:pt x="7291" y="6894"/>
                  </a:cubicBezTo>
                  <a:cubicBezTo>
                    <a:pt x="6736" y="8917"/>
                    <a:pt x="5625" y="10974"/>
                    <a:pt x="4761" y="12140"/>
                  </a:cubicBezTo>
                  <a:cubicBezTo>
                    <a:pt x="3897" y="13305"/>
                    <a:pt x="3280" y="13580"/>
                    <a:pt x="2662" y="13717"/>
                  </a:cubicBezTo>
                  <a:cubicBezTo>
                    <a:pt x="2045" y="13854"/>
                    <a:pt x="1428" y="13854"/>
                    <a:pt x="934" y="13717"/>
                  </a:cubicBezTo>
                  <a:cubicBezTo>
                    <a:pt x="441" y="13580"/>
                    <a:pt x="70" y="13305"/>
                    <a:pt x="9" y="12791"/>
                  </a:cubicBezTo>
                  <a:cubicBezTo>
                    <a:pt x="-53" y="12277"/>
                    <a:pt x="194" y="11523"/>
                    <a:pt x="1490" y="10391"/>
                  </a:cubicBezTo>
                  <a:cubicBezTo>
                    <a:pt x="2786" y="9260"/>
                    <a:pt x="5131" y="7751"/>
                    <a:pt x="7476" y="6380"/>
                  </a:cubicBezTo>
                  <a:cubicBezTo>
                    <a:pt x="9821" y="5008"/>
                    <a:pt x="12166" y="3774"/>
                    <a:pt x="13648" y="2985"/>
                  </a:cubicBezTo>
                  <a:cubicBezTo>
                    <a:pt x="15129" y="2197"/>
                    <a:pt x="15746" y="1854"/>
                    <a:pt x="16301" y="1511"/>
                  </a:cubicBezTo>
                  <a:cubicBezTo>
                    <a:pt x="16857" y="1168"/>
                    <a:pt x="17350" y="825"/>
                    <a:pt x="17412" y="825"/>
                  </a:cubicBezTo>
                  <a:cubicBezTo>
                    <a:pt x="17474" y="825"/>
                    <a:pt x="17104" y="1168"/>
                    <a:pt x="15993" y="2574"/>
                  </a:cubicBezTo>
                  <a:cubicBezTo>
                    <a:pt x="14882" y="3980"/>
                    <a:pt x="13030" y="6448"/>
                    <a:pt x="11734" y="8711"/>
                  </a:cubicBezTo>
                  <a:cubicBezTo>
                    <a:pt x="10438" y="10974"/>
                    <a:pt x="9698" y="13031"/>
                    <a:pt x="9266" y="14883"/>
                  </a:cubicBezTo>
                  <a:cubicBezTo>
                    <a:pt x="8834" y="16734"/>
                    <a:pt x="8710" y="18380"/>
                    <a:pt x="8834" y="19477"/>
                  </a:cubicBezTo>
                  <a:cubicBezTo>
                    <a:pt x="8957" y="20574"/>
                    <a:pt x="9328" y="21123"/>
                    <a:pt x="9883" y="21328"/>
                  </a:cubicBezTo>
                  <a:cubicBezTo>
                    <a:pt x="10438" y="21534"/>
                    <a:pt x="11179" y="21397"/>
                    <a:pt x="11981" y="20437"/>
                  </a:cubicBezTo>
                  <a:cubicBezTo>
                    <a:pt x="12784" y="19477"/>
                    <a:pt x="13648" y="17694"/>
                    <a:pt x="13956" y="16185"/>
                  </a:cubicBezTo>
                  <a:cubicBezTo>
                    <a:pt x="14265" y="14677"/>
                    <a:pt x="14018" y="13443"/>
                    <a:pt x="13586" y="12688"/>
                  </a:cubicBezTo>
                  <a:cubicBezTo>
                    <a:pt x="13154" y="11934"/>
                    <a:pt x="12537" y="11660"/>
                    <a:pt x="12598" y="11420"/>
                  </a:cubicBezTo>
                  <a:cubicBezTo>
                    <a:pt x="12660" y="11180"/>
                    <a:pt x="13401" y="10974"/>
                    <a:pt x="15005" y="10768"/>
                  </a:cubicBezTo>
                  <a:cubicBezTo>
                    <a:pt x="16610" y="10563"/>
                    <a:pt x="19078" y="10357"/>
                    <a:pt x="21547" y="101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2" name="Line"/>
            <p:cNvSpPr/>
            <p:nvPr/>
          </p:nvSpPr>
          <p:spPr>
            <a:xfrm>
              <a:off x="2178049" y="2457450"/>
              <a:ext cx="38101" cy="501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400" y="2643"/>
                    <a:pt x="4800" y="5286"/>
                    <a:pt x="7200" y="8203"/>
                  </a:cubicBezTo>
                  <a:cubicBezTo>
                    <a:pt x="9600" y="11119"/>
                    <a:pt x="12000" y="14309"/>
                    <a:pt x="14400" y="16587"/>
                  </a:cubicBezTo>
                  <a:cubicBezTo>
                    <a:pt x="16800" y="18866"/>
                    <a:pt x="19200" y="2023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3" name="Line"/>
            <p:cNvSpPr/>
            <p:nvPr/>
          </p:nvSpPr>
          <p:spPr>
            <a:xfrm>
              <a:off x="2420292" y="2565400"/>
              <a:ext cx="18109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32" h="21600" fill="norm" stroke="1" extrusionOk="0">
                  <a:moveTo>
                    <a:pt x="13332" y="0"/>
                  </a:moveTo>
                  <a:cubicBezTo>
                    <a:pt x="6132" y="2914"/>
                    <a:pt x="-1068" y="5829"/>
                    <a:pt x="132" y="9429"/>
                  </a:cubicBezTo>
                  <a:cubicBezTo>
                    <a:pt x="1332" y="13029"/>
                    <a:pt x="10932" y="17314"/>
                    <a:pt x="2053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4" name="Line"/>
            <p:cNvSpPr/>
            <p:nvPr/>
          </p:nvSpPr>
          <p:spPr>
            <a:xfrm>
              <a:off x="2241550" y="2520950"/>
              <a:ext cx="30480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850" y="16615"/>
                    <a:pt x="5700" y="11631"/>
                    <a:pt x="9300" y="8031"/>
                  </a:cubicBezTo>
                  <a:cubicBezTo>
                    <a:pt x="12900" y="4431"/>
                    <a:pt x="17250" y="221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5" name="Line"/>
            <p:cNvSpPr/>
            <p:nvPr/>
          </p:nvSpPr>
          <p:spPr>
            <a:xfrm>
              <a:off x="2654300" y="2406650"/>
              <a:ext cx="82550" cy="38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215" y="1889"/>
                    <a:pt x="4431" y="3777"/>
                    <a:pt x="6092" y="6433"/>
                  </a:cubicBezTo>
                  <a:cubicBezTo>
                    <a:pt x="7754" y="9089"/>
                    <a:pt x="8862" y="12511"/>
                    <a:pt x="11354" y="15167"/>
                  </a:cubicBezTo>
                  <a:cubicBezTo>
                    <a:pt x="13846" y="17823"/>
                    <a:pt x="17723" y="1971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6" name="Line"/>
            <p:cNvSpPr/>
            <p:nvPr/>
          </p:nvSpPr>
          <p:spPr>
            <a:xfrm>
              <a:off x="3333750" y="2495550"/>
              <a:ext cx="412750" cy="35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766" y="1157"/>
                    <a:pt x="7532" y="2314"/>
                    <a:pt x="10911" y="3471"/>
                  </a:cubicBezTo>
                  <a:cubicBezTo>
                    <a:pt x="14289" y="4629"/>
                    <a:pt x="17280" y="5786"/>
                    <a:pt x="19108" y="6429"/>
                  </a:cubicBezTo>
                  <a:cubicBezTo>
                    <a:pt x="20935" y="7071"/>
                    <a:pt x="21600" y="7200"/>
                    <a:pt x="21600" y="7779"/>
                  </a:cubicBezTo>
                  <a:cubicBezTo>
                    <a:pt x="21600" y="8357"/>
                    <a:pt x="20935" y="9386"/>
                    <a:pt x="19385" y="10864"/>
                  </a:cubicBezTo>
                  <a:cubicBezTo>
                    <a:pt x="17834" y="12343"/>
                    <a:pt x="15397" y="14271"/>
                    <a:pt x="13071" y="15943"/>
                  </a:cubicBezTo>
                  <a:cubicBezTo>
                    <a:pt x="10745" y="17614"/>
                    <a:pt x="8529" y="19029"/>
                    <a:pt x="7200" y="19929"/>
                  </a:cubicBezTo>
                  <a:cubicBezTo>
                    <a:pt x="5871" y="20829"/>
                    <a:pt x="5428" y="21214"/>
                    <a:pt x="5705" y="21407"/>
                  </a:cubicBezTo>
                  <a:cubicBezTo>
                    <a:pt x="5982" y="21600"/>
                    <a:pt x="6978" y="21600"/>
                    <a:pt x="797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7" name="Line"/>
            <p:cNvSpPr/>
            <p:nvPr/>
          </p:nvSpPr>
          <p:spPr>
            <a:xfrm>
              <a:off x="4298949" y="2317750"/>
              <a:ext cx="82551" cy="534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7" fill="norm" stroke="1" extrusionOk="0">
                  <a:moveTo>
                    <a:pt x="11631" y="0"/>
                  </a:moveTo>
                  <a:cubicBezTo>
                    <a:pt x="9415" y="2636"/>
                    <a:pt x="7200" y="5272"/>
                    <a:pt x="5262" y="7909"/>
                  </a:cubicBezTo>
                  <a:cubicBezTo>
                    <a:pt x="3323" y="10545"/>
                    <a:pt x="1662" y="13181"/>
                    <a:pt x="831" y="15222"/>
                  </a:cubicBezTo>
                  <a:cubicBezTo>
                    <a:pt x="0" y="17263"/>
                    <a:pt x="0" y="18709"/>
                    <a:pt x="0" y="19644"/>
                  </a:cubicBezTo>
                  <a:cubicBezTo>
                    <a:pt x="0" y="20580"/>
                    <a:pt x="0" y="21005"/>
                    <a:pt x="1385" y="21260"/>
                  </a:cubicBezTo>
                  <a:cubicBezTo>
                    <a:pt x="2769" y="21515"/>
                    <a:pt x="5538" y="21600"/>
                    <a:pt x="9138" y="21132"/>
                  </a:cubicBezTo>
                  <a:cubicBezTo>
                    <a:pt x="12738" y="20665"/>
                    <a:pt x="17169" y="19644"/>
                    <a:pt x="21600" y="186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8" name="Line"/>
            <p:cNvSpPr/>
            <p:nvPr/>
          </p:nvSpPr>
          <p:spPr>
            <a:xfrm>
              <a:off x="4197350" y="2546350"/>
              <a:ext cx="24765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954" y="16000"/>
                    <a:pt x="5908" y="10400"/>
                    <a:pt x="9508" y="6800"/>
                  </a:cubicBezTo>
                  <a:cubicBezTo>
                    <a:pt x="13108" y="3200"/>
                    <a:pt x="17354" y="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19" name="Line"/>
            <p:cNvSpPr/>
            <p:nvPr/>
          </p:nvSpPr>
          <p:spPr>
            <a:xfrm>
              <a:off x="4489955" y="2813050"/>
              <a:ext cx="88395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7" h="21600" fill="norm" stroke="1" extrusionOk="0">
                  <a:moveTo>
                    <a:pt x="1420" y="4320"/>
                  </a:moveTo>
                  <a:cubicBezTo>
                    <a:pt x="1420" y="8928"/>
                    <a:pt x="1420" y="13536"/>
                    <a:pt x="1163" y="16560"/>
                  </a:cubicBezTo>
                  <a:cubicBezTo>
                    <a:pt x="906" y="19584"/>
                    <a:pt x="391" y="21024"/>
                    <a:pt x="134" y="20304"/>
                  </a:cubicBezTo>
                  <a:cubicBezTo>
                    <a:pt x="-123" y="19584"/>
                    <a:pt x="-123" y="16704"/>
                    <a:pt x="1163" y="13248"/>
                  </a:cubicBezTo>
                  <a:cubicBezTo>
                    <a:pt x="2448" y="9792"/>
                    <a:pt x="5020" y="5760"/>
                    <a:pt x="7334" y="3312"/>
                  </a:cubicBezTo>
                  <a:cubicBezTo>
                    <a:pt x="9648" y="864"/>
                    <a:pt x="11706" y="0"/>
                    <a:pt x="13763" y="0"/>
                  </a:cubicBezTo>
                  <a:cubicBezTo>
                    <a:pt x="15820" y="0"/>
                    <a:pt x="17877" y="864"/>
                    <a:pt x="19163" y="3888"/>
                  </a:cubicBezTo>
                  <a:cubicBezTo>
                    <a:pt x="20448" y="6912"/>
                    <a:pt x="20963" y="12096"/>
                    <a:pt x="21220" y="15408"/>
                  </a:cubicBezTo>
                  <a:cubicBezTo>
                    <a:pt x="21477" y="18720"/>
                    <a:pt x="21477" y="20160"/>
                    <a:pt x="2147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0" name="Line"/>
            <p:cNvSpPr/>
            <p:nvPr/>
          </p:nvSpPr>
          <p:spPr>
            <a:xfrm>
              <a:off x="4648200" y="2895600"/>
              <a:ext cx="762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1" name="Line"/>
            <p:cNvSpPr/>
            <p:nvPr/>
          </p:nvSpPr>
          <p:spPr>
            <a:xfrm>
              <a:off x="4806950" y="2838450"/>
              <a:ext cx="1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2" name="Line"/>
            <p:cNvSpPr/>
            <p:nvPr/>
          </p:nvSpPr>
          <p:spPr>
            <a:xfrm>
              <a:off x="4889499" y="3009899"/>
              <a:ext cx="1905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3" name="Line"/>
            <p:cNvSpPr/>
            <p:nvPr/>
          </p:nvSpPr>
          <p:spPr>
            <a:xfrm>
              <a:off x="5153289" y="2762250"/>
              <a:ext cx="104512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0" h="21600" fill="norm" stroke="1" extrusionOk="0">
                  <a:moveTo>
                    <a:pt x="18738" y="0"/>
                  </a:moveTo>
                  <a:cubicBezTo>
                    <a:pt x="16578" y="4500"/>
                    <a:pt x="14418" y="9000"/>
                    <a:pt x="12474" y="11700"/>
                  </a:cubicBezTo>
                  <a:cubicBezTo>
                    <a:pt x="10530" y="14400"/>
                    <a:pt x="8802" y="15300"/>
                    <a:pt x="6858" y="15862"/>
                  </a:cubicBezTo>
                  <a:cubicBezTo>
                    <a:pt x="4914" y="16425"/>
                    <a:pt x="2754" y="16650"/>
                    <a:pt x="1458" y="16200"/>
                  </a:cubicBezTo>
                  <a:cubicBezTo>
                    <a:pt x="162" y="15750"/>
                    <a:pt x="-270" y="14625"/>
                    <a:pt x="162" y="13500"/>
                  </a:cubicBezTo>
                  <a:cubicBezTo>
                    <a:pt x="594" y="12375"/>
                    <a:pt x="1890" y="11250"/>
                    <a:pt x="3834" y="10687"/>
                  </a:cubicBezTo>
                  <a:cubicBezTo>
                    <a:pt x="5778" y="10125"/>
                    <a:pt x="8370" y="10125"/>
                    <a:pt x="11394" y="12038"/>
                  </a:cubicBezTo>
                  <a:cubicBezTo>
                    <a:pt x="14418" y="13950"/>
                    <a:pt x="17874" y="17775"/>
                    <a:pt x="2133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4" name="Line"/>
            <p:cNvSpPr/>
            <p:nvPr/>
          </p:nvSpPr>
          <p:spPr>
            <a:xfrm>
              <a:off x="5321299" y="2755900"/>
              <a:ext cx="69851" cy="304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327" y="3900"/>
                    <a:pt x="15055" y="7800"/>
                    <a:pt x="11455" y="11400"/>
                  </a:cubicBezTo>
                  <a:cubicBezTo>
                    <a:pt x="7855" y="15000"/>
                    <a:pt x="3927" y="183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5" name="Line"/>
            <p:cNvSpPr/>
            <p:nvPr/>
          </p:nvSpPr>
          <p:spPr>
            <a:xfrm>
              <a:off x="5422900" y="2909242"/>
              <a:ext cx="158750" cy="1630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58" fill="norm" stroke="1" extrusionOk="0">
                  <a:moveTo>
                    <a:pt x="0" y="1519"/>
                  </a:moveTo>
                  <a:cubicBezTo>
                    <a:pt x="1152" y="698"/>
                    <a:pt x="2304" y="-122"/>
                    <a:pt x="3600" y="15"/>
                  </a:cubicBezTo>
                  <a:cubicBezTo>
                    <a:pt x="4896" y="151"/>
                    <a:pt x="6336" y="1245"/>
                    <a:pt x="6624" y="3432"/>
                  </a:cubicBezTo>
                  <a:cubicBezTo>
                    <a:pt x="6912" y="5620"/>
                    <a:pt x="6048" y="8901"/>
                    <a:pt x="5040" y="11225"/>
                  </a:cubicBezTo>
                  <a:cubicBezTo>
                    <a:pt x="4032" y="13549"/>
                    <a:pt x="2880" y="14916"/>
                    <a:pt x="1872" y="16283"/>
                  </a:cubicBezTo>
                  <a:cubicBezTo>
                    <a:pt x="864" y="17650"/>
                    <a:pt x="0" y="19017"/>
                    <a:pt x="288" y="19974"/>
                  </a:cubicBezTo>
                  <a:cubicBezTo>
                    <a:pt x="576" y="20931"/>
                    <a:pt x="2016" y="21478"/>
                    <a:pt x="5760" y="20658"/>
                  </a:cubicBezTo>
                  <a:cubicBezTo>
                    <a:pt x="9504" y="19837"/>
                    <a:pt x="15552" y="17650"/>
                    <a:pt x="21600" y="154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6" name="Line"/>
            <p:cNvSpPr/>
            <p:nvPr/>
          </p:nvSpPr>
          <p:spPr>
            <a:xfrm>
              <a:off x="6305550" y="2895599"/>
              <a:ext cx="63500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7" name="Line"/>
            <p:cNvSpPr/>
            <p:nvPr/>
          </p:nvSpPr>
          <p:spPr>
            <a:xfrm>
              <a:off x="6686550" y="2635250"/>
              <a:ext cx="171450" cy="1865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5" fill="norm" stroke="1" extrusionOk="0">
                  <a:moveTo>
                    <a:pt x="0" y="6553"/>
                  </a:moveTo>
                  <a:cubicBezTo>
                    <a:pt x="800" y="5339"/>
                    <a:pt x="1600" y="4126"/>
                    <a:pt x="2667" y="3762"/>
                  </a:cubicBezTo>
                  <a:cubicBezTo>
                    <a:pt x="3733" y="3398"/>
                    <a:pt x="5067" y="3883"/>
                    <a:pt x="6667" y="5946"/>
                  </a:cubicBezTo>
                  <a:cubicBezTo>
                    <a:pt x="8267" y="8009"/>
                    <a:pt x="10133" y="11649"/>
                    <a:pt x="10800" y="14198"/>
                  </a:cubicBezTo>
                  <a:cubicBezTo>
                    <a:pt x="11467" y="16746"/>
                    <a:pt x="10933" y="18202"/>
                    <a:pt x="10000" y="19416"/>
                  </a:cubicBezTo>
                  <a:cubicBezTo>
                    <a:pt x="9067" y="20629"/>
                    <a:pt x="7733" y="21600"/>
                    <a:pt x="6933" y="21357"/>
                  </a:cubicBezTo>
                  <a:cubicBezTo>
                    <a:pt x="6133" y="21115"/>
                    <a:pt x="5867" y="19658"/>
                    <a:pt x="6800" y="16503"/>
                  </a:cubicBezTo>
                  <a:cubicBezTo>
                    <a:pt x="7733" y="13348"/>
                    <a:pt x="9867" y="8494"/>
                    <a:pt x="12533" y="5461"/>
                  </a:cubicBezTo>
                  <a:cubicBezTo>
                    <a:pt x="15200" y="2427"/>
                    <a:pt x="18400" y="121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8" name="Line"/>
            <p:cNvSpPr/>
            <p:nvPr/>
          </p:nvSpPr>
          <p:spPr>
            <a:xfrm>
              <a:off x="6861905" y="2651863"/>
              <a:ext cx="135796" cy="1446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9" h="20793" fill="norm" stroke="1" extrusionOk="0">
                  <a:moveTo>
                    <a:pt x="384" y="5827"/>
                  </a:moveTo>
                  <a:cubicBezTo>
                    <a:pt x="51" y="7348"/>
                    <a:pt x="-281" y="8869"/>
                    <a:pt x="384" y="9325"/>
                  </a:cubicBezTo>
                  <a:cubicBezTo>
                    <a:pt x="1048" y="9781"/>
                    <a:pt x="2710" y="9173"/>
                    <a:pt x="4537" y="8108"/>
                  </a:cubicBezTo>
                  <a:cubicBezTo>
                    <a:pt x="6365" y="7043"/>
                    <a:pt x="8359" y="5522"/>
                    <a:pt x="9688" y="3849"/>
                  </a:cubicBezTo>
                  <a:cubicBezTo>
                    <a:pt x="11017" y="2176"/>
                    <a:pt x="11682" y="350"/>
                    <a:pt x="10851" y="46"/>
                  </a:cubicBezTo>
                  <a:cubicBezTo>
                    <a:pt x="10021" y="-258"/>
                    <a:pt x="7694" y="959"/>
                    <a:pt x="5867" y="3393"/>
                  </a:cubicBezTo>
                  <a:cubicBezTo>
                    <a:pt x="4039" y="5827"/>
                    <a:pt x="2710" y="9477"/>
                    <a:pt x="2045" y="12367"/>
                  </a:cubicBezTo>
                  <a:cubicBezTo>
                    <a:pt x="1381" y="15257"/>
                    <a:pt x="1381" y="17387"/>
                    <a:pt x="2876" y="18908"/>
                  </a:cubicBezTo>
                  <a:cubicBezTo>
                    <a:pt x="4371" y="20429"/>
                    <a:pt x="7362" y="21342"/>
                    <a:pt x="10685" y="20429"/>
                  </a:cubicBezTo>
                  <a:cubicBezTo>
                    <a:pt x="14008" y="19517"/>
                    <a:pt x="17664" y="16779"/>
                    <a:pt x="21319" y="140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29" name="Line"/>
            <p:cNvSpPr/>
            <p:nvPr/>
          </p:nvSpPr>
          <p:spPr>
            <a:xfrm>
              <a:off x="6959600" y="2677583"/>
              <a:ext cx="77423" cy="3504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3" h="21542" fill="norm" stroke="1" extrusionOk="0">
                  <a:moveTo>
                    <a:pt x="19265" y="1301"/>
                  </a:moveTo>
                  <a:cubicBezTo>
                    <a:pt x="20432" y="651"/>
                    <a:pt x="21600" y="0"/>
                    <a:pt x="21308" y="0"/>
                  </a:cubicBezTo>
                  <a:cubicBezTo>
                    <a:pt x="21016" y="0"/>
                    <a:pt x="19265" y="651"/>
                    <a:pt x="17805" y="2342"/>
                  </a:cubicBezTo>
                  <a:cubicBezTo>
                    <a:pt x="16346" y="4034"/>
                    <a:pt x="15178" y="6766"/>
                    <a:pt x="14886" y="9564"/>
                  </a:cubicBezTo>
                  <a:cubicBezTo>
                    <a:pt x="14595" y="12361"/>
                    <a:pt x="15178" y="15224"/>
                    <a:pt x="15470" y="17046"/>
                  </a:cubicBezTo>
                  <a:cubicBezTo>
                    <a:pt x="15762" y="18867"/>
                    <a:pt x="15762" y="19648"/>
                    <a:pt x="14886" y="20299"/>
                  </a:cubicBezTo>
                  <a:cubicBezTo>
                    <a:pt x="14011" y="20949"/>
                    <a:pt x="12259" y="21470"/>
                    <a:pt x="10216" y="21535"/>
                  </a:cubicBezTo>
                  <a:cubicBezTo>
                    <a:pt x="8173" y="21600"/>
                    <a:pt x="5838" y="21210"/>
                    <a:pt x="4086" y="19778"/>
                  </a:cubicBezTo>
                  <a:cubicBezTo>
                    <a:pt x="2335" y="18347"/>
                    <a:pt x="1168" y="15875"/>
                    <a:pt x="0" y="134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0" name="Line"/>
            <p:cNvSpPr/>
            <p:nvPr/>
          </p:nvSpPr>
          <p:spPr>
            <a:xfrm>
              <a:off x="7004050" y="2571750"/>
              <a:ext cx="44450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1" name="Line"/>
            <p:cNvSpPr/>
            <p:nvPr/>
          </p:nvSpPr>
          <p:spPr>
            <a:xfrm>
              <a:off x="7075424" y="2597234"/>
              <a:ext cx="93727" cy="1704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4" h="21208" fill="norm" stroke="1" extrusionOk="0">
                  <a:moveTo>
                    <a:pt x="2534" y="12633"/>
                  </a:moveTo>
                  <a:cubicBezTo>
                    <a:pt x="7334" y="9472"/>
                    <a:pt x="12134" y="6311"/>
                    <a:pt x="15014" y="4072"/>
                  </a:cubicBezTo>
                  <a:cubicBezTo>
                    <a:pt x="17894" y="1833"/>
                    <a:pt x="18854" y="516"/>
                    <a:pt x="18134" y="121"/>
                  </a:cubicBezTo>
                  <a:cubicBezTo>
                    <a:pt x="17414" y="-274"/>
                    <a:pt x="15014" y="253"/>
                    <a:pt x="11654" y="2360"/>
                  </a:cubicBezTo>
                  <a:cubicBezTo>
                    <a:pt x="8294" y="4467"/>
                    <a:pt x="3974" y="8155"/>
                    <a:pt x="1814" y="11316"/>
                  </a:cubicBezTo>
                  <a:cubicBezTo>
                    <a:pt x="-346" y="14477"/>
                    <a:pt x="-346" y="17111"/>
                    <a:pt x="614" y="18824"/>
                  </a:cubicBezTo>
                  <a:cubicBezTo>
                    <a:pt x="1574" y="20536"/>
                    <a:pt x="3494" y="21326"/>
                    <a:pt x="7094" y="21194"/>
                  </a:cubicBezTo>
                  <a:cubicBezTo>
                    <a:pt x="10694" y="21063"/>
                    <a:pt x="15974" y="20009"/>
                    <a:pt x="21254" y="189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2" name="Line"/>
            <p:cNvSpPr/>
            <p:nvPr/>
          </p:nvSpPr>
          <p:spPr>
            <a:xfrm>
              <a:off x="7191110" y="2622030"/>
              <a:ext cx="79641" cy="1426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7" h="21099" fill="norm" stroke="1" extrusionOk="0">
                  <a:moveTo>
                    <a:pt x="21387" y="2894"/>
                  </a:moveTo>
                  <a:cubicBezTo>
                    <a:pt x="19682" y="1642"/>
                    <a:pt x="17976" y="390"/>
                    <a:pt x="15703" y="77"/>
                  </a:cubicBezTo>
                  <a:cubicBezTo>
                    <a:pt x="13429" y="-236"/>
                    <a:pt x="10587" y="390"/>
                    <a:pt x="8029" y="2268"/>
                  </a:cubicBezTo>
                  <a:cubicBezTo>
                    <a:pt x="5471" y="4147"/>
                    <a:pt x="3198" y="7277"/>
                    <a:pt x="1776" y="9938"/>
                  </a:cubicBezTo>
                  <a:cubicBezTo>
                    <a:pt x="355" y="12599"/>
                    <a:pt x="-213" y="14790"/>
                    <a:pt x="71" y="16668"/>
                  </a:cubicBezTo>
                  <a:cubicBezTo>
                    <a:pt x="355" y="18547"/>
                    <a:pt x="1492" y="20112"/>
                    <a:pt x="4619" y="20738"/>
                  </a:cubicBezTo>
                  <a:cubicBezTo>
                    <a:pt x="7745" y="21364"/>
                    <a:pt x="12861" y="21051"/>
                    <a:pt x="17976" y="207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3" name="Line"/>
            <p:cNvSpPr/>
            <p:nvPr/>
          </p:nvSpPr>
          <p:spPr>
            <a:xfrm>
              <a:off x="7317316" y="2432049"/>
              <a:ext cx="105834" cy="3416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9" fill="norm" stroke="1" extrusionOk="0">
                  <a:moveTo>
                    <a:pt x="21600" y="0"/>
                  </a:moveTo>
                  <a:cubicBezTo>
                    <a:pt x="18144" y="1200"/>
                    <a:pt x="14688" y="2400"/>
                    <a:pt x="11232" y="5067"/>
                  </a:cubicBezTo>
                  <a:cubicBezTo>
                    <a:pt x="7776" y="7733"/>
                    <a:pt x="4320" y="11867"/>
                    <a:pt x="2376" y="14467"/>
                  </a:cubicBezTo>
                  <a:cubicBezTo>
                    <a:pt x="432" y="17067"/>
                    <a:pt x="0" y="18133"/>
                    <a:pt x="0" y="19067"/>
                  </a:cubicBezTo>
                  <a:cubicBezTo>
                    <a:pt x="0" y="20000"/>
                    <a:pt x="432" y="20800"/>
                    <a:pt x="1728" y="21200"/>
                  </a:cubicBezTo>
                  <a:cubicBezTo>
                    <a:pt x="3024" y="21600"/>
                    <a:pt x="5184" y="21600"/>
                    <a:pt x="7128" y="21333"/>
                  </a:cubicBezTo>
                  <a:cubicBezTo>
                    <a:pt x="9072" y="21067"/>
                    <a:pt x="10800" y="20533"/>
                    <a:pt x="12528" y="200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4" name="Line"/>
            <p:cNvSpPr/>
            <p:nvPr/>
          </p:nvSpPr>
          <p:spPr>
            <a:xfrm>
              <a:off x="7353300" y="2559050"/>
              <a:ext cx="14605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757" y="16800"/>
                    <a:pt x="7513" y="12000"/>
                    <a:pt x="11113" y="8400"/>
                  </a:cubicBezTo>
                  <a:cubicBezTo>
                    <a:pt x="14713" y="4800"/>
                    <a:pt x="18157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5" name="Line"/>
            <p:cNvSpPr/>
            <p:nvPr/>
          </p:nvSpPr>
          <p:spPr>
            <a:xfrm>
              <a:off x="7969250" y="2425700"/>
              <a:ext cx="266123" cy="3825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3" h="21332" fill="norm" stroke="1" extrusionOk="0">
                  <a:moveTo>
                    <a:pt x="6686" y="0"/>
                  </a:moveTo>
                  <a:cubicBezTo>
                    <a:pt x="6000" y="3187"/>
                    <a:pt x="5314" y="6374"/>
                    <a:pt x="4886" y="9502"/>
                  </a:cubicBezTo>
                  <a:cubicBezTo>
                    <a:pt x="4457" y="12630"/>
                    <a:pt x="4286" y="15698"/>
                    <a:pt x="4114" y="17587"/>
                  </a:cubicBezTo>
                  <a:cubicBezTo>
                    <a:pt x="3943" y="19475"/>
                    <a:pt x="3771" y="20184"/>
                    <a:pt x="3343" y="20715"/>
                  </a:cubicBezTo>
                  <a:cubicBezTo>
                    <a:pt x="2914" y="21246"/>
                    <a:pt x="2229" y="21600"/>
                    <a:pt x="1629" y="21069"/>
                  </a:cubicBezTo>
                  <a:cubicBezTo>
                    <a:pt x="1029" y="20538"/>
                    <a:pt x="514" y="19121"/>
                    <a:pt x="257" y="18118"/>
                  </a:cubicBezTo>
                  <a:cubicBezTo>
                    <a:pt x="0" y="17115"/>
                    <a:pt x="0" y="16525"/>
                    <a:pt x="0" y="15934"/>
                  </a:cubicBezTo>
                  <a:cubicBezTo>
                    <a:pt x="0" y="15344"/>
                    <a:pt x="0" y="14754"/>
                    <a:pt x="429" y="14341"/>
                  </a:cubicBezTo>
                  <a:cubicBezTo>
                    <a:pt x="857" y="13928"/>
                    <a:pt x="1714" y="13692"/>
                    <a:pt x="4114" y="13161"/>
                  </a:cubicBezTo>
                  <a:cubicBezTo>
                    <a:pt x="6514" y="12630"/>
                    <a:pt x="10457" y="11803"/>
                    <a:pt x="13543" y="9974"/>
                  </a:cubicBezTo>
                  <a:cubicBezTo>
                    <a:pt x="16629" y="8144"/>
                    <a:pt x="18857" y="5311"/>
                    <a:pt x="20057" y="3600"/>
                  </a:cubicBezTo>
                  <a:cubicBezTo>
                    <a:pt x="21257" y="1889"/>
                    <a:pt x="21429" y="1298"/>
                    <a:pt x="21514" y="1298"/>
                  </a:cubicBezTo>
                  <a:cubicBezTo>
                    <a:pt x="21600" y="1298"/>
                    <a:pt x="21600" y="1889"/>
                    <a:pt x="20914" y="3777"/>
                  </a:cubicBezTo>
                  <a:cubicBezTo>
                    <a:pt x="20229" y="5666"/>
                    <a:pt x="18857" y="8852"/>
                    <a:pt x="18086" y="11449"/>
                  </a:cubicBezTo>
                  <a:cubicBezTo>
                    <a:pt x="17314" y="14046"/>
                    <a:pt x="17143" y="16052"/>
                    <a:pt x="17057" y="17351"/>
                  </a:cubicBezTo>
                  <a:cubicBezTo>
                    <a:pt x="16971" y="18649"/>
                    <a:pt x="16971" y="19239"/>
                    <a:pt x="17400" y="19652"/>
                  </a:cubicBezTo>
                  <a:cubicBezTo>
                    <a:pt x="17829" y="20066"/>
                    <a:pt x="18686" y="20302"/>
                    <a:pt x="19543" y="205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6" name="Line"/>
            <p:cNvSpPr/>
            <p:nvPr/>
          </p:nvSpPr>
          <p:spPr>
            <a:xfrm>
              <a:off x="8231124" y="2724150"/>
              <a:ext cx="72560" cy="1074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6" h="21095" fill="norm" stroke="1" extrusionOk="0">
                  <a:moveTo>
                    <a:pt x="6962" y="6231"/>
                  </a:moveTo>
                  <a:cubicBezTo>
                    <a:pt x="4493" y="8308"/>
                    <a:pt x="2025" y="10385"/>
                    <a:pt x="790" y="12669"/>
                  </a:cubicBezTo>
                  <a:cubicBezTo>
                    <a:pt x="-444" y="14954"/>
                    <a:pt x="-444" y="17446"/>
                    <a:pt x="2333" y="19108"/>
                  </a:cubicBezTo>
                  <a:cubicBezTo>
                    <a:pt x="5110" y="20769"/>
                    <a:pt x="10665" y="21600"/>
                    <a:pt x="14676" y="20769"/>
                  </a:cubicBezTo>
                  <a:cubicBezTo>
                    <a:pt x="18687" y="19938"/>
                    <a:pt x="21156" y="17446"/>
                    <a:pt x="21156" y="14538"/>
                  </a:cubicBezTo>
                  <a:cubicBezTo>
                    <a:pt x="21156" y="11631"/>
                    <a:pt x="18687" y="8308"/>
                    <a:pt x="16219" y="5815"/>
                  </a:cubicBezTo>
                  <a:cubicBezTo>
                    <a:pt x="13750" y="3323"/>
                    <a:pt x="11282" y="1662"/>
                    <a:pt x="881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7" name="Line"/>
            <p:cNvSpPr/>
            <p:nvPr/>
          </p:nvSpPr>
          <p:spPr>
            <a:xfrm>
              <a:off x="6572250" y="3704227"/>
              <a:ext cx="190500" cy="203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1" fill="norm" stroke="1" extrusionOk="0">
                  <a:moveTo>
                    <a:pt x="0" y="9792"/>
                  </a:moveTo>
                  <a:cubicBezTo>
                    <a:pt x="1200" y="10014"/>
                    <a:pt x="2400" y="10237"/>
                    <a:pt x="4680" y="9124"/>
                  </a:cubicBezTo>
                  <a:cubicBezTo>
                    <a:pt x="6960" y="8010"/>
                    <a:pt x="10320" y="5561"/>
                    <a:pt x="12120" y="3779"/>
                  </a:cubicBezTo>
                  <a:cubicBezTo>
                    <a:pt x="13920" y="1998"/>
                    <a:pt x="14160" y="884"/>
                    <a:pt x="13440" y="328"/>
                  </a:cubicBezTo>
                  <a:cubicBezTo>
                    <a:pt x="12720" y="-229"/>
                    <a:pt x="11040" y="-229"/>
                    <a:pt x="8760" y="1552"/>
                  </a:cubicBezTo>
                  <a:cubicBezTo>
                    <a:pt x="6480" y="3334"/>
                    <a:pt x="3600" y="6897"/>
                    <a:pt x="2040" y="10126"/>
                  </a:cubicBezTo>
                  <a:cubicBezTo>
                    <a:pt x="480" y="13355"/>
                    <a:pt x="240" y="16249"/>
                    <a:pt x="240" y="18253"/>
                  </a:cubicBezTo>
                  <a:cubicBezTo>
                    <a:pt x="240" y="20258"/>
                    <a:pt x="480" y="21371"/>
                    <a:pt x="2760" y="21371"/>
                  </a:cubicBezTo>
                  <a:cubicBezTo>
                    <a:pt x="5040" y="21371"/>
                    <a:pt x="9360" y="20258"/>
                    <a:pt x="12840" y="18142"/>
                  </a:cubicBezTo>
                  <a:cubicBezTo>
                    <a:pt x="16320" y="16027"/>
                    <a:pt x="18960" y="12909"/>
                    <a:pt x="21600" y="97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8" name="Line"/>
            <p:cNvSpPr/>
            <p:nvPr/>
          </p:nvSpPr>
          <p:spPr>
            <a:xfrm>
              <a:off x="6801355" y="3514672"/>
              <a:ext cx="82045" cy="3669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8" h="21395" fill="norm" stroke="1" extrusionOk="0">
                  <a:moveTo>
                    <a:pt x="9837" y="4261"/>
                  </a:moveTo>
                  <a:cubicBezTo>
                    <a:pt x="10945" y="3520"/>
                    <a:pt x="12053" y="2780"/>
                    <a:pt x="12883" y="1916"/>
                  </a:cubicBezTo>
                  <a:cubicBezTo>
                    <a:pt x="13714" y="1052"/>
                    <a:pt x="14268" y="64"/>
                    <a:pt x="13714" y="3"/>
                  </a:cubicBezTo>
                  <a:cubicBezTo>
                    <a:pt x="13160" y="-59"/>
                    <a:pt x="11499" y="805"/>
                    <a:pt x="9283" y="3212"/>
                  </a:cubicBezTo>
                  <a:cubicBezTo>
                    <a:pt x="7068" y="5619"/>
                    <a:pt x="4299" y="9568"/>
                    <a:pt x="2637" y="12531"/>
                  </a:cubicBezTo>
                  <a:cubicBezTo>
                    <a:pt x="976" y="15493"/>
                    <a:pt x="422" y="17468"/>
                    <a:pt x="145" y="18826"/>
                  </a:cubicBezTo>
                  <a:cubicBezTo>
                    <a:pt x="-132" y="20183"/>
                    <a:pt x="-132" y="20924"/>
                    <a:pt x="1253" y="21232"/>
                  </a:cubicBezTo>
                  <a:cubicBezTo>
                    <a:pt x="2637" y="21541"/>
                    <a:pt x="5406" y="21418"/>
                    <a:pt x="9006" y="20800"/>
                  </a:cubicBezTo>
                  <a:cubicBezTo>
                    <a:pt x="12606" y="20183"/>
                    <a:pt x="17037" y="19072"/>
                    <a:pt x="21468" y="179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39" name="Line"/>
            <p:cNvSpPr/>
            <p:nvPr/>
          </p:nvSpPr>
          <p:spPr>
            <a:xfrm>
              <a:off x="6880965" y="3709408"/>
              <a:ext cx="68100" cy="1726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39" h="21226" fill="norm" stroke="1" extrusionOk="0">
                  <a:moveTo>
                    <a:pt x="19789" y="3780"/>
                  </a:moveTo>
                  <a:cubicBezTo>
                    <a:pt x="19154" y="2478"/>
                    <a:pt x="18519" y="1177"/>
                    <a:pt x="16295" y="527"/>
                  </a:cubicBezTo>
                  <a:cubicBezTo>
                    <a:pt x="14072" y="-124"/>
                    <a:pt x="10260" y="-124"/>
                    <a:pt x="7084" y="266"/>
                  </a:cubicBezTo>
                  <a:cubicBezTo>
                    <a:pt x="3907" y="657"/>
                    <a:pt x="1366" y="1437"/>
                    <a:pt x="413" y="2478"/>
                  </a:cubicBezTo>
                  <a:cubicBezTo>
                    <a:pt x="-540" y="3519"/>
                    <a:pt x="95" y="4821"/>
                    <a:pt x="2954" y="6642"/>
                  </a:cubicBezTo>
                  <a:cubicBezTo>
                    <a:pt x="5813" y="8464"/>
                    <a:pt x="10895" y="10806"/>
                    <a:pt x="14072" y="12628"/>
                  </a:cubicBezTo>
                  <a:cubicBezTo>
                    <a:pt x="17248" y="14449"/>
                    <a:pt x="18519" y="15751"/>
                    <a:pt x="19472" y="17052"/>
                  </a:cubicBezTo>
                  <a:cubicBezTo>
                    <a:pt x="20425" y="18353"/>
                    <a:pt x="21060" y="19654"/>
                    <a:pt x="19472" y="20435"/>
                  </a:cubicBezTo>
                  <a:cubicBezTo>
                    <a:pt x="17884" y="21216"/>
                    <a:pt x="14072" y="21476"/>
                    <a:pt x="12166" y="20956"/>
                  </a:cubicBezTo>
                  <a:cubicBezTo>
                    <a:pt x="10260" y="20435"/>
                    <a:pt x="10260" y="19134"/>
                    <a:pt x="10578" y="17703"/>
                  </a:cubicBezTo>
                  <a:cubicBezTo>
                    <a:pt x="10895" y="16271"/>
                    <a:pt x="11531" y="14710"/>
                    <a:pt x="12166" y="131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0" name="Line"/>
            <p:cNvSpPr/>
            <p:nvPr/>
          </p:nvSpPr>
          <p:spPr>
            <a:xfrm>
              <a:off x="6978650" y="3697350"/>
              <a:ext cx="146050" cy="157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5" fill="norm" stroke="1" extrusionOk="0">
                  <a:moveTo>
                    <a:pt x="0" y="10143"/>
                  </a:moveTo>
                  <a:cubicBezTo>
                    <a:pt x="3130" y="9567"/>
                    <a:pt x="6261" y="8991"/>
                    <a:pt x="8765" y="7983"/>
                  </a:cubicBezTo>
                  <a:cubicBezTo>
                    <a:pt x="11270" y="6975"/>
                    <a:pt x="13148" y="5535"/>
                    <a:pt x="14400" y="4095"/>
                  </a:cubicBezTo>
                  <a:cubicBezTo>
                    <a:pt x="15652" y="2655"/>
                    <a:pt x="16278" y="1215"/>
                    <a:pt x="15652" y="495"/>
                  </a:cubicBezTo>
                  <a:cubicBezTo>
                    <a:pt x="15026" y="-225"/>
                    <a:pt x="13148" y="-225"/>
                    <a:pt x="11113" y="927"/>
                  </a:cubicBezTo>
                  <a:cubicBezTo>
                    <a:pt x="9078" y="2079"/>
                    <a:pt x="6887" y="4383"/>
                    <a:pt x="5478" y="7407"/>
                  </a:cubicBezTo>
                  <a:cubicBezTo>
                    <a:pt x="4070" y="10431"/>
                    <a:pt x="3443" y="14175"/>
                    <a:pt x="6261" y="16623"/>
                  </a:cubicBezTo>
                  <a:cubicBezTo>
                    <a:pt x="9078" y="19071"/>
                    <a:pt x="15339" y="20223"/>
                    <a:pt x="21600" y="213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1" name="Line"/>
            <p:cNvSpPr/>
            <p:nvPr/>
          </p:nvSpPr>
          <p:spPr>
            <a:xfrm>
              <a:off x="7641984" y="3715142"/>
              <a:ext cx="168516" cy="1647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6" h="20751" fill="norm" stroke="1" extrusionOk="0">
                  <a:moveTo>
                    <a:pt x="15016" y="7150"/>
                  </a:moveTo>
                  <a:cubicBezTo>
                    <a:pt x="14746" y="5284"/>
                    <a:pt x="14476" y="3417"/>
                    <a:pt x="13801" y="1950"/>
                  </a:cubicBezTo>
                  <a:cubicBezTo>
                    <a:pt x="13126" y="484"/>
                    <a:pt x="12046" y="-583"/>
                    <a:pt x="9886" y="350"/>
                  </a:cubicBezTo>
                  <a:cubicBezTo>
                    <a:pt x="7726" y="1284"/>
                    <a:pt x="4486" y="4217"/>
                    <a:pt x="2596" y="7417"/>
                  </a:cubicBezTo>
                  <a:cubicBezTo>
                    <a:pt x="706" y="10617"/>
                    <a:pt x="166" y="14084"/>
                    <a:pt x="31" y="16484"/>
                  </a:cubicBezTo>
                  <a:cubicBezTo>
                    <a:pt x="-104" y="18884"/>
                    <a:pt x="166" y="20217"/>
                    <a:pt x="1651" y="20617"/>
                  </a:cubicBezTo>
                  <a:cubicBezTo>
                    <a:pt x="3136" y="21017"/>
                    <a:pt x="5836" y="20484"/>
                    <a:pt x="7861" y="18884"/>
                  </a:cubicBezTo>
                  <a:cubicBezTo>
                    <a:pt x="9886" y="17284"/>
                    <a:pt x="11236" y="14617"/>
                    <a:pt x="12181" y="12617"/>
                  </a:cubicBezTo>
                  <a:cubicBezTo>
                    <a:pt x="13126" y="10617"/>
                    <a:pt x="13666" y="9284"/>
                    <a:pt x="14071" y="9684"/>
                  </a:cubicBezTo>
                  <a:cubicBezTo>
                    <a:pt x="14476" y="10084"/>
                    <a:pt x="14746" y="12217"/>
                    <a:pt x="15286" y="14217"/>
                  </a:cubicBezTo>
                  <a:cubicBezTo>
                    <a:pt x="15826" y="16217"/>
                    <a:pt x="16636" y="18084"/>
                    <a:pt x="17716" y="19150"/>
                  </a:cubicBezTo>
                  <a:cubicBezTo>
                    <a:pt x="18796" y="20217"/>
                    <a:pt x="20146" y="20484"/>
                    <a:pt x="21496" y="207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2" name="Line"/>
            <p:cNvSpPr/>
            <p:nvPr/>
          </p:nvSpPr>
          <p:spPr>
            <a:xfrm>
              <a:off x="7819067" y="3725568"/>
              <a:ext cx="99383" cy="1729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7" h="20766" fill="norm" stroke="1" extrusionOk="0">
                  <a:moveTo>
                    <a:pt x="20697" y="4800"/>
                  </a:moveTo>
                  <a:cubicBezTo>
                    <a:pt x="20697" y="3530"/>
                    <a:pt x="20697" y="2259"/>
                    <a:pt x="19595" y="1243"/>
                  </a:cubicBezTo>
                  <a:cubicBezTo>
                    <a:pt x="18493" y="226"/>
                    <a:pt x="16289" y="-536"/>
                    <a:pt x="12983" y="480"/>
                  </a:cubicBezTo>
                  <a:cubicBezTo>
                    <a:pt x="9677" y="1497"/>
                    <a:pt x="5268" y="4292"/>
                    <a:pt x="2624" y="7342"/>
                  </a:cubicBezTo>
                  <a:cubicBezTo>
                    <a:pt x="-21" y="10391"/>
                    <a:pt x="-903" y="13695"/>
                    <a:pt x="1081" y="16109"/>
                  </a:cubicBezTo>
                  <a:cubicBezTo>
                    <a:pt x="3064" y="18523"/>
                    <a:pt x="7913" y="20048"/>
                    <a:pt x="11440" y="20556"/>
                  </a:cubicBezTo>
                  <a:cubicBezTo>
                    <a:pt x="14966" y="21064"/>
                    <a:pt x="17170" y="20556"/>
                    <a:pt x="19375" y="200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3" name="Line"/>
            <p:cNvSpPr/>
            <p:nvPr/>
          </p:nvSpPr>
          <p:spPr>
            <a:xfrm>
              <a:off x="7955332" y="3770377"/>
              <a:ext cx="115519" cy="1302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3" h="20767" fill="norm" stroke="1" extrusionOk="0">
                  <a:moveTo>
                    <a:pt x="15542" y="5305"/>
                  </a:moveTo>
                  <a:cubicBezTo>
                    <a:pt x="15542" y="3618"/>
                    <a:pt x="15542" y="1930"/>
                    <a:pt x="14560" y="918"/>
                  </a:cubicBezTo>
                  <a:cubicBezTo>
                    <a:pt x="13578" y="-95"/>
                    <a:pt x="11615" y="-432"/>
                    <a:pt x="9258" y="749"/>
                  </a:cubicBezTo>
                  <a:cubicBezTo>
                    <a:pt x="6902" y="1930"/>
                    <a:pt x="4153" y="4631"/>
                    <a:pt x="2386" y="7837"/>
                  </a:cubicBezTo>
                  <a:cubicBezTo>
                    <a:pt x="618" y="11043"/>
                    <a:pt x="-167" y="14755"/>
                    <a:pt x="29" y="17287"/>
                  </a:cubicBezTo>
                  <a:cubicBezTo>
                    <a:pt x="226" y="19818"/>
                    <a:pt x="1404" y="21168"/>
                    <a:pt x="5135" y="20662"/>
                  </a:cubicBezTo>
                  <a:cubicBezTo>
                    <a:pt x="8866" y="20156"/>
                    <a:pt x="15149" y="17793"/>
                    <a:pt x="21433" y="154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4" name="Line"/>
            <p:cNvSpPr/>
            <p:nvPr/>
          </p:nvSpPr>
          <p:spPr>
            <a:xfrm>
              <a:off x="8066743" y="3737947"/>
              <a:ext cx="240271" cy="3939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1" h="21272" fill="norm" stroke="1" extrusionOk="0">
                  <a:moveTo>
                    <a:pt x="2055" y="5947"/>
                  </a:moveTo>
                  <a:cubicBezTo>
                    <a:pt x="3745" y="5261"/>
                    <a:pt x="5436" y="4576"/>
                    <a:pt x="6469" y="3947"/>
                  </a:cubicBezTo>
                  <a:cubicBezTo>
                    <a:pt x="7502" y="3319"/>
                    <a:pt x="7878" y="2747"/>
                    <a:pt x="7502" y="2519"/>
                  </a:cubicBezTo>
                  <a:cubicBezTo>
                    <a:pt x="7126" y="2290"/>
                    <a:pt x="5999" y="2404"/>
                    <a:pt x="4591" y="3433"/>
                  </a:cubicBezTo>
                  <a:cubicBezTo>
                    <a:pt x="3182" y="4461"/>
                    <a:pt x="1491" y="6404"/>
                    <a:pt x="646" y="7661"/>
                  </a:cubicBezTo>
                  <a:cubicBezTo>
                    <a:pt x="-199" y="8919"/>
                    <a:pt x="-199" y="9490"/>
                    <a:pt x="552" y="10061"/>
                  </a:cubicBezTo>
                  <a:cubicBezTo>
                    <a:pt x="1304" y="10633"/>
                    <a:pt x="2806" y="11204"/>
                    <a:pt x="4591" y="11147"/>
                  </a:cubicBezTo>
                  <a:cubicBezTo>
                    <a:pt x="6375" y="11090"/>
                    <a:pt x="8441" y="10404"/>
                    <a:pt x="9850" y="9890"/>
                  </a:cubicBezTo>
                  <a:cubicBezTo>
                    <a:pt x="11258" y="9376"/>
                    <a:pt x="12010" y="9033"/>
                    <a:pt x="12291" y="9147"/>
                  </a:cubicBezTo>
                  <a:cubicBezTo>
                    <a:pt x="12573" y="9261"/>
                    <a:pt x="12385" y="9833"/>
                    <a:pt x="11634" y="11490"/>
                  </a:cubicBezTo>
                  <a:cubicBezTo>
                    <a:pt x="10883" y="13147"/>
                    <a:pt x="9568" y="15890"/>
                    <a:pt x="8629" y="17833"/>
                  </a:cubicBezTo>
                  <a:cubicBezTo>
                    <a:pt x="7690" y="19776"/>
                    <a:pt x="7126" y="20919"/>
                    <a:pt x="6844" y="21204"/>
                  </a:cubicBezTo>
                  <a:cubicBezTo>
                    <a:pt x="6563" y="21490"/>
                    <a:pt x="6563" y="20919"/>
                    <a:pt x="7314" y="18576"/>
                  </a:cubicBezTo>
                  <a:cubicBezTo>
                    <a:pt x="8065" y="16233"/>
                    <a:pt x="9568" y="12119"/>
                    <a:pt x="10883" y="9033"/>
                  </a:cubicBezTo>
                  <a:cubicBezTo>
                    <a:pt x="12198" y="5947"/>
                    <a:pt x="13324" y="3890"/>
                    <a:pt x="14264" y="2576"/>
                  </a:cubicBezTo>
                  <a:cubicBezTo>
                    <a:pt x="15203" y="1261"/>
                    <a:pt x="15954" y="690"/>
                    <a:pt x="16893" y="347"/>
                  </a:cubicBezTo>
                  <a:cubicBezTo>
                    <a:pt x="17832" y="4"/>
                    <a:pt x="18959" y="-110"/>
                    <a:pt x="19804" y="119"/>
                  </a:cubicBezTo>
                  <a:cubicBezTo>
                    <a:pt x="20650" y="347"/>
                    <a:pt x="21213" y="919"/>
                    <a:pt x="21307" y="2061"/>
                  </a:cubicBezTo>
                  <a:cubicBezTo>
                    <a:pt x="21401" y="3204"/>
                    <a:pt x="21025" y="4919"/>
                    <a:pt x="19804" y="6233"/>
                  </a:cubicBezTo>
                  <a:cubicBezTo>
                    <a:pt x="18584" y="7547"/>
                    <a:pt x="16518" y="8461"/>
                    <a:pt x="15015" y="8976"/>
                  </a:cubicBezTo>
                  <a:cubicBezTo>
                    <a:pt x="13512" y="9490"/>
                    <a:pt x="12573" y="9604"/>
                    <a:pt x="12104" y="9319"/>
                  </a:cubicBezTo>
                  <a:cubicBezTo>
                    <a:pt x="11634" y="9033"/>
                    <a:pt x="11634" y="8347"/>
                    <a:pt x="11822" y="7833"/>
                  </a:cubicBezTo>
                  <a:cubicBezTo>
                    <a:pt x="12010" y="7319"/>
                    <a:pt x="12385" y="6976"/>
                    <a:pt x="12761" y="66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5" name="Line"/>
            <p:cNvSpPr/>
            <p:nvPr/>
          </p:nvSpPr>
          <p:spPr>
            <a:xfrm>
              <a:off x="8351804" y="3536950"/>
              <a:ext cx="195296" cy="3690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9" h="21396" fill="norm" stroke="1" extrusionOk="0">
                  <a:moveTo>
                    <a:pt x="10281" y="0"/>
                  </a:moveTo>
                  <a:cubicBezTo>
                    <a:pt x="8423" y="2823"/>
                    <a:pt x="6564" y="5645"/>
                    <a:pt x="4823" y="8714"/>
                  </a:cubicBezTo>
                  <a:cubicBezTo>
                    <a:pt x="3081" y="11782"/>
                    <a:pt x="1455" y="15095"/>
                    <a:pt x="642" y="17305"/>
                  </a:cubicBezTo>
                  <a:cubicBezTo>
                    <a:pt x="-171" y="19514"/>
                    <a:pt x="-171" y="20618"/>
                    <a:pt x="410" y="21109"/>
                  </a:cubicBezTo>
                  <a:cubicBezTo>
                    <a:pt x="990" y="21600"/>
                    <a:pt x="2152" y="21477"/>
                    <a:pt x="3081" y="20618"/>
                  </a:cubicBezTo>
                  <a:cubicBezTo>
                    <a:pt x="4010" y="19759"/>
                    <a:pt x="4706" y="18164"/>
                    <a:pt x="4590" y="16814"/>
                  </a:cubicBezTo>
                  <a:cubicBezTo>
                    <a:pt x="4474" y="15464"/>
                    <a:pt x="3545" y="14359"/>
                    <a:pt x="2616" y="13623"/>
                  </a:cubicBezTo>
                  <a:cubicBezTo>
                    <a:pt x="1687" y="12886"/>
                    <a:pt x="758" y="12518"/>
                    <a:pt x="874" y="12273"/>
                  </a:cubicBezTo>
                  <a:cubicBezTo>
                    <a:pt x="990" y="12027"/>
                    <a:pt x="2152" y="11905"/>
                    <a:pt x="5752" y="11352"/>
                  </a:cubicBezTo>
                  <a:cubicBezTo>
                    <a:pt x="9352" y="10800"/>
                    <a:pt x="15390" y="9818"/>
                    <a:pt x="21429" y="88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6" name="Line"/>
            <p:cNvSpPr/>
            <p:nvPr/>
          </p:nvSpPr>
          <p:spPr>
            <a:xfrm>
              <a:off x="8776859" y="3556000"/>
              <a:ext cx="266071" cy="3080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9" h="21532" fill="norm" stroke="1" extrusionOk="0">
                  <a:moveTo>
                    <a:pt x="11642" y="0"/>
                  </a:moveTo>
                  <a:cubicBezTo>
                    <a:pt x="10112" y="2811"/>
                    <a:pt x="8581" y="5622"/>
                    <a:pt x="7305" y="8951"/>
                  </a:cubicBezTo>
                  <a:cubicBezTo>
                    <a:pt x="6030" y="12279"/>
                    <a:pt x="5009" y="16126"/>
                    <a:pt x="4329" y="18419"/>
                  </a:cubicBezTo>
                  <a:cubicBezTo>
                    <a:pt x="3649" y="20712"/>
                    <a:pt x="3309" y="21452"/>
                    <a:pt x="2883" y="21526"/>
                  </a:cubicBezTo>
                  <a:cubicBezTo>
                    <a:pt x="2458" y="21600"/>
                    <a:pt x="1948" y="21008"/>
                    <a:pt x="1438" y="20195"/>
                  </a:cubicBezTo>
                  <a:cubicBezTo>
                    <a:pt x="927" y="19381"/>
                    <a:pt x="417" y="18345"/>
                    <a:pt x="162" y="17310"/>
                  </a:cubicBezTo>
                  <a:cubicBezTo>
                    <a:pt x="-93" y="16274"/>
                    <a:pt x="-93" y="15238"/>
                    <a:pt x="502" y="14573"/>
                  </a:cubicBezTo>
                  <a:cubicBezTo>
                    <a:pt x="1098" y="13907"/>
                    <a:pt x="2288" y="13611"/>
                    <a:pt x="5094" y="12353"/>
                  </a:cubicBezTo>
                  <a:cubicBezTo>
                    <a:pt x="7901" y="11096"/>
                    <a:pt x="12323" y="8877"/>
                    <a:pt x="15214" y="7027"/>
                  </a:cubicBezTo>
                  <a:cubicBezTo>
                    <a:pt x="18105" y="5178"/>
                    <a:pt x="19466" y="3699"/>
                    <a:pt x="20316" y="2589"/>
                  </a:cubicBezTo>
                  <a:cubicBezTo>
                    <a:pt x="21167" y="1479"/>
                    <a:pt x="21507" y="740"/>
                    <a:pt x="21337" y="814"/>
                  </a:cubicBezTo>
                  <a:cubicBezTo>
                    <a:pt x="21167" y="888"/>
                    <a:pt x="20487" y="1775"/>
                    <a:pt x="19041" y="4512"/>
                  </a:cubicBezTo>
                  <a:cubicBezTo>
                    <a:pt x="17595" y="7249"/>
                    <a:pt x="15384" y="11836"/>
                    <a:pt x="14364" y="14942"/>
                  </a:cubicBezTo>
                  <a:cubicBezTo>
                    <a:pt x="13343" y="18049"/>
                    <a:pt x="13513" y="19677"/>
                    <a:pt x="13683" y="213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7" name="Line"/>
            <p:cNvSpPr/>
            <p:nvPr/>
          </p:nvSpPr>
          <p:spPr>
            <a:xfrm>
              <a:off x="8974137" y="3816350"/>
              <a:ext cx="92767" cy="998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79" h="21236" fill="norm" stroke="1" extrusionOk="0">
                  <a:moveTo>
                    <a:pt x="15144" y="0"/>
                  </a:moveTo>
                  <a:cubicBezTo>
                    <a:pt x="12796" y="0"/>
                    <a:pt x="10448" y="0"/>
                    <a:pt x="7865" y="2025"/>
                  </a:cubicBezTo>
                  <a:cubicBezTo>
                    <a:pt x="5283" y="4050"/>
                    <a:pt x="2465" y="8100"/>
                    <a:pt x="1057" y="11700"/>
                  </a:cubicBezTo>
                  <a:cubicBezTo>
                    <a:pt x="-352" y="15300"/>
                    <a:pt x="-352" y="18450"/>
                    <a:pt x="1057" y="20025"/>
                  </a:cubicBezTo>
                  <a:cubicBezTo>
                    <a:pt x="2465" y="21600"/>
                    <a:pt x="5283" y="21600"/>
                    <a:pt x="8570" y="20250"/>
                  </a:cubicBezTo>
                  <a:cubicBezTo>
                    <a:pt x="11857" y="18900"/>
                    <a:pt x="15613" y="16200"/>
                    <a:pt x="17961" y="13050"/>
                  </a:cubicBezTo>
                  <a:cubicBezTo>
                    <a:pt x="20309" y="9900"/>
                    <a:pt x="21248" y="6300"/>
                    <a:pt x="20074" y="4050"/>
                  </a:cubicBezTo>
                  <a:cubicBezTo>
                    <a:pt x="18900" y="1800"/>
                    <a:pt x="15613" y="900"/>
                    <a:pt x="1232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8" name="Line"/>
            <p:cNvSpPr/>
            <p:nvPr/>
          </p:nvSpPr>
          <p:spPr>
            <a:xfrm>
              <a:off x="4364281" y="2699905"/>
              <a:ext cx="486638" cy="5171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3" h="21367" fill="norm" stroke="1" extrusionOk="0">
                  <a:moveTo>
                    <a:pt x="17719" y="1788"/>
                  </a:moveTo>
                  <a:cubicBezTo>
                    <a:pt x="17719" y="1351"/>
                    <a:pt x="17719" y="914"/>
                    <a:pt x="17487" y="608"/>
                  </a:cubicBezTo>
                  <a:cubicBezTo>
                    <a:pt x="17255" y="302"/>
                    <a:pt x="16792" y="127"/>
                    <a:pt x="15818" y="39"/>
                  </a:cubicBezTo>
                  <a:cubicBezTo>
                    <a:pt x="14845" y="-48"/>
                    <a:pt x="13362" y="-48"/>
                    <a:pt x="11508" y="652"/>
                  </a:cubicBezTo>
                  <a:cubicBezTo>
                    <a:pt x="9654" y="1351"/>
                    <a:pt x="7429" y="2750"/>
                    <a:pt x="5575" y="4281"/>
                  </a:cubicBezTo>
                  <a:cubicBezTo>
                    <a:pt x="3721" y="5811"/>
                    <a:pt x="2237" y="7473"/>
                    <a:pt x="1264" y="9003"/>
                  </a:cubicBezTo>
                  <a:cubicBezTo>
                    <a:pt x="291" y="10533"/>
                    <a:pt x="-173" y="11933"/>
                    <a:pt x="59" y="13550"/>
                  </a:cubicBezTo>
                  <a:cubicBezTo>
                    <a:pt x="291" y="15168"/>
                    <a:pt x="1218" y="17005"/>
                    <a:pt x="2654" y="18404"/>
                  </a:cubicBezTo>
                  <a:cubicBezTo>
                    <a:pt x="4091" y="19803"/>
                    <a:pt x="6038" y="20765"/>
                    <a:pt x="8217" y="21158"/>
                  </a:cubicBezTo>
                  <a:cubicBezTo>
                    <a:pt x="10395" y="21552"/>
                    <a:pt x="12806" y="21377"/>
                    <a:pt x="14752" y="20721"/>
                  </a:cubicBezTo>
                  <a:cubicBezTo>
                    <a:pt x="16699" y="20065"/>
                    <a:pt x="18182" y="18929"/>
                    <a:pt x="19295" y="17005"/>
                  </a:cubicBezTo>
                  <a:cubicBezTo>
                    <a:pt x="20407" y="15081"/>
                    <a:pt x="21149" y="12370"/>
                    <a:pt x="21288" y="9878"/>
                  </a:cubicBezTo>
                  <a:cubicBezTo>
                    <a:pt x="21427" y="7385"/>
                    <a:pt x="20963" y="5112"/>
                    <a:pt x="20593" y="3800"/>
                  </a:cubicBezTo>
                  <a:cubicBezTo>
                    <a:pt x="20222" y="2488"/>
                    <a:pt x="19944" y="2138"/>
                    <a:pt x="18739" y="2444"/>
                  </a:cubicBezTo>
                  <a:cubicBezTo>
                    <a:pt x="17533" y="2750"/>
                    <a:pt x="15401" y="3712"/>
                    <a:pt x="13269" y="467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49" name="Line"/>
            <p:cNvSpPr/>
            <p:nvPr/>
          </p:nvSpPr>
          <p:spPr>
            <a:xfrm>
              <a:off x="4054237" y="3500966"/>
              <a:ext cx="155813" cy="4108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7" h="21503" fill="norm" stroke="1" extrusionOk="0">
                  <a:moveTo>
                    <a:pt x="16233" y="12517"/>
                  </a:moveTo>
                  <a:cubicBezTo>
                    <a:pt x="15649" y="11963"/>
                    <a:pt x="15065" y="11409"/>
                    <a:pt x="14044" y="11022"/>
                  </a:cubicBezTo>
                  <a:cubicBezTo>
                    <a:pt x="13022" y="10634"/>
                    <a:pt x="11563" y="10412"/>
                    <a:pt x="9373" y="11188"/>
                  </a:cubicBezTo>
                  <a:cubicBezTo>
                    <a:pt x="7184" y="11963"/>
                    <a:pt x="4265" y="13735"/>
                    <a:pt x="2514" y="15342"/>
                  </a:cubicBezTo>
                  <a:cubicBezTo>
                    <a:pt x="763" y="16948"/>
                    <a:pt x="179" y="18388"/>
                    <a:pt x="33" y="19495"/>
                  </a:cubicBezTo>
                  <a:cubicBezTo>
                    <a:pt x="-113" y="20603"/>
                    <a:pt x="179" y="21378"/>
                    <a:pt x="1930" y="21489"/>
                  </a:cubicBezTo>
                  <a:cubicBezTo>
                    <a:pt x="3682" y="21600"/>
                    <a:pt x="6892" y="21046"/>
                    <a:pt x="9665" y="19274"/>
                  </a:cubicBezTo>
                  <a:cubicBezTo>
                    <a:pt x="12438" y="17502"/>
                    <a:pt x="14773" y="14511"/>
                    <a:pt x="16087" y="11575"/>
                  </a:cubicBezTo>
                  <a:cubicBezTo>
                    <a:pt x="17401" y="8640"/>
                    <a:pt x="17692" y="5760"/>
                    <a:pt x="17692" y="3988"/>
                  </a:cubicBezTo>
                  <a:cubicBezTo>
                    <a:pt x="17692" y="2215"/>
                    <a:pt x="17401" y="1551"/>
                    <a:pt x="16817" y="997"/>
                  </a:cubicBezTo>
                  <a:cubicBezTo>
                    <a:pt x="16233" y="443"/>
                    <a:pt x="15357" y="0"/>
                    <a:pt x="14482" y="0"/>
                  </a:cubicBezTo>
                  <a:cubicBezTo>
                    <a:pt x="13606" y="0"/>
                    <a:pt x="12730" y="443"/>
                    <a:pt x="12146" y="2215"/>
                  </a:cubicBezTo>
                  <a:cubicBezTo>
                    <a:pt x="11563" y="3988"/>
                    <a:pt x="11271" y="7089"/>
                    <a:pt x="12876" y="10080"/>
                  </a:cubicBezTo>
                  <a:cubicBezTo>
                    <a:pt x="14482" y="13071"/>
                    <a:pt x="17984" y="15951"/>
                    <a:pt x="21487" y="1883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0" name="Line"/>
            <p:cNvSpPr/>
            <p:nvPr/>
          </p:nvSpPr>
          <p:spPr>
            <a:xfrm>
              <a:off x="4247649" y="3707468"/>
              <a:ext cx="238002" cy="3795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9" h="21280" fill="norm" stroke="1" extrusionOk="0">
                  <a:moveTo>
                    <a:pt x="1172" y="4681"/>
                  </a:moveTo>
                  <a:cubicBezTo>
                    <a:pt x="2111" y="4325"/>
                    <a:pt x="3050" y="3969"/>
                    <a:pt x="3707" y="3494"/>
                  </a:cubicBezTo>
                  <a:cubicBezTo>
                    <a:pt x="4365" y="3019"/>
                    <a:pt x="4740" y="2426"/>
                    <a:pt x="4928" y="1773"/>
                  </a:cubicBezTo>
                  <a:cubicBezTo>
                    <a:pt x="5116" y="1120"/>
                    <a:pt x="5116" y="408"/>
                    <a:pt x="4646" y="171"/>
                  </a:cubicBezTo>
                  <a:cubicBezTo>
                    <a:pt x="4177" y="-66"/>
                    <a:pt x="3238" y="171"/>
                    <a:pt x="2392" y="824"/>
                  </a:cubicBezTo>
                  <a:cubicBezTo>
                    <a:pt x="1547" y="1477"/>
                    <a:pt x="796" y="2545"/>
                    <a:pt x="326" y="3375"/>
                  </a:cubicBezTo>
                  <a:cubicBezTo>
                    <a:pt x="-143" y="4206"/>
                    <a:pt x="-331" y="4800"/>
                    <a:pt x="1359" y="5571"/>
                  </a:cubicBezTo>
                  <a:cubicBezTo>
                    <a:pt x="3050" y="6342"/>
                    <a:pt x="6619" y="7292"/>
                    <a:pt x="9906" y="6995"/>
                  </a:cubicBezTo>
                  <a:cubicBezTo>
                    <a:pt x="13192" y="6699"/>
                    <a:pt x="16198" y="5156"/>
                    <a:pt x="17794" y="4088"/>
                  </a:cubicBezTo>
                  <a:cubicBezTo>
                    <a:pt x="19391" y="3019"/>
                    <a:pt x="19579" y="2426"/>
                    <a:pt x="19672" y="1833"/>
                  </a:cubicBezTo>
                  <a:cubicBezTo>
                    <a:pt x="19766" y="1239"/>
                    <a:pt x="19766" y="646"/>
                    <a:pt x="19015" y="290"/>
                  </a:cubicBezTo>
                  <a:cubicBezTo>
                    <a:pt x="18264" y="-66"/>
                    <a:pt x="16761" y="-185"/>
                    <a:pt x="15540" y="468"/>
                  </a:cubicBezTo>
                  <a:cubicBezTo>
                    <a:pt x="14319" y="1120"/>
                    <a:pt x="13380" y="2545"/>
                    <a:pt x="13005" y="3553"/>
                  </a:cubicBezTo>
                  <a:cubicBezTo>
                    <a:pt x="12629" y="4562"/>
                    <a:pt x="12817" y="5156"/>
                    <a:pt x="13380" y="5452"/>
                  </a:cubicBezTo>
                  <a:cubicBezTo>
                    <a:pt x="13944" y="5749"/>
                    <a:pt x="14883" y="5749"/>
                    <a:pt x="15822" y="5393"/>
                  </a:cubicBezTo>
                  <a:cubicBezTo>
                    <a:pt x="16761" y="5037"/>
                    <a:pt x="17700" y="4325"/>
                    <a:pt x="18264" y="4266"/>
                  </a:cubicBezTo>
                  <a:cubicBezTo>
                    <a:pt x="18827" y="4206"/>
                    <a:pt x="19015" y="4800"/>
                    <a:pt x="19485" y="6699"/>
                  </a:cubicBezTo>
                  <a:cubicBezTo>
                    <a:pt x="19954" y="8597"/>
                    <a:pt x="20706" y="11802"/>
                    <a:pt x="20987" y="14353"/>
                  </a:cubicBezTo>
                  <a:cubicBezTo>
                    <a:pt x="21269" y="16905"/>
                    <a:pt x="21081" y="18804"/>
                    <a:pt x="20612" y="19931"/>
                  </a:cubicBezTo>
                  <a:cubicBezTo>
                    <a:pt x="20142" y="21059"/>
                    <a:pt x="19391" y="21415"/>
                    <a:pt x="18264" y="21237"/>
                  </a:cubicBezTo>
                  <a:cubicBezTo>
                    <a:pt x="17137" y="21059"/>
                    <a:pt x="15634" y="20347"/>
                    <a:pt x="14789" y="18626"/>
                  </a:cubicBezTo>
                  <a:cubicBezTo>
                    <a:pt x="13944" y="16905"/>
                    <a:pt x="13756" y="14175"/>
                    <a:pt x="13568" y="1144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1" name="Line"/>
            <p:cNvSpPr/>
            <p:nvPr/>
          </p:nvSpPr>
          <p:spPr>
            <a:xfrm>
              <a:off x="4495800" y="3689350"/>
              <a:ext cx="310509" cy="1698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5" h="21404" fill="norm" stroke="1" extrusionOk="0">
                  <a:moveTo>
                    <a:pt x="0" y="0"/>
                  </a:moveTo>
                  <a:cubicBezTo>
                    <a:pt x="1322" y="3467"/>
                    <a:pt x="2645" y="6933"/>
                    <a:pt x="3380" y="9333"/>
                  </a:cubicBezTo>
                  <a:cubicBezTo>
                    <a:pt x="4114" y="11733"/>
                    <a:pt x="4261" y="13067"/>
                    <a:pt x="4114" y="14267"/>
                  </a:cubicBezTo>
                  <a:cubicBezTo>
                    <a:pt x="3967" y="15467"/>
                    <a:pt x="3527" y="16533"/>
                    <a:pt x="3086" y="16533"/>
                  </a:cubicBezTo>
                  <a:cubicBezTo>
                    <a:pt x="2645" y="16533"/>
                    <a:pt x="2204" y="15467"/>
                    <a:pt x="1984" y="14267"/>
                  </a:cubicBezTo>
                  <a:cubicBezTo>
                    <a:pt x="1763" y="13067"/>
                    <a:pt x="1763" y="11733"/>
                    <a:pt x="2718" y="10267"/>
                  </a:cubicBezTo>
                  <a:cubicBezTo>
                    <a:pt x="3673" y="8800"/>
                    <a:pt x="5584" y="7200"/>
                    <a:pt x="6906" y="6267"/>
                  </a:cubicBezTo>
                  <a:cubicBezTo>
                    <a:pt x="8229" y="5333"/>
                    <a:pt x="8963" y="5067"/>
                    <a:pt x="9624" y="4400"/>
                  </a:cubicBezTo>
                  <a:cubicBezTo>
                    <a:pt x="10286" y="3733"/>
                    <a:pt x="10873" y="2667"/>
                    <a:pt x="10727" y="2267"/>
                  </a:cubicBezTo>
                  <a:cubicBezTo>
                    <a:pt x="10580" y="1867"/>
                    <a:pt x="9698" y="2133"/>
                    <a:pt x="8890" y="3467"/>
                  </a:cubicBezTo>
                  <a:cubicBezTo>
                    <a:pt x="8082" y="4800"/>
                    <a:pt x="7347" y="7200"/>
                    <a:pt x="6980" y="9067"/>
                  </a:cubicBezTo>
                  <a:cubicBezTo>
                    <a:pt x="6612" y="10933"/>
                    <a:pt x="6612" y="12267"/>
                    <a:pt x="6906" y="14000"/>
                  </a:cubicBezTo>
                  <a:cubicBezTo>
                    <a:pt x="7200" y="15733"/>
                    <a:pt x="7788" y="17867"/>
                    <a:pt x="8816" y="18533"/>
                  </a:cubicBezTo>
                  <a:cubicBezTo>
                    <a:pt x="9845" y="19200"/>
                    <a:pt x="11314" y="18400"/>
                    <a:pt x="12563" y="16800"/>
                  </a:cubicBezTo>
                  <a:cubicBezTo>
                    <a:pt x="13812" y="15200"/>
                    <a:pt x="14841" y="12800"/>
                    <a:pt x="15355" y="10400"/>
                  </a:cubicBezTo>
                  <a:cubicBezTo>
                    <a:pt x="15869" y="8000"/>
                    <a:pt x="15869" y="5600"/>
                    <a:pt x="15502" y="4667"/>
                  </a:cubicBezTo>
                  <a:cubicBezTo>
                    <a:pt x="15135" y="3733"/>
                    <a:pt x="14400" y="4267"/>
                    <a:pt x="13812" y="5200"/>
                  </a:cubicBezTo>
                  <a:cubicBezTo>
                    <a:pt x="13224" y="6133"/>
                    <a:pt x="12784" y="7467"/>
                    <a:pt x="12563" y="9467"/>
                  </a:cubicBezTo>
                  <a:cubicBezTo>
                    <a:pt x="12343" y="11467"/>
                    <a:pt x="12343" y="14133"/>
                    <a:pt x="12563" y="16133"/>
                  </a:cubicBezTo>
                  <a:cubicBezTo>
                    <a:pt x="12784" y="18133"/>
                    <a:pt x="13224" y="19467"/>
                    <a:pt x="13812" y="20133"/>
                  </a:cubicBezTo>
                  <a:cubicBezTo>
                    <a:pt x="14400" y="20800"/>
                    <a:pt x="15135" y="20800"/>
                    <a:pt x="16310" y="19333"/>
                  </a:cubicBezTo>
                  <a:cubicBezTo>
                    <a:pt x="17486" y="17867"/>
                    <a:pt x="19102" y="14933"/>
                    <a:pt x="20057" y="12667"/>
                  </a:cubicBezTo>
                  <a:cubicBezTo>
                    <a:pt x="21012" y="10400"/>
                    <a:pt x="21306" y="8800"/>
                    <a:pt x="21453" y="7200"/>
                  </a:cubicBezTo>
                  <a:cubicBezTo>
                    <a:pt x="21600" y="5600"/>
                    <a:pt x="21600" y="4000"/>
                    <a:pt x="21380" y="2667"/>
                  </a:cubicBezTo>
                  <a:cubicBezTo>
                    <a:pt x="21159" y="1333"/>
                    <a:pt x="20718" y="267"/>
                    <a:pt x="20204" y="267"/>
                  </a:cubicBezTo>
                  <a:cubicBezTo>
                    <a:pt x="19690" y="267"/>
                    <a:pt x="19102" y="1333"/>
                    <a:pt x="18661" y="2533"/>
                  </a:cubicBezTo>
                  <a:cubicBezTo>
                    <a:pt x="18220" y="3733"/>
                    <a:pt x="17927" y="5067"/>
                    <a:pt x="18147" y="6933"/>
                  </a:cubicBezTo>
                  <a:cubicBezTo>
                    <a:pt x="18367" y="8800"/>
                    <a:pt x="19102" y="11200"/>
                    <a:pt x="19763" y="13067"/>
                  </a:cubicBezTo>
                  <a:cubicBezTo>
                    <a:pt x="20424" y="14933"/>
                    <a:pt x="21012" y="16267"/>
                    <a:pt x="21306" y="17600"/>
                  </a:cubicBezTo>
                  <a:cubicBezTo>
                    <a:pt x="21600" y="18933"/>
                    <a:pt x="21600" y="20267"/>
                    <a:pt x="21233" y="20933"/>
                  </a:cubicBezTo>
                  <a:cubicBezTo>
                    <a:pt x="20865" y="21600"/>
                    <a:pt x="20131" y="21600"/>
                    <a:pt x="19837" y="20667"/>
                  </a:cubicBezTo>
                  <a:cubicBezTo>
                    <a:pt x="19543" y="19733"/>
                    <a:pt x="19690" y="17867"/>
                    <a:pt x="19837" y="160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2" name="Line"/>
            <p:cNvSpPr/>
            <p:nvPr/>
          </p:nvSpPr>
          <p:spPr>
            <a:xfrm>
              <a:off x="4931362" y="3591983"/>
              <a:ext cx="237538" cy="4401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1" h="21492" fill="norm" stroke="1" extrusionOk="0">
                  <a:moveTo>
                    <a:pt x="8835" y="8165"/>
                  </a:moveTo>
                  <a:cubicBezTo>
                    <a:pt x="9217" y="7648"/>
                    <a:pt x="9600" y="7131"/>
                    <a:pt x="9313" y="6718"/>
                  </a:cubicBezTo>
                  <a:cubicBezTo>
                    <a:pt x="9026" y="6304"/>
                    <a:pt x="8070" y="5994"/>
                    <a:pt x="6732" y="6046"/>
                  </a:cubicBezTo>
                  <a:cubicBezTo>
                    <a:pt x="5394" y="6098"/>
                    <a:pt x="3674" y="6511"/>
                    <a:pt x="2527" y="6924"/>
                  </a:cubicBezTo>
                  <a:cubicBezTo>
                    <a:pt x="1380" y="7338"/>
                    <a:pt x="807" y="7751"/>
                    <a:pt x="424" y="8268"/>
                  </a:cubicBezTo>
                  <a:cubicBezTo>
                    <a:pt x="42" y="8785"/>
                    <a:pt x="-149" y="9405"/>
                    <a:pt x="138" y="9870"/>
                  </a:cubicBezTo>
                  <a:cubicBezTo>
                    <a:pt x="424" y="10335"/>
                    <a:pt x="1189" y="10645"/>
                    <a:pt x="2909" y="9870"/>
                  </a:cubicBezTo>
                  <a:cubicBezTo>
                    <a:pt x="4630" y="9095"/>
                    <a:pt x="7306" y="7234"/>
                    <a:pt x="9122" y="5581"/>
                  </a:cubicBezTo>
                  <a:cubicBezTo>
                    <a:pt x="10938" y="3927"/>
                    <a:pt x="11893" y="2480"/>
                    <a:pt x="12563" y="1499"/>
                  </a:cubicBezTo>
                  <a:cubicBezTo>
                    <a:pt x="13232" y="517"/>
                    <a:pt x="13614" y="0"/>
                    <a:pt x="13901" y="0"/>
                  </a:cubicBezTo>
                  <a:cubicBezTo>
                    <a:pt x="14187" y="0"/>
                    <a:pt x="14378" y="517"/>
                    <a:pt x="13805" y="2015"/>
                  </a:cubicBezTo>
                  <a:cubicBezTo>
                    <a:pt x="13232" y="3514"/>
                    <a:pt x="11893" y="5994"/>
                    <a:pt x="9982" y="8940"/>
                  </a:cubicBezTo>
                  <a:cubicBezTo>
                    <a:pt x="8070" y="11885"/>
                    <a:pt x="5586" y="15296"/>
                    <a:pt x="4247" y="17259"/>
                  </a:cubicBezTo>
                  <a:cubicBezTo>
                    <a:pt x="2909" y="19223"/>
                    <a:pt x="2718" y="19740"/>
                    <a:pt x="2623" y="20256"/>
                  </a:cubicBezTo>
                  <a:cubicBezTo>
                    <a:pt x="2527" y="20773"/>
                    <a:pt x="2527" y="21290"/>
                    <a:pt x="3005" y="21445"/>
                  </a:cubicBezTo>
                  <a:cubicBezTo>
                    <a:pt x="3483" y="21600"/>
                    <a:pt x="4439" y="21393"/>
                    <a:pt x="6159" y="20463"/>
                  </a:cubicBezTo>
                  <a:cubicBezTo>
                    <a:pt x="7879" y="19533"/>
                    <a:pt x="10364" y="17879"/>
                    <a:pt x="11607" y="16588"/>
                  </a:cubicBezTo>
                  <a:cubicBezTo>
                    <a:pt x="12849" y="15296"/>
                    <a:pt x="12849" y="14366"/>
                    <a:pt x="13805" y="13694"/>
                  </a:cubicBezTo>
                  <a:cubicBezTo>
                    <a:pt x="14761" y="13022"/>
                    <a:pt x="16672" y="12609"/>
                    <a:pt x="18106" y="12195"/>
                  </a:cubicBezTo>
                  <a:cubicBezTo>
                    <a:pt x="19539" y="11782"/>
                    <a:pt x="20495" y="11368"/>
                    <a:pt x="21451" y="1095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3" name="Line"/>
            <p:cNvSpPr/>
            <p:nvPr/>
          </p:nvSpPr>
          <p:spPr>
            <a:xfrm>
              <a:off x="5271350" y="3561418"/>
              <a:ext cx="411901" cy="279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5" h="21149" fill="norm" stroke="1" extrusionOk="0">
                  <a:moveTo>
                    <a:pt x="8263" y="2470"/>
                  </a:moveTo>
                  <a:cubicBezTo>
                    <a:pt x="8041" y="1670"/>
                    <a:pt x="7820" y="870"/>
                    <a:pt x="7377" y="390"/>
                  </a:cubicBezTo>
                  <a:cubicBezTo>
                    <a:pt x="6933" y="-90"/>
                    <a:pt x="6269" y="-250"/>
                    <a:pt x="5604" y="630"/>
                  </a:cubicBezTo>
                  <a:cubicBezTo>
                    <a:pt x="4940" y="1510"/>
                    <a:pt x="4275" y="3430"/>
                    <a:pt x="3998" y="6230"/>
                  </a:cubicBezTo>
                  <a:cubicBezTo>
                    <a:pt x="3721" y="9030"/>
                    <a:pt x="3832" y="12710"/>
                    <a:pt x="3887" y="14950"/>
                  </a:cubicBezTo>
                  <a:cubicBezTo>
                    <a:pt x="3943" y="17190"/>
                    <a:pt x="3943" y="17990"/>
                    <a:pt x="3887" y="18870"/>
                  </a:cubicBezTo>
                  <a:cubicBezTo>
                    <a:pt x="3832" y="19750"/>
                    <a:pt x="3721" y="20710"/>
                    <a:pt x="3389" y="21030"/>
                  </a:cubicBezTo>
                  <a:cubicBezTo>
                    <a:pt x="3057" y="21350"/>
                    <a:pt x="2503" y="21030"/>
                    <a:pt x="1893" y="19990"/>
                  </a:cubicBezTo>
                  <a:cubicBezTo>
                    <a:pt x="1284" y="18950"/>
                    <a:pt x="620" y="17190"/>
                    <a:pt x="287" y="15910"/>
                  </a:cubicBezTo>
                  <a:cubicBezTo>
                    <a:pt x="-45" y="14630"/>
                    <a:pt x="-45" y="13830"/>
                    <a:pt x="66" y="13030"/>
                  </a:cubicBezTo>
                  <a:cubicBezTo>
                    <a:pt x="177" y="12230"/>
                    <a:pt x="398" y="11430"/>
                    <a:pt x="786" y="11110"/>
                  </a:cubicBezTo>
                  <a:cubicBezTo>
                    <a:pt x="1173" y="10790"/>
                    <a:pt x="1727" y="10950"/>
                    <a:pt x="2613" y="11830"/>
                  </a:cubicBezTo>
                  <a:cubicBezTo>
                    <a:pt x="3500" y="12710"/>
                    <a:pt x="4718" y="14310"/>
                    <a:pt x="5327" y="15590"/>
                  </a:cubicBezTo>
                  <a:cubicBezTo>
                    <a:pt x="5937" y="16870"/>
                    <a:pt x="5937" y="17830"/>
                    <a:pt x="5881" y="17910"/>
                  </a:cubicBezTo>
                  <a:cubicBezTo>
                    <a:pt x="5826" y="17990"/>
                    <a:pt x="5715" y="17190"/>
                    <a:pt x="5881" y="16550"/>
                  </a:cubicBezTo>
                  <a:cubicBezTo>
                    <a:pt x="6047" y="15910"/>
                    <a:pt x="6490" y="15430"/>
                    <a:pt x="7266" y="15030"/>
                  </a:cubicBezTo>
                  <a:cubicBezTo>
                    <a:pt x="8041" y="14630"/>
                    <a:pt x="9149" y="14310"/>
                    <a:pt x="10201" y="13830"/>
                  </a:cubicBezTo>
                  <a:cubicBezTo>
                    <a:pt x="11253" y="13350"/>
                    <a:pt x="12250" y="12710"/>
                    <a:pt x="12472" y="12470"/>
                  </a:cubicBezTo>
                  <a:cubicBezTo>
                    <a:pt x="12693" y="12230"/>
                    <a:pt x="12140" y="12390"/>
                    <a:pt x="11475" y="13110"/>
                  </a:cubicBezTo>
                  <a:cubicBezTo>
                    <a:pt x="10810" y="13830"/>
                    <a:pt x="10035" y="15110"/>
                    <a:pt x="9647" y="16150"/>
                  </a:cubicBezTo>
                  <a:cubicBezTo>
                    <a:pt x="9260" y="17190"/>
                    <a:pt x="9260" y="17990"/>
                    <a:pt x="9426" y="18790"/>
                  </a:cubicBezTo>
                  <a:cubicBezTo>
                    <a:pt x="9592" y="19590"/>
                    <a:pt x="9924" y="20390"/>
                    <a:pt x="10921" y="20310"/>
                  </a:cubicBezTo>
                  <a:cubicBezTo>
                    <a:pt x="11918" y="20230"/>
                    <a:pt x="13580" y="19270"/>
                    <a:pt x="14632" y="18470"/>
                  </a:cubicBezTo>
                  <a:cubicBezTo>
                    <a:pt x="15684" y="17670"/>
                    <a:pt x="16127" y="17030"/>
                    <a:pt x="16460" y="16230"/>
                  </a:cubicBezTo>
                  <a:cubicBezTo>
                    <a:pt x="16792" y="15430"/>
                    <a:pt x="17013" y="14470"/>
                    <a:pt x="16847" y="14150"/>
                  </a:cubicBezTo>
                  <a:cubicBezTo>
                    <a:pt x="16681" y="13830"/>
                    <a:pt x="16127" y="14150"/>
                    <a:pt x="15684" y="14630"/>
                  </a:cubicBezTo>
                  <a:cubicBezTo>
                    <a:pt x="15241" y="15110"/>
                    <a:pt x="14909" y="15750"/>
                    <a:pt x="14687" y="16710"/>
                  </a:cubicBezTo>
                  <a:cubicBezTo>
                    <a:pt x="14466" y="17670"/>
                    <a:pt x="14355" y="18950"/>
                    <a:pt x="14577" y="19670"/>
                  </a:cubicBezTo>
                  <a:cubicBezTo>
                    <a:pt x="14798" y="20390"/>
                    <a:pt x="15352" y="20550"/>
                    <a:pt x="16570" y="20310"/>
                  </a:cubicBezTo>
                  <a:cubicBezTo>
                    <a:pt x="17789" y="20070"/>
                    <a:pt x="19672" y="19430"/>
                    <a:pt x="21555" y="1879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4" name="Line"/>
            <p:cNvSpPr/>
            <p:nvPr/>
          </p:nvSpPr>
          <p:spPr>
            <a:xfrm>
              <a:off x="5643033" y="3557741"/>
              <a:ext cx="134741" cy="3193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4" h="21301" fill="norm" stroke="1" extrusionOk="0">
                  <a:moveTo>
                    <a:pt x="15525" y="15555"/>
                  </a:moveTo>
                  <a:cubicBezTo>
                    <a:pt x="13838" y="15272"/>
                    <a:pt x="12150" y="14990"/>
                    <a:pt x="9788" y="15202"/>
                  </a:cubicBezTo>
                  <a:cubicBezTo>
                    <a:pt x="7425" y="15413"/>
                    <a:pt x="4387" y="16119"/>
                    <a:pt x="2531" y="16896"/>
                  </a:cubicBezTo>
                  <a:cubicBezTo>
                    <a:pt x="675" y="17672"/>
                    <a:pt x="0" y="18519"/>
                    <a:pt x="0" y="19296"/>
                  </a:cubicBezTo>
                  <a:cubicBezTo>
                    <a:pt x="0" y="20072"/>
                    <a:pt x="675" y="20778"/>
                    <a:pt x="1856" y="21131"/>
                  </a:cubicBezTo>
                  <a:cubicBezTo>
                    <a:pt x="3037" y="21484"/>
                    <a:pt x="4725" y="21484"/>
                    <a:pt x="7762" y="19155"/>
                  </a:cubicBezTo>
                  <a:cubicBezTo>
                    <a:pt x="10800" y="16825"/>
                    <a:pt x="15187" y="12166"/>
                    <a:pt x="17719" y="8849"/>
                  </a:cubicBezTo>
                  <a:cubicBezTo>
                    <a:pt x="20250" y="5531"/>
                    <a:pt x="20925" y="3555"/>
                    <a:pt x="21262" y="2213"/>
                  </a:cubicBezTo>
                  <a:cubicBezTo>
                    <a:pt x="21600" y="872"/>
                    <a:pt x="21600" y="166"/>
                    <a:pt x="20925" y="25"/>
                  </a:cubicBezTo>
                  <a:cubicBezTo>
                    <a:pt x="20250" y="-116"/>
                    <a:pt x="18900" y="308"/>
                    <a:pt x="17550" y="2143"/>
                  </a:cubicBezTo>
                  <a:cubicBezTo>
                    <a:pt x="16200" y="3978"/>
                    <a:pt x="14850" y="7225"/>
                    <a:pt x="14344" y="9837"/>
                  </a:cubicBezTo>
                  <a:cubicBezTo>
                    <a:pt x="13838" y="12449"/>
                    <a:pt x="14175" y="14425"/>
                    <a:pt x="15356" y="15555"/>
                  </a:cubicBezTo>
                  <a:cubicBezTo>
                    <a:pt x="16538" y="16684"/>
                    <a:pt x="18563" y="16966"/>
                    <a:pt x="20588" y="17249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5" name="Line"/>
            <p:cNvSpPr/>
            <p:nvPr/>
          </p:nvSpPr>
          <p:spPr>
            <a:xfrm>
              <a:off x="5769705" y="3782706"/>
              <a:ext cx="78646" cy="1288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0" h="21215" fill="norm" stroke="1" extrusionOk="0">
                  <a:moveTo>
                    <a:pt x="16004" y="312"/>
                  </a:moveTo>
                  <a:cubicBezTo>
                    <a:pt x="13162" y="-37"/>
                    <a:pt x="10320" y="-385"/>
                    <a:pt x="7194" y="1009"/>
                  </a:cubicBezTo>
                  <a:cubicBezTo>
                    <a:pt x="4067" y="2402"/>
                    <a:pt x="657" y="5538"/>
                    <a:pt x="88" y="8847"/>
                  </a:cubicBezTo>
                  <a:cubicBezTo>
                    <a:pt x="-480" y="12157"/>
                    <a:pt x="1794" y="15641"/>
                    <a:pt x="4352" y="17905"/>
                  </a:cubicBezTo>
                  <a:cubicBezTo>
                    <a:pt x="6909" y="20170"/>
                    <a:pt x="9752" y="21215"/>
                    <a:pt x="12594" y="21215"/>
                  </a:cubicBezTo>
                  <a:cubicBezTo>
                    <a:pt x="15436" y="21215"/>
                    <a:pt x="18278" y="20170"/>
                    <a:pt x="19699" y="17731"/>
                  </a:cubicBezTo>
                  <a:cubicBezTo>
                    <a:pt x="21120" y="15292"/>
                    <a:pt x="21120" y="11460"/>
                    <a:pt x="21120" y="7628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6" name="Line"/>
            <p:cNvSpPr/>
            <p:nvPr/>
          </p:nvSpPr>
          <p:spPr>
            <a:xfrm>
              <a:off x="5880100" y="3778250"/>
              <a:ext cx="158750" cy="190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2400"/>
                    <a:pt x="0" y="4800"/>
                    <a:pt x="0" y="6600"/>
                  </a:cubicBezTo>
                  <a:cubicBezTo>
                    <a:pt x="0" y="8400"/>
                    <a:pt x="0" y="9600"/>
                    <a:pt x="432" y="9600"/>
                  </a:cubicBezTo>
                  <a:cubicBezTo>
                    <a:pt x="864" y="9600"/>
                    <a:pt x="1728" y="8400"/>
                    <a:pt x="2592" y="7200"/>
                  </a:cubicBezTo>
                  <a:cubicBezTo>
                    <a:pt x="3456" y="6000"/>
                    <a:pt x="4320" y="4800"/>
                    <a:pt x="5472" y="4320"/>
                  </a:cubicBezTo>
                  <a:cubicBezTo>
                    <a:pt x="6624" y="3840"/>
                    <a:pt x="8064" y="4080"/>
                    <a:pt x="8928" y="4800"/>
                  </a:cubicBezTo>
                  <a:cubicBezTo>
                    <a:pt x="9792" y="5520"/>
                    <a:pt x="10080" y="6720"/>
                    <a:pt x="10368" y="7920"/>
                  </a:cubicBezTo>
                  <a:cubicBezTo>
                    <a:pt x="10656" y="9120"/>
                    <a:pt x="10944" y="10320"/>
                    <a:pt x="11232" y="10320"/>
                  </a:cubicBezTo>
                  <a:cubicBezTo>
                    <a:pt x="11520" y="10320"/>
                    <a:pt x="11808" y="9120"/>
                    <a:pt x="12528" y="8040"/>
                  </a:cubicBezTo>
                  <a:cubicBezTo>
                    <a:pt x="13248" y="6960"/>
                    <a:pt x="14400" y="6000"/>
                    <a:pt x="15696" y="5400"/>
                  </a:cubicBezTo>
                  <a:cubicBezTo>
                    <a:pt x="16992" y="4800"/>
                    <a:pt x="18432" y="4560"/>
                    <a:pt x="19296" y="5280"/>
                  </a:cubicBezTo>
                  <a:cubicBezTo>
                    <a:pt x="20160" y="6000"/>
                    <a:pt x="20448" y="7680"/>
                    <a:pt x="20736" y="10560"/>
                  </a:cubicBezTo>
                  <a:cubicBezTo>
                    <a:pt x="21024" y="13440"/>
                    <a:pt x="21312" y="1752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7" name="Line"/>
            <p:cNvSpPr/>
            <p:nvPr/>
          </p:nvSpPr>
          <p:spPr>
            <a:xfrm>
              <a:off x="3780366" y="4667249"/>
              <a:ext cx="167218" cy="279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8" fill="norm" stroke="1" extrusionOk="0">
                  <a:moveTo>
                    <a:pt x="2187" y="2418"/>
                  </a:moveTo>
                  <a:cubicBezTo>
                    <a:pt x="2187" y="7415"/>
                    <a:pt x="2187" y="12412"/>
                    <a:pt x="1914" y="15314"/>
                  </a:cubicBezTo>
                  <a:cubicBezTo>
                    <a:pt x="1641" y="18215"/>
                    <a:pt x="1094" y="19021"/>
                    <a:pt x="684" y="18941"/>
                  </a:cubicBezTo>
                  <a:cubicBezTo>
                    <a:pt x="273" y="18860"/>
                    <a:pt x="0" y="17893"/>
                    <a:pt x="0" y="15717"/>
                  </a:cubicBezTo>
                  <a:cubicBezTo>
                    <a:pt x="0" y="13541"/>
                    <a:pt x="273" y="10156"/>
                    <a:pt x="2187" y="7254"/>
                  </a:cubicBezTo>
                  <a:cubicBezTo>
                    <a:pt x="4101" y="4353"/>
                    <a:pt x="7656" y="1935"/>
                    <a:pt x="10116" y="806"/>
                  </a:cubicBezTo>
                  <a:cubicBezTo>
                    <a:pt x="12577" y="-322"/>
                    <a:pt x="13944" y="-161"/>
                    <a:pt x="15311" y="645"/>
                  </a:cubicBezTo>
                  <a:cubicBezTo>
                    <a:pt x="16678" y="1451"/>
                    <a:pt x="18046" y="2902"/>
                    <a:pt x="19276" y="5320"/>
                  </a:cubicBezTo>
                  <a:cubicBezTo>
                    <a:pt x="20506" y="7738"/>
                    <a:pt x="21600" y="11123"/>
                    <a:pt x="21600" y="13944"/>
                  </a:cubicBezTo>
                  <a:cubicBezTo>
                    <a:pt x="21600" y="16765"/>
                    <a:pt x="20506" y="19021"/>
                    <a:pt x="19413" y="21278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8" name="Line"/>
            <p:cNvSpPr/>
            <p:nvPr/>
          </p:nvSpPr>
          <p:spPr>
            <a:xfrm>
              <a:off x="4152900" y="4800600"/>
              <a:ext cx="17145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59" name="Line"/>
            <p:cNvSpPr/>
            <p:nvPr/>
          </p:nvSpPr>
          <p:spPr>
            <a:xfrm>
              <a:off x="4152900" y="4953000"/>
              <a:ext cx="16510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0" name="Line"/>
            <p:cNvSpPr/>
            <p:nvPr/>
          </p:nvSpPr>
          <p:spPr>
            <a:xfrm>
              <a:off x="4787899" y="4610099"/>
              <a:ext cx="6351" cy="495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3877"/>
                    <a:pt x="7200" y="7754"/>
                    <a:pt x="3600" y="11354"/>
                  </a:cubicBezTo>
                  <a:cubicBezTo>
                    <a:pt x="0" y="14954"/>
                    <a:pt x="0" y="1827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1" name="Line"/>
            <p:cNvSpPr/>
            <p:nvPr/>
          </p:nvSpPr>
          <p:spPr>
            <a:xfrm>
              <a:off x="4933950" y="4756150"/>
              <a:ext cx="12700" cy="285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4480"/>
                    <a:pt x="7200" y="8960"/>
                    <a:pt x="3600" y="12080"/>
                  </a:cubicBezTo>
                  <a:cubicBezTo>
                    <a:pt x="0" y="15200"/>
                    <a:pt x="0" y="16960"/>
                    <a:pt x="0" y="18560"/>
                  </a:cubicBezTo>
                  <a:cubicBezTo>
                    <a:pt x="0" y="20160"/>
                    <a:pt x="0" y="21600"/>
                    <a:pt x="0" y="21600"/>
                  </a:cubicBezTo>
                  <a:cubicBezTo>
                    <a:pt x="0" y="21600"/>
                    <a:pt x="0" y="20160"/>
                    <a:pt x="0" y="1872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2" name="Line"/>
            <p:cNvSpPr/>
            <p:nvPr/>
          </p:nvSpPr>
          <p:spPr>
            <a:xfrm>
              <a:off x="4933949" y="4668192"/>
              <a:ext cx="205519" cy="4264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4" h="21437" fill="norm" stroke="1" extrusionOk="0">
                  <a:moveTo>
                    <a:pt x="0" y="591"/>
                  </a:moveTo>
                  <a:cubicBezTo>
                    <a:pt x="873" y="272"/>
                    <a:pt x="1745" y="-47"/>
                    <a:pt x="3164" y="6"/>
                  </a:cubicBezTo>
                  <a:cubicBezTo>
                    <a:pt x="4582" y="59"/>
                    <a:pt x="6545" y="485"/>
                    <a:pt x="9709" y="1868"/>
                  </a:cubicBezTo>
                  <a:cubicBezTo>
                    <a:pt x="12873" y="3252"/>
                    <a:pt x="17236" y="5592"/>
                    <a:pt x="19418" y="8093"/>
                  </a:cubicBezTo>
                  <a:cubicBezTo>
                    <a:pt x="21600" y="10593"/>
                    <a:pt x="21600" y="13253"/>
                    <a:pt x="20291" y="15222"/>
                  </a:cubicBezTo>
                  <a:cubicBezTo>
                    <a:pt x="18982" y="17190"/>
                    <a:pt x="16364" y="18467"/>
                    <a:pt x="13745" y="19372"/>
                  </a:cubicBezTo>
                  <a:cubicBezTo>
                    <a:pt x="11127" y="20276"/>
                    <a:pt x="8509" y="20808"/>
                    <a:pt x="6327" y="21127"/>
                  </a:cubicBezTo>
                  <a:cubicBezTo>
                    <a:pt x="4145" y="21447"/>
                    <a:pt x="2400" y="21553"/>
                    <a:pt x="1418" y="21287"/>
                  </a:cubicBezTo>
                  <a:cubicBezTo>
                    <a:pt x="436" y="21021"/>
                    <a:pt x="218" y="20383"/>
                    <a:pt x="1309" y="19585"/>
                  </a:cubicBezTo>
                  <a:cubicBezTo>
                    <a:pt x="2400" y="18786"/>
                    <a:pt x="4800" y="17829"/>
                    <a:pt x="7200" y="1687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3" name="Line"/>
            <p:cNvSpPr/>
            <p:nvPr/>
          </p:nvSpPr>
          <p:spPr>
            <a:xfrm>
              <a:off x="5308599" y="4654550"/>
              <a:ext cx="27654" cy="495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6" h="21600" fill="norm" stroke="1" extrusionOk="0">
                  <a:moveTo>
                    <a:pt x="0" y="0"/>
                  </a:moveTo>
                  <a:cubicBezTo>
                    <a:pt x="6171" y="2862"/>
                    <a:pt x="12343" y="5723"/>
                    <a:pt x="16200" y="8492"/>
                  </a:cubicBezTo>
                  <a:cubicBezTo>
                    <a:pt x="20057" y="11262"/>
                    <a:pt x="21600" y="13938"/>
                    <a:pt x="18514" y="16108"/>
                  </a:cubicBezTo>
                  <a:cubicBezTo>
                    <a:pt x="15429" y="18277"/>
                    <a:pt x="7714" y="1993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4" name="Line"/>
            <p:cNvSpPr/>
            <p:nvPr/>
          </p:nvSpPr>
          <p:spPr>
            <a:xfrm>
              <a:off x="571500" y="5384800"/>
              <a:ext cx="11404600" cy="374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8420"/>
                  </a:moveTo>
                  <a:cubicBezTo>
                    <a:pt x="136" y="7932"/>
                    <a:pt x="273" y="7444"/>
                    <a:pt x="413" y="7139"/>
                  </a:cubicBezTo>
                  <a:cubicBezTo>
                    <a:pt x="553" y="6834"/>
                    <a:pt x="698" y="6712"/>
                    <a:pt x="838" y="6651"/>
                  </a:cubicBezTo>
                  <a:cubicBezTo>
                    <a:pt x="978" y="6590"/>
                    <a:pt x="1114" y="6590"/>
                    <a:pt x="1273" y="6590"/>
                  </a:cubicBezTo>
                  <a:cubicBezTo>
                    <a:pt x="1431" y="6590"/>
                    <a:pt x="1612" y="6590"/>
                    <a:pt x="1774" y="6590"/>
                  </a:cubicBezTo>
                  <a:cubicBezTo>
                    <a:pt x="1936" y="6590"/>
                    <a:pt x="2081" y="6590"/>
                    <a:pt x="2231" y="6468"/>
                  </a:cubicBezTo>
                  <a:cubicBezTo>
                    <a:pt x="2381" y="6346"/>
                    <a:pt x="2538" y="6102"/>
                    <a:pt x="2700" y="5797"/>
                  </a:cubicBezTo>
                  <a:cubicBezTo>
                    <a:pt x="2862" y="5492"/>
                    <a:pt x="3031" y="5125"/>
                    <a:pt x="3161" y="4881"/>
                  </a:cubicBezTo>
                  <a:cubicBezTo>
                    <a:pt x="3291" y="4637"/>
                    <a:pt x="3384" y="4515"/>
                    <a:pt x="3528" y="4332"/>
                  </a:cubicBezTo>
                  <a:cubicBezTo>
                    <a:pt x="3672" y="4149"/>
                    <a:pt x="3869" y="3905"/>
                    <a:pt x="4023" y="3661"/>
                  </a:cubicBezTo>
                  <a:cubicBezTo>
                    <a:pt x="4177" y="3417"/>
                    <a:pt x="4290" y="3173"/>
                    <a:pt x="4408" y="2990"/>
                  </a:cubicBezTo>
                  <a:cubicBezTo>
                    <a:pt x="4526" y="2807"/>
                    <a:pt x="4650" y="2685"/>
                    <a:pt x="4829" y="2502"/>
                  </a:cubicBezTo>
                  <a:cubicBezTo>
                    <a:pt x="5007" y="2319"/>
                    <a:pt x="5240" y="2075"/>
                    <a:pt x="5422" y="1892"/>
                  </a:cubicBezTo>
                  <a:cubicBezTo>
                    <a:pt x="5604" y="1708"/>
                    <a:pt x="5737" y="1586"/>
                    <a:pt x="5867" y="1464"/>
                  </a:cubicBezTo>
                  <a:cubicBezTo>
                    <a:pt x="5997" y="1342"/>
                    <a:pt x="6126" y="1220"/>
                    <a:pt x="6258" y="1098"/>
                  </a:cubicBezTo>
                  <a:cubicBezTo>
                    <a:pt x="6390" y="976"/>
                    <a:pt x="6527" y="854"/>
                    <a:pt x="6659" y="732"/>
                  </a:cubicBezTo>
                  <a:cubicBezTo>
                    <a:pt x="6791" y="610"/>
                    <a:pt x="6919" y="488"/>
                    <a:pt x="7060" y="427"/>
                  </a:cubicBezTo>
                  <a:cubicBezTo>
                    <a:pt x="7200" y="366"/>
                    <a:pt x="7352" y="366"/>
                    <a:pt x="7503" y="305"/>
                  </a:cubicBezTo>
                  <a:cubicBezTo>
                    <a:pt x="7653" y="244"/>
                    <a:pt x="7801" y="122"/>
                    <a:pt x="7952" y="61"/>
                  </a:cubicBezTo>
                  <a:cubicBezTo>
                    <a:pt x="8102" y="0"/>
                    <a:pt x="8254" y="0"/>
                    <a:pt x="8405" y="0"/>
                  </a:cubicBezTo>
                  <a:cubicBezTo>
                    <a:pt x="8555" y="0"/>
                    <a:pt x="8703" y="0"/>
                    <a:pt x="8862" y="0"/>
                  </a:cubicBezTo>
                  <a:cubicBezTo>
                    <a:pt x="9020" y="0"/>
                    <a:pt x="9188" y="0"/>
                    <a:pt x="9357" y="0"/>
                  </a:cubicBezTo>
                  <a:cubicBezTo>
                    <a:pt x="9525" y="0"/>
                    <a:pt x="9694" y="0"/>
                    <a:pt x="9866" y="0"/>
                  </a:cubicBezTo>
                  <a:cubicBezTo>
                    <a:pt x="10038" y="0"/>
                    <a:pt x="10215" y="0"/>
                    <a:pt x="10383" y="0"/>
                  </a:cubicBezTo>
                  <a:cubicBezTo>
                    <a:pt x="10551" y="0"/>
                    <a:pt x="10712" y="0"/>
                    <a:pt x="10886" y="0"/>
                  </a:cubicBezTo>
                  <a:cubicBezTo>
                    <a:pt x="11061" y="0"/>
                    <a:pt x="11249" y="0"/>
                    <a:pt x="11435" y="61"/>
                  </a:cubicBezTo>
                  <a:cubicBezTo>
                    <a:pt x="11622" y="122"/>
                    <a:pt x="11806" y="244"/>
                    <a:pt x="11993" y="427"/>
                  </a:cubicBezTo>
                  <a:cubicBezTo>
                    <a:pt x="12179" y="610"/>
                    <a:pt x="12367" y="854"/>
                    <a:pt x="12548" y="1098"/>
                  </a:cubicBezTo>
                  <a:cubicBezTo>
                    <a:pt x="12728" y="1342"/>
                    <a:pt x="12901" y="1586"/>
                    <a:pt x="13085" y="1831"/>
                  </a:cubicBezTo>
                  <a:cubicBezTo>
                    <a:pt x="13269" y="2075"/>
                    <a:pt x="13466" y="2319"/>
                    <a:pt x="13658" y="2563"/>
                  </a:cubicBezTo>
                  <a:cubicBezTo>
                    <a:pt x="13851" y="2807"/>
                    <a:pt x="14039" y="3051"/>
                    <a:pt x="14232" y="3356"/>
                  </a:cubicBezTo>
                  <a:cubicBezTo>
                    <a:pt x="14424" y="3661"/>
                    <a:pt x="14620" y="4027"/>
                    <a:pt x="14807" y="4332"/>
                  </a:cubicBezTo>
                  <a:cubicBezTo>
                    <a:pt x="14993" y="4637"/>
                    <a:pt x="15170" y="4881"/>
                    <a:pt x="15360" y="5247"/>
                  </a:cubicBezTo>
                  <a:cubicBezTo>
                    <a:pt x="15551" y="5614"/>
                    <a:pt x="15755" y="6102"/>
                    <a:pt x="15951" y="6529"/>
                  </a:cubicBezTo>
                  <a:cubicBezTo>
                    <a:pt x="16148" y="6956"/>
                    <a:pt x="16336" y="7322"/>
                    <a:pt x="16527" y="7688"/>
                  </a:cubicBezTo>
                  <a:cubicBezTo>
                    <a:pt x="16717" y="8054"/>
                    <a:pt x="16910" y="8420"/>
                    <a:pt x="17094" y="8847"/>
                  </a:cubicBezTo>
                  <a:cubicBezTo>
                    <a:pt x="17278" y="9275"/>
                    <a:pt x="17455" y="9763"/>
                    <a:pt x="17639" y="10251"/>
                  </a:cubicBezTo>
                  <a:cubicBezTo>
                    <a:pt x="17824" y="10739"/>
                    <a:pt x="18016" y="11227"/>
                    <a:pt x="18202" y="11715"/>
                  </a:cubicBezTo>
                  <a:cubicBezTo>
                    <a:pt x="18389" y="12203"/>
                    <a:pt x="18569" y="12692"/>
                    <a:pt x="18750" y="13241"/>
                  </a:cubicBezTo>
                  <a:cubicBezTo>
                    <a:pt x="18930" y="13790"/>
                    <a:pt x="19110" y="14400"/>
                    <a:pt x="19279" y="14888"/>
                  </a:cubicBezTo>
                  <a:cubicBezTo>
                    <a:pt x="19447" y="15376"/>
                    <a:pt x="19604" y="15742"/>
                    <a:pt x="19768" y="16169"/>
                  </a:cubicBezTo>
                  <a:cubicBezTo>
                    <a:pt x="19932" y="16597"/>
                    <a:pt x="20105" y="17085"/>
                    <a:pt x="20269" y="17573"/>
                  </a:cubicBezTo>
                  <a:cubicBezTo>
                    <a:pt x="20433" y="18061"/>
                    <a:pt x="20590" y="18549"/>
                    <a:pt x="20810" y="19220"/>
                  </a:cubicBezTo>
                  <a:cubicBezTo>
                    <a:pt x="21031" y="19892"/>
                    <a:pt x="21315" y="2074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5" name="Line"/>
            <p:cNvSpPr/>
            <p:nvPr/>
          </p:nvSpPr>
          <p:spPr>
            <a:xfrm>
              <a:off x="175171" y="5812580"/>
              <a:ext cx="21679" cy="2707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12" h="21416" fill="norm" stroke="1" extrusionOk="0">
                  <a:moveTo>
                    <a:pt x="20112" y="821"/>
                  </a:moveTo>
                  <a:cubicBezTo>
                    <a:pt x="12257" y="318"/>
                    <a:pt x="4403" y="-184"/>
                    <a:pt x="1457" y="67"/>
                  </a:cubicBezTo>
                  <a:cubicBezTo>
                    <a:pt x="-1488" y="318"/>
                    <a:pt x="476" y="1323"/>
                    <a:pt x="3421" y="4086"/>
                  </a:cubicBezTo>
                  <a:cubicBezTo>
                    <a:pt x="6367" y="6849"/>
                    <a:pt x="10294" y="11369"/>
                    <a:pt x="11276" y="14551"/>
                  </a:cubicBezTo>
                  <a:cubicBezTo>
                    <a:pt x="12257" y="17732"/>
                    <a:pt x="10294" y="19574"/>
                    <a:pt x="8330" y="2141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6" name="Line"/>
            <p:cNvSpPr/>
            <p:nvPr/>
          </p:nvSpPr>
          <p:spPr>
            <a:xfrm>
              <a:off x="0" y="5753100"/>
              <a:ext cx="361950" cy="127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9800"/>
                    <a:pt x="0" y="18000"/>
                    <a:pt x="1705" y="15660"/>
                  </a:cubicBezTo>
                  <a:cubicBezTo>
                    <a:pt x="3411" y="13320"/>
                    <a:pt x="6821" y="10440"/>
                    <a:pt x="10421" y="7740"/>
                  </a:cubicBezTo>
                  <a:cubicBezTo>
                    <a:pt x="14021" y="5040"/>
                    <a:pt x="17811" y="252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7" name="Line"/>
            <p:cNvSpPr/>
            <p:nvPr/>
          </p:nvSpPr>
          <p:spPr>
            <a:xfrm>
              <a:off x="349250" y="5956300"/>
              <a:ext cx="120650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789" y="16200"/>
                    <a:pt x="7579" y="10800"/>
                    <a:pt x="11179" y="7200"/>
                  </a:cubicBezTo>
                  <a:cubicBezTo>
                    <a:pt x="14779" y="3600"/>
                    <a:pt x="18189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8" name="Line"/>
            <p:cNvSpPr/>
            <p:nvPr/>
          </p:nvSpPr>
          <p:spPr>
            <a:xfrm>
              <a:off x="641820" y="5695950"/>
              <a:ext cx="37630" cy="3387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3" h="21339" fill="norm" stroke="1" extrusionOk="0">
                  <a:moveTo>
                    <a:pt x="14133" y="0"/>
                  </a:moveTo>
                  <a:cubicBezTo>
                    <a:pt x="10533" y="3467"/>
                    <a:pt x="6933" y="6933"/>
                    <a:pt x="4533" y="10067"/>
                  </a:cubicBezTo>
                  <a:cubicBezTo>
                    <a:pt x="2133" y="13200"/>
                    <a:pt x="933" y="16000"/>
                    <a:pt x="333" y="17733"/>
                  </a:cubicBezTo>
                  <a:cubicBezTo>
                    <a:pt x="-267" y="19467"/>
                    <a:pt x="-267" y="20133"/>
                    <a:pt x="2133" y="20667"/>
                  </a:cubicBezTo>
                  <a:cubicBezTo>
                    <a:pt x="4533" y="21200"/>
                    <a:pt x="9333" y="21600"/>
                    <a:pt x="12933" y="21133"/>
                  </a:cubicBezTo>
                  <a:cubicBezTo>
                    <a:pt x="16533" y="20667"/>
                    <a:pt x="18933" y="19333"/>
                    <a:pt x="21333" y="180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69" name="Line"/>
            <p:cNvSpPr/>
            <p:nvPr/>
          </p:nvSpPr>
          <p:spPr>
            <a:xfrm>
              <a:off x="595209" y="5867400"/>
              <a:ext cx="154092" cy="57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9" h="21600" fill="norm" stroke="1" extrusionOk="0">
                  <a:moveTo>
                    <a:pt x="4611" y="21600"/>
                  </a:moveTo>
                  <a:cubicBezTo>
                    <a:pt x="2568" y="20800"/>
                    <a:pt x="525" y="20000"/>
                    <a:pt x="87" y="18400"/>
                  </a:cubicBezTo>
                  <a:cubicBezTo>
                    <a:pt x="-351" y="16800"/>
                    <a:pt x="817" y="14400"/>
                    <a:pt x="4611" y="11200"/>
                  </a:cubicBezTo>
                  <a:cubicBezTo>
                    <a:pt x="8406" y="8000"/>
                    <a:pt x="14827" y="4000"/>
                    <a:pt x="21249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0" name="Line"/>
            <p:cNvSpPr/>
            <p:nvPr/>
          </p:nvSpPr>
          <p:spPr>
            <a:xfrm>
              <a:off x="746036" y="5845085"/>
              <a:ext cx="164846" cy="1801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4" h="21373" fill="norm" stroke="1" extrusionOk="0">
                  <a:moveTo>
                    <a:pt x="2883" y="6415"/>
                  </a:moveTo>
                  <a:cubicBezTo>
                    <a:pt x="3976" y="4155"/>
                    <a:pt x="5070" y="1894"/>
                    <a:pt x="5070" y="1392"/>
                  </a:cubicBezTo>
                  <a:cubicBezTo>
                    <a:pt x="5070" y="890"/>
                    <a:pt x="3976" y="2145"/>
                    <a:pt x="2746" y="4155"/>
                  </a:cubicBezTo>
                  <a:cubicBezTo>
                    <a:pt x="1516" y="6164"/>
                    <a:pt x="148" y="8927"/>
                    <a:pt x="12" y="11690"/>
                  </a:cubicBezTo>
                  <a:cubicBezTo>
                    <a:pt x="-125" y="14452"/>
                    <a:pt x="969" y="17215"/>
                    <a:pt x="3156" y="18220"/>
                  </a:cubicBezTo>
                  <a:cubicBezTo>
                    <a:pt x="5343" y="19225"/>
                    <a:pt x="8624" y="18471"/>
                    <a:pt x="11769" y="16211"/>
                  </a:cubicBezTo>
                  <a:cubicBezTo>
                    <a:pt x="14913" y="13950"/>
                    <a:pt x="17921" y="10183"/>
                    <a:pt x="19561" y="7545"/>
                  </a:cubicBezTo>
                  <a:cubicBezTo>
                    <a:pt x="21202" y="4908"/>
                    <a:pt x="21475" y="3401"/>
                    <a:pt x="21202" y="2145"/>
                  </a:cubicBezTo>
                  <a:cubicBezTo>
                    <a:pt x="20928" y="890"/>
                    <a:pt x="20108" y="-115"/>
                    <a:pt x="19151" y="11"/>
                  </a:cubicBezTo>
                  <a:cubicBezTo>
                    <a:pt x="18194" y="136"/>
                    <a:pt x="17100" y="1392"/>
                    <a:pt x="16553" y="2648"/>
                  </a:cubicBezTo>
                  <a:cubicBezTo>
                    <a:pt x="16007" y="3904"/>
                    <a:pt x="16007" y="5159"/>
                    <a:pt x="16690" y="7922"/>
                  </a:cubicBezTo>
                  <a:cubicBezTo>
                    <a:pt x="17374" y="10685"/>
                    <a:pt x="18741" y="14955"/>
                    <a:pt x="19014" y="17592"/>
                  </a:cubicBezTo>
                  <a:cubicBezTo>
                    <a:pt x="19288" y="20229"/>
                    <a:pt x="18467" y="21234"/>
                    <a:pt x="17510" y="21359"/>
                  </a:cubicBezTo>
                  <a:cubicBezTo>
                    <a:pt x="16553" y="21485"/>
                    <a:pt x="15460" y="20732"/>
                    <a:pt x="14366" y="19978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1" name="Line"/>
            <p:cNvSpPr/>
            <p:nvPr/>
          </p:nvSpPr>
          <p:spPr>
            <a:xfrm>
              <a:off x="990600" y="5702300"/>
              <a:ext cx="44450" cy="3122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2" fill="norm" stroke="1" extrusionOk="0">
                  <a:moveTo>
                    <a:pt x="15429" y="0"/>
                  </a:moveTo>
                  <a:cubicBezTo>
                    <a:pt x="12343" y="3065"/>
                    <a:pt x="9257" y="6130"/>
                    <a:pt x="6171" y="9414"/>
                  </a:cubicBezTo>
                  <a:cubicBezTo>
                    <a:pt x="3086" y="12697"/>
                    <a:pt x="0" y="16200"/>
                    <a:pt x="0" y="18389"/>
                  </a:cubicBezTo>
                  <a:cubicBezTo>
                    <a:pt x="0" y="20578"/>
                    <a:pt x="3086" y="21454"/>
                    <a:pt x="7200" y="21527"/>
                  </a:cubicBezTo>
                  <a:cubicBezTo>
                    <a:pt x="11314" y="21600"/>
                    <a:pt x="16457" y="20870"/>
                    <a:pt x="21600" y="2014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2" name="Line"/>
            <p:cNvSpPr/>
            <p:nvPr/>
          </p:nvSpPr>
          <p:spPr>
            <a:xfrm>
              <a:off x="955589" y="5842000"/>
              <a:ext cx="269961" cy="69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2" h="21600" fill="norm" stroke="1" extrusionOk="0">
                  <a:moveTo>
                    <a:pt x="1778" y="21600"/>
                  </a:moveTo>
                  <a:cubicBezTo>
                    <a:pt x="934" y="21600"/>
                    <a:pt x="91" y="21600"/>
                    <a:pt x="6" y="20618"/>
                  </a:cubicBezTo>
                  <a:cubicBezTo>
                    <a:pt x="-78" y="19636"/>
                    <a:pt x="597" y="17673"/>
                    <a:pt x="3550" y="14727"/>
                  </a:cubicBezTo>
                  <a:cubicBezTo>
                    <a:pt x="6503" y="11782"/>
                    <a:pt x="11735" y="7855"/>
                    <a:pt x="15110" y="5236"/>
                  </a:cubicBezTo>
                  <a:cubicBezTo>
                    <a:pt x="18485" y="2618"/>
                    <a:pt x="20003" y="1309"/>
                    <a:pt x="21522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3" name="Line"/>
            <p:cNvSpPr/>
            <p:nvPr/>
          </p:nvSpPr>
          <p:spPr>
            <a:xfrm>
              <a:off x="1402127" y="5861049"/>
              <a:ext cx="13923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97" h="21600" fill="norm" stroke="1" extrusionOk="0">
                  <a:moveTo>
                    <a:pt x="20297" y="0"/>
                  </a:moveTo>
                  <a:cubicBezTo>
                    <a:pt x="11040" y="2880"/>
                    <a:pt x="1783" y="5760"/>
                    <a:pt x="240" y="9360"/>
                  </a:cubicBezTo>
                  <a:cubicBezTo>
                    <a:pt x="-1303" y="12960"/>
                    <a:pt x="4868" y="17280"/>
                    <a:pt x="1104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4" name="Line"/>
            <p:cNvSpPr/>
            <p:nvPr/>
          </p:nvSpPr>
          <p:spPr>
            <a:xfrm>
              <a:off x="1409700" y="5759450"/>
              <a:ext cx="25400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7100"/>
                    <a:pt x="0" y="12600"/>
                    <a:pt x="3600" y="9000"/>
                  </a:cubicBezTo>
                  <a:cubicBezTo>
                    <a:pt x="7200" y="5400"/>
                    <a:pt x="14400" y="27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5" name="Line"/>
            <p:cNvSpPr/>
            <p:nvPr/>
          </p:nvSpPr>
          <p:spPr>
            <a:xfrm>
              <a:off x="1498600" y="5772150"/>
              <a:ext cx="57150" cy="177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600" y="0"/>
                    <a:pt x="13600" y="0"/>
                    <a:pt x="9600" y="129"/>
                  </a:cubicBezTo>
                  <a:cubicBezTo>
                    <a:pt x="5600" y="257"/>
                    <a:pt x="1600" y="514"/>
                    <a:pt x="1200" y="2057"/>
                  </a:cubicBezTo>
                  <a:cubicBezTo>
                    <a:pt x="800" y="3600"/>
                    <a:pt x="4000" y="6429"/>
                    <a:pt x="7200" y="8357"/>
                  </a:cubicBezTo>
                  <a:cubicBezTo>
                    <a:pt x="10400" y="10286"/>
                    <a:pt x="13600" y="11314"/>
                    <a:pt x="12400" y="13371"/>
                  </a:cubicBezTo>
                  <a:cubicBezTo>
                    <a:pt x="11200" y="15429"/>
                    <a:pt x="5600" y="1851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6" name="Line"/>
            <p:cNvSpPr/>
            <p:nvPr/>
          </p:nvSpPr>
          <p:spPr>
            <a:xfrm>
              <a:off x="1933839" y="5786025"/>
              <a:ext cx="248911" cy="1872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5" h="21227" fill="norm" stroke="1" extrusionOk="0">
                  <a:moveTo>
                    <a:pt x="1339" y="587"/>
                  </a:moveTo>
                  <a:cubicBezTo>
                    <a:pt x="795" y="5627"/>
                    <a:pt x="250" y="10667"/>
                    <a:pt x="69" y="13787"/>
                  </a:cubicBezTo>
                  <a:cubicBezTo>
                    <a:pt x="-113" y="16907"/>
                    <a:pt x="69" y="18107"/>
                    <a:pt x="613" y="19187"/>
                  </a:cubicBezTo>
                  <a:cubicBezTo>
                    <a:pt x="1158" y="20267"/>
                    <a:pt x="2065" y="21227"/>
                    <a:pt x="2882" y="21227"/>
                  </a:cubicBezTo>
                  <a:cubicBezTo>
                    <a:pt x="3699" y="21227"/>
                    <a:pt x="4425" y="20267"/>
                    <a:pt x="5151" y="18467"/>
                  </a:cubicBezTo>
                  <a:cubicBezTo>
                    <a:pt x="5877" y="16667"/>
                    <a:pt x="6603" y="14027"/>
                    <a:pt x="7148" y="11627"/>
                  </a:cubicBezTo>
                  <a:cubicBezTo>
                    <a:pt x="7692" y="9227"/>
                    <a:pt x="8055" y="7067"/>
                    <a:pt x="8237" y="6707"/>
                  </a:cubicBezTo>
                  <a:cubicBezTo>
                    <a:pt x="8418" y="6347"/>
                    <a:pt x="8418" y="7787"/>
                    <a:pt x="8963" y="9707"/>
                  </a:cubicBezTo>
                  <a:cubicBezTo>
                    <a:pt x="9507" y="11627"/>
                    <a:pt x="10596" y="14027"/>
                    <a:pt x="12048" y="15107"/>
                  </a:cubicBezTo>
                  <a:cubicBezTo>
                    <a:pt x="13500" y="16187"/>
                    <a:pt x="15316" y="15947"/>
                    <a:pt x="16949" y="14027"/>
                  </a:cubicBezTo>
                  <a:cubicBezTo>
                    <a:pt x="18583" y="12107"/>
                    <a:pt x="20035" y="8507"/>
                    <a:pt x="20761" y="5987"/>
                  </a:cubicBezTo>
                  <a:cubicBezTo>
                    <a:pt x="21487" y="3467"/>
                    <a:pt x="21487" y="2027"/>
                    <a:pt x="21033" y="1067"/>
                  </a:cubicBezTo>
                  <a:cubicBezTo>
                    <a:pt x="20579" y="107"/>
                    <a:pt x="19672" y="-373"/>
                    <a:pt x="19037" y="347"/>
                  </a:cubicBezTo>
                  <a:cubicBezTo>
                    <a:pt x="18401" y="1067"/>
                    <a:pt x="18038" y="2987"/>
                    <a:pt x="18129" y="6107"/>
                  </a:cubicBezTo>
                  <a:cubicBezTo>
                    <a:pt x="18220" y="9227"/>
                    <a:pt x="18764" y="13547"/>
                    <a:pt x="18674" y="16067"/>
                  </a:cubicBezTo>
                  <a:cubicBezTo>
                    <a:pt x="18583" y="18587"/>
                    <a:pt x="17857" y="19307"/>
                    <a:pt x="17131" y="2002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7" name="Line"/>
            <p:cNvSpPr/>
            <p:nvPr/>
          </p:nvSpPr>
          <p:spPr>
            <a:xfrm>
              <a:off x="2222500" y="5552362"/>
              <a:ext cx="292100" cy="3733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85" fill="norm" stroke="1" extrusionOk="0">
                  <a:moveTo>
                    <a:pt x="0" y="16875"/>
                  </a:moveTo>
                  <a:cubicBezTo>
                    <a:pt x="2035" y="16875"/>
                    <a:pt x="4070" y="16875"/>
                    <a:pt x="5400" y="16694"/>
                  </a:cubicBezTo>
                  <a:cubicBezTo>
                    <a:pt x="6730" y="16513"/>
                    <a:pt x="7357" y="16151"/>
                    <a:pt x="7748" y="15607"/>
                  </a:cubicBezTo>
                  <a:cubicBezTo>
                    <a:pt x="8139" y="15064"/>
                    <a:pt x="8296" y="14340"/>
                    <a:pt x="7983" y="14159"/>
                  </a:cubicBezTo>
                  <a:cubicBezTo>
                    <a:pt x="7670" y="13978"/>
                    <a:pt x="6887" y="14340"/>
                    <a:pt x="6104" y="15064"/>
                  </a:cubicBezTo>
                  <a:cubicBezTo>
                    <a:pt x="5322" y="15788"/>
                    <a:pt x="4539" y="16875"/>
                    <a:pt x="4226" y="17840"/>
                  </a:cubicBezTo>
                  <a:cubicBezTo>
                    <a:pt x="3913" y="18805"/>
                    <a:pt x="4070" y="19650"/>
                    <a:pt x="4930" y="20253"/>
                  </a:cubicBezTo>
                  <a:cubicBezTo>
                    <a:pt x="5791" y="20857"/>
                    <a:pt x="7357" y="21219"/>
                    <a:pt x="8922" y="20917"/>
                  </a:cubicBezTo>
                  <a:cubicBezTo>
                    <a:pt x="10487" y="20615"/>
                    <a:pt x="12052" y="19650"/>
                    <a:pt x="12991" y="18866"/>
                  </a:cubicBezTo>
                  <a:cubicBezTo>
                    <a:pt x="13930" y="18081"/>
                    <a:pt x="14243" y="17478"/>
                    <a:pt x="14009" y="17237"/>
                  </a:cubicBezTo>
                  <a:cubicBezTo>
                    <a:pt x="13774" y="16995"/>
                    <a:pt x="12991" y="17116"/>
                    <a:pt x="12522" y="17478"/>
                  </a:cubicBezTo>
                  <a:cubicBezTo>
                    <a:pt x="12052" y="17840"/>
                    <a:pt x="11896" y="18443"/>
                    <a:pt x="11817" y="19167"/>
                  </a:cubicBezTo>
                  <a:cubicBezTo>
                    <a:pt x="11739" y="19891"/>
                    <a:pt x="11739" y="20736"/>
                    <a:pt x="12209" y="21098"/>
                  </a:cubicBezTo>
                  <a:cubicBezTo>
                    <a:pt x="12678" y="21460"/>
                    <a:pt x="13617" y="21339"/>
                    <a:pt x="14713" y="20374"/>
                  </a:cubicBezTo>
                  <a:cubicBezTo>
                    <a:pt x="15809" y="19409"/>
                    <a:pt x="17061" y="17599"/>
                    <a:pt x="18157" y="14823"/>
                  </a:cubicBezTo>
                  <a:cubicBezTo>
                    <a:pt x="19252" y="12048"/>
                    <a:pt x="20191" y="8307"/>
                    <a:pt x="20661" y="5954"/>
                  </a:cubicBezTo>
                  <a:cubicBezTo>
                    <a:pt x="21130" y="3601"/>
                    <a:pt x="21130" y="2635"/>
                    <a:pt x="21130" y="1791"/>
                  </a:cubicBezTo>
                  <a:cubicBezTo>
                    <a:pt x="21130" y="946"/>
                    <a:pt x="21130" y="222"/>
                    <a:pt x="20817" y="41"/>
                  </a:cubicBezTo>
                  <a:cubicBezTo>
                    <a:pt x="20504" y="-140"/>
                    <a:pt x="19878" y="222"/>
                    <a:pt x="19330" y="2394"/>
                  </a:cubicBezTo>
                  <a:cubicBezTo>
                    <a:pt x="18783" y="4566"/>
                    <a:pt x="18313" y="8548"/>
                    <a:pt x="18704" y="11746"/>
                  </a:cubicBezTo>
                  <a:cubicBezTo>
                    <a:pt x="19096" y="14944"/>
                    <a:pt x="20348" y="17357"/>
                    <a:pt x="21600" y="1977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8" name="Line"/>
            <p:cNvSpPr/>
            <p:nvPr/>
          </p:nvSpPr>
          <p:spPr>
            <a:xfrm>
              <a:off x="2997200" y="5734049"/>
              <a:ext cx="190500" cy="1523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0" fill="norm" stroke="1" extrusionOk="0">
                  <a:moveTo>
                    <a:pt x="0" y="3551"/>
                  </a:moveTo>
                  <a:cubicBezTo>
                    <a:pt x="240" y="6805"/>
                    <a:pt x="480" y="10060"/>
                    <a:pt x="960" y="12871"/>
                  </a:cubicBezTo>
                  <a:cubicBezTo>
                    <a:pt x="1440" y="15682"/>
                    <a:pt x="2160" y="18049"/>
                    <a:pt x="3120" y="19529"/>
                  </a:cubicBezTo>
                  <a:cubicBezTo>
                    <a:pt x="4080" y="21008"/>
                    <a:pt x="5280" y="21600"/>
                    <a:pt x="6120" y="21156"/>
                  </a:cubicBezTo>
                  <a:cubicBezTo>
                    <a:pt x="6960" y="20712"/>
                    <a:pt x="7440" y="19233"/>
                    <a:pt x="7800" y="17753"/>
                  </a:cubicBezTo>
                  <a:cubicBezTo>
                    <a:pt x="8160" y="16274"/>
                    <a:pt x="8400" y="14795"/>
                    <a:pt x="9000" y="14647"/>
                  </a:cubicBezTo>
                  <a:cubicBezTo>
                    <a:pt x="9600" y="14499"/>
                    <a:pt x="10560" y="15682"/>
                    <a:pt x="11880" y="16570"/>
                  </a:cubicBezTo>
                  <a:cubicBezTo>
                    <a:pt x="13200" y="17458"/>
                    <a:pt x="14880" y="18049"/>
                    <a:pt x="16440" y="17014"/>
                  </a:cubicBezTo>
                  <a:cubicBezTo>
                    <a:pt x="18000" y="15978"/>
                    <a:pt x="19440" y="13315"/>
                    <a:pt x="20280" y="10208"/>
                  </a:cubicBezTo>
                  <a:cubicBezTo>
                    <a:pt x="21120" y="7101"/>
                    <a:pt x="21360" y="3551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79" name="Line"/>
            <p:cNvSpPr/>
            <p:nvPr/>
          </p:nvSpPr>
          <p:spPr>
            <a:xfrm>
              <a:off x="3217333" y="5499100"/>
              <a:ext cx="122768" cy="3313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6" fill="norm" stroke="1" extrusionOk="0">
                  <a:moveTo>
                    <a:pt x="1490" y="0"/>
                  </a:moveTo>
                  <a:cubicBezTo>
                    <a:pt x="745" y="3715"/>
                    <a:pt x="0" y="7429"/>
                    <a:pt x="0" y="10800"/>
                  </a:cubicBezTo>
                  <a:cubicBezTo>
                    <a:pt x="0" y="14171"/>
                    <a:pt x="745" y="17197"/>
                    <a:pt x="1117" y="19055"/>
                  </a:cubicBezTo>
                  <a:cubicBezTo>
                    <a:pt x="1490" y="20912"/>
                    <a:pt x="1490" y="21600"/>
                    <a:pt x="1303" y="21531"/>
                  </a:cubicBezTo>
                  <a:cubicBezTo>
                    <a:pt x="1117" y="21462"/>
                    <a:pt x="745" y="20637"/>
                    <a:pt x="931" y="19811"/>
                  </a:cubicBezTo>
                  <a:cubicBezTo>
                    <a:pt x="1117" y="18986"/>
                    <a:pt x="1862" y="18161"/>
                    <a:pt x="2793" y="17404"/>
                  </a:cubicBezTo>
                  <a:cubicBezTo>
                    <a:pt x="3724" y="16647"/>
                    <a:pt x="4841" y="15959"/>
                    <a:pt x="6331" y="15546"/>
                  </a:cubicBezTo>
                  <a:cubicBezTo>
                    <a:pt x="7821" y="15134"/>
                    <a:pt x="9683" y="14996"/>
                    <a:pt x="11172" y="15615"/>
                  </a:cubicBezTo>
                  <a:cubicBezTo>
                    <a:pt x="12662" y="16234"/>
                    <a:pt x="13779" y="17610"/>
                    <a:pt x="14524" y="18711"/>
                  </a:cubicBezTo>
                  <a:cubicBezTo>
                    <a:pt x="15269" y="19811"/>
                    <a:pt x="15641" y="20637"/>
                    <a:pt x="16759" y="21050"/>
                  </a:cubicBezTo>
                  <a:cubicBezTo>
                    <a:pt x="17876" y="21462"/>
                    <a:pt x="19738" y="21462"/>
                    <a:pt x="21600" y="2146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0" name="Line"/>
            <p:cNvSpPr/>
            <p:nvPr/>
          </p:nvSpPr>
          <p:spPr>
            <a:xfrm>
              <a:off x="3347775" y="5696042"/>
              <a:ext cx="251733" cy="1523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7" h="21291" fill="norm" stroke="1" extrusionOk="0">
                  <a:moveTo>
                    <a:pt x="1507" y="11527"/>
                  </a:moveTo>
                  <a:cubicBezTo>
                    <a:pt x="1687" y="10047"/>
                    <a:pt x="1867" y="8568"/>
                    <a:pt x="2317" y="7236"/>
                  </a:cubicBezTo>
                  <a:cubicBezTo>
                    <a:pt x="2767" y="5905"/>
                    <a:pt x="3487" y="4721"/>
                    <a:pt x="3847" y="3390"/>
                  </a:cubicBezTo>
                  <a:cubicBezTo>
                    <a:pt x="4207" y="2058"/>
                    <a:pt x="4207" y="579"/>
                    <a:pt x="3757" y="135"/>
                  </a:cubicBezTo>
                  <a:cubicBezTo>
                    <a:pt x="3307" y="-309"/>
                    <a:pt x="2407" y="283"/>
                    <a:pt x="1687" y="2798"/>
                  </a:cubicBezTo>
                  <a:cubicBezTo>
                    <a:pt x="967" y="5313"/>
                    <a:pt x="427" y="9751"/>
                    <a:pt x="157" y="12710"/>
                  </a:cubicBezTo>
                  <a:cubicBezTo>
                    <a:pt x="-113" y="15669"/>
                    <a:pt x="-113" y="17149"/>
                    <a:pt x="787" y="18332"/>
                  </a:cubicBezTo>
                  <a:cubicBezTo>
                    <a:pt x="1687" y="19516"/>
                    <a:pt x="3487" y="20403"/>
                    <a:pt x="5107" y="18924"/>
                  </a:cubicBezTo>
                  <a:cubicBezTo>
                    <a:pt x="6727" y="17444"/>
                    <a:pt x="8167" y="13598"/>
                    <a:pt x="9157" y="10935"/>
                  </a:cubicBezTo>
                  <a:cubicBezTo>
                    <a:pt x="10147" y="8272"/>
                    <a:pt x="10687" y="6792"/>
                    <a:pt x="10867" y="6792"/>
                  </a:cubicBezTo>
                  <a:cubicBezTo>
                    <a:pt x="11047" y="6792"/>
                    <a:pt x="10867" y="8272"/>
                    <a:pt x="10597" y="10343"/>
                  </a:cubicBezTo>
                  <a:cubicBezTo>
                    <a:pt x="10327" y="12414"/>
                    <a:pt x="9967" y="15077"/>
                    <a:pt x="9877" y="15669"/>
                  </a:cubicBezTo>
                  <a:cubicBezTo>
                    <a:pt x="9787" y="16261"/>
                    <a:pt x="9967" y="14781"/>
                    <a:pt x="10777" y="12118"/>
                  </a:cubicBezTo>
                  <a:cubicBezTo>
                    <a:pt x="11587" y="9455"/>
                    <a:pt x="13027" y="5609"/>
                    <a:pt x="14647" y="3538"/>
                  </a:cubicBezTo>
                  <a:cubicBezTo>
                    <a:pt x="16267" y="1466"/>
                    <a:pt x="18067" y="1170"/>
                    <a:pt x="19327" y="2798"/>
                  </a:cubicBezTo>
                  <a:cubicBezTo>
                    <a:pt x="20587" y="4425"/>
                    <a:pt x="21307" y="7976"/>
                    <a:pt x="21397" y="11379"/>
                  </a:cubicBezTo>
                  <a:cubicBezTo>
                    <a:pt x="21487" y="14781"/>
                    <a:pt x="20947" y="18036"/>
                    <a:pt x="20407" y="2129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1" name="Line"/>
            <p:cNvSpPr/>
            <p:nvPr/>
          </p:nvSpPr>
          <p:spPr>
            <a:xfrm>
              <a:off x="4337050" y="5702300"/>
              <a:ext cx="6350" cy="152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2" name="Line"/>
            <p:cNvSpPr/>
            <p:nvPr/>
          </p:nvSpPr>
          <p:spPr>
            <a:xfrm>
              <a:off x="4241531" y="5598422"/>
              <a:ext cx="227734" cy="3479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7" h="21012" fill="norm" stroke="1" extrusionOk="0">
                  <a:moveTo>
                    <a:pt x="11218" y="521"/>
                  </a:moveTo>
                  <a:cubicBezTo>
                    <a:pt x="10236" y="137"/>
                    <a:pt x="9254" y="-246"/>
                    <a:pt x="7684" y="201"/>
                  </a:cubicBezTo>
                  <a:cubicBezTo>
                    <a:pt x="6113" y="649"/>
                    <a:pt x="3953" y="1927"/>
                    <a:pt x="2382" y="4227"/>
                  </a:cubicBezTo>
                  <a:cubicBezTo>
                    <a:pt x="811" y="6528"/>
                    <a:pt x="-171" y="9851"/>
                    <a:pt x="25" y="12791"/>
                  </a:cubicBezTo>
                  <a:cubicBezTo>
                    <a:pt x="222" y="15730"/>
                    <a:pt x="1596" y="18287"/>
                    <a:pt x="3364" y="19692"/>
                  </a:cubicBezTo>
                  <a:cubicBezTo>
                    <a:pt x="5131" y="21098"/>
                    <a:pt x="7291" y="21354"/>
                    <a:pt x="9647" y="20587"/>
                  </a:cubicBezTo>
                  <a:cubicBezTo>
                    <a:pt x="12004" y="19820"/>
                    <a:pt x="14556" y="18031"/>
                    <a:pt x="16618" y="15475"/>
                  </a:cubicBezTo>
                  <a:cubicBezTo>
                    <a:pt x="18680" y="12918"/>
                    <a:pt x="20251" y="9595"/>
                    <a:pt x="20840" y="7231"/>
                  </a:cubicBezTo>
                  <a:cubicBezTo>
                    <a:pt x="21429" y="4866"/>
                    <a:pt x="21036" y="3461"/>
                    <a:pt x="20349" y="2502"/>
                  </a:cubicBezTo>
                  <a:cubicBezTo>
                    <a:pt x="19662" y="1543"/>
                    <a:pt x="18680" y="1032"/>
                    <a:pt x="17894" y="1032"/>
                  </a:cubicBezTo>
                  <a:cubicBezTo>
                    <a:pt x="17109" y="1032"/>
                    <a:pt x="16520" y="1543"/>
                    <a:pt x="15931" y="205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3" name="Line"/>
            <p:cNvSpPr/>
            <p:nvPr/>
          </p:nvSpPr>
          <p:spPr>
            <a:xfrm>
              <a:off x="4705847" y="5721350"/>
              <a:ext cx="310653" cy="1641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4" h="21476" fill="norm" stroke="1" extrusionOk="0">
                  <a:moveTo>
                    <a:pt x="8174" y="1662"/>
                  </a:moveTo>
                  <a:cubicBezTo>
                    <a:pt x="7310" y="7477"/>
                    <a:pt x="6446" y="13292"/>
                    <a:pt x="5798" y="16754"/>
                  </a:cubicBezTo>
                  <a:cubicBezTo>
                    <a:pt x="5150" y="20215"/>
                    <a:pt x="4718" y="21323"/>
                    <a:pt x="3854" y="21462"/>
                  </a:cubicBezTo>
                  <a:cubicBezTo>
                    <a:pt x="2990" y="21600"/>
                    <a:pt x="1694" y="20769"/>
                    <a:pt x="830" y="18277"/>
                  </a:cubicBezTo>
                  <a:cubicBezTo>
                    <a:pt x="-34" y="15785"/>
                    <a:pt x="-466" y="11631"/>
                    <a:pt x="758" y="8308"/>
                  </a:cubicBezTo>
                  <a:cubicBezTo>
                    <a:pt x="1982" y="4985"/>
                    <a:pt x="4862" y="2492"/>
                    <a:pt x="8534" y="1246"/>
                  </a:cubicBezTo>
                  <a:cubicBezTo>
                    <a:pt x="12206" y="0"/>
                    <a:pt x="16670" y="0"/>
                    <a:pt x="21134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4" name="Line"/>
            <p:cNvSpPr/>
            <p:nvPr/>
          </p:nvSpPr>
          <p:spPr>
            <a:xfrm>
              <a:off x="4997450" y="5512505"/>
              <a:ext cx="196850" cy="1255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06" fill="norm" stroke="1" extrusionOk="0">
                  <a:moveTo>
                    <a:pt x="0" y="944"/>
                  </a:moveTo>
                  <a:cubicBezTo>
                    <a:pt x="1161" y="236"/>
                    <a:pt x="2323" y="-472"/>
                    <a:pt x="3948" y="413"/>
                  </a:cubicBezTo>
                  <a:cubicBezTo>
                    <a:pt x="5574" y="1298"/>
                    <a:pt x="7665" y="3777"/>
                    <a:pt x="8594" y="6256"/>
                  </a:cubicBezTo>
                  <a:cubicBezTo>
                    <a:pt x="9523" y="8735"/>
                    <a:pt x="9290" y="11213"/>
                    <a:pt x="8710" y="12984"/>
                  </a:cubicBezTo>
                  <a:cubicBezTo>
                    <a:pt x="8129" y="14754"/>
                    <a:pt x="7200" y="15817"/>
                    <a:pt x="6387" y="17056"/>
                  </a:cubicBezTo>
                  <a:cubicBezTo>
                    <a:pt x="5574" y="18295"/>
                    <a:pt x="4877" y="19712"/>
                    <a:pt x="6387" y="20420"/>
                  </a:cubicBezTo>
                  <a:cubicBezTo>
                    <a:pt x="7897" y="21128"/>
                    <a:pt x="11613" y="21128"/>
                    <a:pt x="14516" y="20774"/>
                  </a:cubicBezTo>
                  <a:cubicBezTo>
                    <a:pt x="17419" y="20420"/>
                    <a:pt x="19510" y="19712"/>
                    <a:pt x="21600" y="1900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5" name="Line"/>
            <p:cNvSpPr/>
            <p:nvPr/>
          </p:nvSpPr>
          <p:spPr>
            <a:xfrm>
              <a:off x="5518149" y="5772150"/>
              <a:ext cx="6351" cy="139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6" name="Line"/>
            <p:cNvSpPr/>
            <p:nvPr/>
          </p:nvSpPr>
          <p:spPr>
            <a:xfrm>
              <a:off x="5518150" y="5721350"/>
              <a:ext cx="5080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7" name="Line"/>
            <p:cNvSpPr/>
            <p:nvPr/>
          </p:nvSpPr>
          <p:spPr>
            <a:xfrm>
              <a:off x="5587598" y="5734844"/>
              <a:ext cx="94706" cy="1960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63" h="21513" fill="norm" stroke="1" extrusionOk="0">
                  <a:moveTo>
                    <a:pt x="16632" y="1307"/>
                  </a:moveTo>
                  <a:cubicBezTo>
                    <a:pt x="14334" y="842"/>
                    <a:pt x="12036" y="378"/>
                    <a:pt x="9279" y="145"/>
                  </a:cubicBezTo>
                  <a:cubicBezTo>
                    <a:pt x="6521" y="-87"/>
                    <a:pt x="3304" y="-87"/>
                    <a:pt x="1466" y="494"/>
                  </a:cubicBezTo>
                  <a:cubicBezTo>
                    <a:pt x="-372" y="1074"/>
                    <a:pt x="-832" y="2236"/>
                    <a:pt x="2155" y="3978"/>
                  </a:cubicBezTo>
                  <a:cubicBezTo>
                    <a:pt x="5142" y="5719"/>
                    <a:pt x="11577" y="8042"/>
                    <a:pt x="15483" y="9668"/>
                  </a:cubicBezTo>
                  <a:cubicBezTo>
                    <a:pt x="19389" y="11294"/>
                    <a:pt x="20768" y="12223"/>
                    <a:pt x="20538" y="13848"/>
                  </a:cubicBezTo>
                  <a:cubicBezTo>
                    <a:pt x="20308" y="15474"/>
                    <a:pt x="18470" y="17797"/>
                    <a:pt x="15942" y="19190"/>
                  </a:cubicBezTo>
                  <a:cubicBezTo>
                    <a:pt x="13415" y="20584"/>
                    <a:pt x="10198" y="21048"/>
                    <a:pt x="6981" y="2151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8" name="Line"/>
            <p:cNvSpPr/>
            <p:nvPr/>
          </p:nvSpPr>
          <p:spPr>
            <a:xfrm>
              <a:off x="6076950" y="5791199"/>
              <a:ext cx="266700" cy="1778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7" fill="norm" stroke="1" extrusionOk="0">
                  <a:moveTo>
                    <a:pt x="0" y="0"/>
                  </a:moveTo>
                  <a:cubicBezTo>
                    <a:pt x="0" y="6099"/>
                    <a:pt x="0" y="12198"/>
                    <a:pt x="257" y="15882"/>
                  </a:cubicBezTo>
                  <a:cubicBezTo>
                    <a:pt x="514" y="19567"/>
                    <a:pt x="1029" y="20838"/>
                    <a:pt x="1714" y="21219"/>
                  </a:cubicBezTo>
                  <a:cubicBezTo>
                    <a:pt x="2400" y="21600"/>
                    <a:pt x="3257" y="21092"/>
                    <a:pt x="3857" y="20202"/>
                  </a:cubicBezTo>
                  <a:cubicBezTo>
                    <a:pt x="4457" y="19313"/>
                    <a:pt x="4800" y="18042"/>
                    <a:pt x="5057" y="16645"/>
                  </a:cubicBezTo>
                  <a:cubicBezTo>
                    <a:pt x="5314" y="15247"/>
                    <a:pt x="5486" y="13722"/>
                    <a:pt x="5657" y="13595"/>
                  </a:cubicBezTo>
                  <a:cubicBezTo>
                    <a:pt x="5829" y="13468"/>
                    <a:pt x="6000" y="14739"/>
                    <a:pt x="6429" y="15755"/>
                  </a:cubicBezTo>
                  <a:cubicBezTo>
                    <a:pt x="6857" y="16772"/>
                    <a:pt x="7543" y="17534"/>
                    <a:pt x="8657" y="17280"/>
                  </a:cubicBezTo>
                  <a:cubicBezTo>
                    <a:pt x="9771" y="17026"/>
                    <a:pt x="11314" y="15755"/>
                    <a:pt x="12257" y="14485"/>
                  </a:cubicBezTo>
                  <a:cubicBezTo>
                    <a:pt x="13200" y="13214"/>
                    <a:pt x="13543" y="11944"/>
                    <a:pt x="13886" y="10673"/>
                  </a:cubicBezTo>
                  <a:cubicBezTo>
                    <a:pt x="14229" y="9402"/>
                    <a:pt x="14571" y="8132"/>
                    <a:pt x="14657" y="8132"/>
                  </a:cubicBezTo>
                  <a:cubicBezTo>
                    <a:pt x="14743" y="8132"/>
                    <a:pt x="14571" y="9402"/>
                    <a:pt x="14400" y="10800"/>
                  </a:cubicBezTo>
                  <a:cubicBezTo>
                    <a:pt x="14229" y="12198"/>
                    <a:pt x="14057" y="13722"/>
                    <a:pt x="13971" y="15247"/>
                  </a:cubicBezTo>
                  <a:cubicBezTo>
                    <a:pt x="13886" y="16772"/>
                    <a:pt x="13886" y="18296"/>
                    <a:pt x="13971" y="18424"/>
                  </a:cubicBezTo>
                  <a:cubicBezTo>
                    <a:pt x="14057" y="18551"/>
                    <a:pt x="14229" y="17280"/>
                    <a:pt x="14829" y="14866"/>
                  </a:cubicBezTo>
                  <a:cubicBezTo>
                    <a:pt x="15429" y="12452"/>
                    <a:pt x="16457" y="8894"/>
                    <a:pt x="17486" y="6607"/>
                  </a:cubicBezTo>
                  <a:cubicBezTo>
                    <a:pt x="18514" y="4320"/>
                    <a:pt x="19543" y="3304"/>
                    <a:pt x="20229" y="3431"/>
                  </a:cubicBezTo>
                  <a:cubicBezTo>
                    <a:pt x="20914" y="3558"/>
                    <a:pt x="21257" y="4828"/>
                    <a:pt x="21429" y="7878"/>
                  </a:cubicBezTo>
                  <a:cubicBezTo>
                    <a:pt x="21600" y="10927"/>
                    <a:pt x="21600" y="15755"/>
                    <a:pt x="21600" y="2058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89" name="Line"/>
            <p:cNvSpPr/>
            <p:nvPr/>
          </p:nvSpPr>
          <p:spPr>
            <a:xfrm>
              <a:off x="6178550" y="5822950"/>
              <a:ext cx="19050" cy="127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5760"/>
                    <a:pt x="0" y="11520"/>
                    <a:pt x="3600" y="15120"/>
                  </a:cubicBezTo>
                  <a:cubicBezTo>
                    <a:pt x="7200" y="18720"/>
                    <a:pt x="14400" y="2016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0" name="Line"/>
            <p:cNvSpPr/>
            <p:nvPr/>
          </p:nvSpPr>
          <p:spPr>
            <a:xfrm>
              <a:off x="6496050" y="5664200"/>
              <a:ext cx="107950" cy="260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24" y="5444"/>
                    <a:pt x="847" y="10888"/>
                    <a:pt x="1271" y="13346"/>
                  </a:cubicBezTo>
                  <a:cubicBezTo>
                    <a:pt x="1694" y="15805"/>
                    <a:pt x="2118" y="15278"/>
                    <a:pt x="3176" y="14312"/>
                  </a:cubicBezTo>
                  <a:cubicBezTo>
                    <a:pt x="4235" y="13346"/>
                    <a:pt x="5929" y="11941"/>
                    <a:pt x="7412" y="10888"/>
                  </a:cubicBezTo>
                  <a:cubicBezTo>
                    <a:pt x="8894" y="9834"/>
                    <a:pt x="10165" y="9132"/>
                    <a:pt x="11435" y="9132"/>
                  </a:cubicBezTo>
                  <a:cubicBezTo>
                    <a:pt x="12706" y="9132"/>
                    <a:pt x="13976" y="9834"/>
                    <a:pt x="14612" y="10712"/>
                  </a:cubicBezTo>
                  <a:cubicBezTo>
                    <a:pt x="15247" y="11590"/>
                    <a:pt x="15247" y="12644"/>
                    <a:pt x="13976" y="13961"/>
                  </a:cubicBezTo>
                  <a:cubicBezTo>
                    <a:pt x="12706" y="15278"/>
                    <a:pt x="10165" y="16859"/>
                    <a:pt x="7624" y="17385"/>
                  </a:cubicBezTo>
                  <a:cubicBezTo>
                    <a:pt x="5082" y="17912"/>
                    <a:pt x="2541" y="17385"/>
                    <a:pt x="2118" y="17385"/>
                  </a:cubicBezTo>
                  <a:cubicBezTo>
                    <a:pt x="1694" y="17385"/>
                    <a:pt x="3388" y="17912"/>
                    <a:pt x="6988" y="18702"/>
                  </a:cubicBezTo>
                  <a:cubicBezTo>
                    <a:pt x="10588" y="19493"/>
                    <a:pt x="16094" y="2054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1" name="Line"/>
            <p:cNvSpPr/>
            <p:nvPr/>
          </p:nvSpPr>
          <p:spPr>
            <a:xfrm>
              <a:off x="6654800" y="5770827"/>
              <a:ext cx="104278" cy="1600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2" h="21214" fill="norm" stroke="1" extrusionOk="0">
                  <a:moveTo>
                    <a:pt x="0" y="3541"/>
                  </a:moveTo>
                  <a:cubicBezTo>
                    <a:pt x="0" y="6627"/>
                    <a:pt x="0" y="9713"/>
                    <a:pt x="0" y="12097"/>
                  </a:cubicBezTo>
                  <a:cubicBezTo>
                    <a:pt x="0" y="14482"/>
                    <a:pt x="0" y="16165"/>
                    <a:pt x="0" y="16165"/>
                  </a:cubicBezTo>
                  <a:cubicBezTo>
                    <a:pt x="0" y="16165"/>
                    <a:pt x="0" y="14482"/>
                    <a:pt x="1080" y="12097"/>
                  </a:cubicBezTo>
                  <a:cubicBezTo>
                    <a:pt x="2160" y="9713"/>
                    <a:pt x="4320" y="6627"/>
                    <a:pt x="6048" y="4523"/>
                  </a:cubicBezTo>
                  <a:cubicBezTo>
                    <a:pt x="7776" y="2419"/>
                    <a:pt x="9072" y="1297"/>
                    <a:pt x="10800" y="596"/>
                  </a:cubicBezTo>
                  <a:cubicBezTo>
                    <a:pt x="12528" y="-105"/>
                    <a:pt x="14688" y="-386"/>
                    <a:pt x="16632" y="876"/>
                  </a:cubicBezTo>
                  <a:cubicBezTo>
                    <a:pt x="18576" y="2139"/>
                    <a:pt x="20304" y="4944"/>
                    <a:pt x="20952" y="8591"/>
                  </a:cubicBezTo>
                  <a:cubicBezTo>
                    <a:pt x="21600" y="12237"/>
                    <a:pt x="21168" y="16726"/>
                    <a:pt x="20736" y="2121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2" name="Line"/>
            <p:cNvSpPr/>
            <p:nvPr/>
          </p:nvSpPr>
          <p:spPr>
            <a:xfrm>
              <a:off x="6508749" y="5822950"/>
              <a:ext cx="13924" cy="146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97" h="21600" fill="norm" stroke="1" extrusionOk="0">
                  <a:moveTo>
                    <a:pt x="0" y="0"/>
                  </a:moveTo>
                  <a:cubicBezTo>
                    <a:pt x="9257" y="4070"/>
                    <a:pt x="18514" y="8139"/>
                    <a:pt x="20057" y="11739"/>
                  </a:cubicBezTo>
                  <a:cubicBezTo>
                    <a:pt x="21600" y="15339"/>
                    <a:pt x="15429" y="18470"/>
                    <a:pt x="9257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3" name="Line"/>
            <p:cNvSpPr/>
            <p:nvPr/>
          </p:nvSpPr>
          <p:spPr>
            <a:xfrm>
              <a:off x="6791678" y="5797550"/>
              <a:ext cx="90777" cy="12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3" h="21216" fill="norm" stroke="1" extrusionOk="0">
                  <a:moveTo>
                    <a:pt x="18328" y="9406"/>
                  </a:moveTo>
                  <a:cubicBezTo>
                    <a:pt x="17837" y="7665"/>
                    <a:pt x="17346" y="5923"/>
                    <a:pt x="15873" y="4529"/>
                  </a:cubicBezTo>
                  <a:cubicBezTo>
                    <a:pt x="14400" y="3135"/>
                    <a:pt x="11946" y="2090"/>
                    <a:pt x="9737" y="2439"/>
                  </a:cubicBezTo>
                  <a:cubicBezTo>
                    <a:pt x="7528" y="2787"/>
                    <a:pt x="5564" y="4529"/>
                    <a:pt x="3846" y="7142"/>
                  </a:cubicBezTo>
                  <a:cubicBezTo>
                    <a:pt x="2128" y="9755"/>
                    <a:pt x="655" y="13239"/>
                    <a:pt x="164" y="15852"/>
                  </a:cubicBezTo>
                  <a:cubicBezTo>
                    <a:pt x="-327" y="18465"/>
                    <a:pt x="164" y="20206"/>
                    <a:pt x="3355" y="20903"/>
                  </a:cubicBezTo>
                  <a:cubicBezTo>
                    <a:pt x="6546" y="21600"/>
                    <a:pt x="12437" y="21252"/>
                    <a:pt x="16118" y="18639"/>
                  </a:cubicBezTo>
                  <a:cubicBezTo>
                    <a:pt x="19800" y="16026"/>
                    <a:pt x="21273" y="11148"/>
                    <a:pt x="21028" y="7665"/>
                  </a:cubicBezTo>
                  <a:cubicBezTo>
                    <a:pt x="20782" y="4181"/>
                    <a:pt x="18818" y="2090"/>
                    <a:pt x="16855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4" name="Line"/>
            <p:cNvSpPr/>
            <p:nvPr/>
          </p:nvSpPr>
          <p:spPr>
            <a:xfrm>
              <a:off x="6925405" y="5810250"/>
              <a:ext cx="129446" cy="1133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6" h="21421" fill="norm" stroke="1" extrusionOk="0">
                  <a:moveTo>
                    <a:pt x="403" y="0"/>
                  </a:moveTo>
                  <a:cubicBezTo>
                    <a:pt x="54" y="2000"/>
                    <a:pt x="-294" y="4000"/>
                    <a:pt x="403" y="6600"/>
                  </a:cubicBezTo>
                  <a:cubicBezTo>
                    <a:pt x="1100" y="9200"/>
                    <a:pt x="2841" y="12400"/>
                    <a:pt x="4758" y="13400"/>
                  </a:cubicBezTo>
                  <a:cubicBezTo>
                    <a:pt x="6674" y="14400"/>
                    <a:pt x="8764" y="13200"/>
                    <a:pt x="9635" y="13600"/>
                  </a:cubicBezTo>
                  <a:cubicBezTo>
                    <a:pt x="10506" y="14000"/>
                    <a:pt x="10158" y="16000"/>
                    <a:pt x="10506" y="17800"/>
                  </a:cubicBezTo>
                  <a:cubicBezTo>
                    <a:pt x="10854" y="19600"/>
                    <a:pt x="11900" y="21200"/>
                    <a:pt x="13119" y="21400"/>
                  </a:cubicBezTo>
                  <a:cubicBezTo>
                    <a:pt x="14338" y="21600"/>
                    <a:pt x="15732" y="20400"/>
                    <a:pt x="17125" y="17200"/>
                  </a:cubicBezTo>
                  <a:cubicBezTo>
                    <a:pt x="18519" y="14000"/>
                    <a:pt x="19912" y="8800"/>
                    <a:pt x="21306" y="3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5" name="Line"/>
            <p:cNvSpPr/>
            <p:nvPr/>
          </p:nvSpPr>
          <p:spPr>
            <a:xfrm>
              <a:off x="7083788" y="5801999"/>
              <a:ext cx="144629" cy="147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0" h="21265" fill="norm" stroke="1" extrusionOk="0">
                  <a:moveTo>
                    <a:pt x="3233" y="5750"/>
                  </a:moveTo>
                  <a:cubicBezTo>
                    <a:pt x="2920" y="7271"/>
                    <a:pt x="2607" y="8792"/>
                    <a:pt x="1981" y="10769"/>
                  </a:cubicBezTo>
                  <a:cubicBezTo>
                    <a:pt x="1355" y="12747"/>
                    <a:pt x="416" y="15180"/>
                    <a:pt x="103" y="15637"/>
                  </a:cubicBezTo>
                  <a:cubicBezTo>
                    <a:pt x="-210" y="16093"/>
                    <a:pt x="103" y="14572"/>
                    <a:pt x="2294" y="11682"/>
                  </a:cubicBezTo>
                  <a:cubicBezTo>
                    <a:pt x="4486" y="8792"/>
                    <a:pt x="8555" y="4533"/>
                    <a:pt x="11842" y="2251"/>
                  </a:cubicBezTo>
                  <a:cubicBezTo>
                    <a:pt x="15129" y="-31"/>
                    <a:pt x="17633" y="-335"/>
                    <a:pt x="19199" y="273"/>
                  </a:cubicBezTo>
                  <a:cubicBezTo>
                    <a:pt x="20764" y="882"/>
                    <a:pt x="21390" y="2403"/>
                    <a:pt x="21390" y="6054"/>
                  </a:cubicBezTo>
                  <a:cubicBezTo>
                    <a:pt x="21390" y="9704"/>
                    <a:pt x="20764" y="15485"/>
                    <a:pt x="20138" y="2126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6" name="Line"/>
            <p:cNvSpPr/>
            <p:nvPr/>
          </p:nvSpPr>
          <p:spPr>
            <a:xfrm>
              <a:off x="4216400" y="6344810"/>
              <a:ext cx="247650" cy="1750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16" fill="norm" stroke="1" extrusionOk="0">
                  <a:moveTo>
                    <a:pt x="0" y="2148"/>
                  </a:moveTo>
                  <a:cubicBezTo>
                    <a:pt x="2954" y="878"/>
                    <a:pt x="5908" y="-393"/>
                    <a:pt x="7846" y="115"/>
                  </a:cubicBezTo>
                  <a:cubicBezTo>
                    <a:pt x="9785" y="623"/>
                    <a:pt x="10708" y="2911"/>
                    <a:pt x="10246" y="5960"/>
                  </a:cubicBezTo>
                  <a:cubicBezTo>
                    <a:pt x="9785" y="9009"/>
                    <a:pt x="7938" y="12821"/>
                    <a:pt x="6554" y="15489"/>
                  </a:cubicBezTo>
                  <a:cubicBezTo>
                    <a:pt x="5169" y="18158"/>
                    <a:pt x="4246" y="19682"/>
                    <a:pt x="4708" y="20445"/>
                  </a:cubicBezTo>
                  <a:cubicBezTo>
                    <a:pt x="5169" y="21207"/>
                    <a:pt x="7015" y="21207"/>
                    <a:pt x="10062" y="20445"/>
                  </a:cubicBezTo>
                  <a:cubicBezTo>
                    <a:pt x="13108" y="19682"/>
                    <a:pt x="17354" y="18158"/>
                    <a:pt x="21600" y="1663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7" name="Line"/>
            <p:cNvSpPr/>
            <p:nvPr/>
          </p:nvSpPr>
          <p:spPr>
            <a:xfrm>
              <a:off x="4135068" y="6246922"/>
              <a:ext cx="439327" cy="4376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48" h="21368" fill="norm" stroke="1" extrusionOk="0">
                  <a:moveTo>
                    <a:pt x="15153" y="2242"/>
                  </a:moveTo>
                  <a:cubicBezTo>
                    <a:pt x="13429" y="1209"/>
                    <a:pt x="11705" y="175"/>
                    <a:pt x="10032" y="20"/>
                  </a:cubicBezTo>
                  <a:cubicBezTo>
                    <a:pt x="8359" y="-135"/>
                    <a:pt x="6736" y="588"/>
                    <a:pt x="5063" y="2294"/>
                  </a:cubicBezTo>
                  <a:cubicBezTo>
                    <a:pt x="3390" y="3999"/>
                    <a:pt x="1666" y="6686"/>
                    <a:pt x="753" y="9528"/>
                  </a:cubicBezTo>
                  <a:cubicBezTo>
                    <a:pt x="-160" y="12370"/>
                    <a:pt x="-261" y="15367"/>
                    <a:pt x="550" y="17589"/>
                  </a:cubicBezTo>
                  <a:cubicBezTo>
                    <a:pt x="1362" y="19811"/>
                    <a:pt x="3085" y="21258"/>
                    <a:pt x="5722" y="21362"/>
                  </a:cubicBezTo>
                  <a:cubicBezTo>
                    <a:pt x="8359" y="21465"/>
                    <a:pt x="11908" y="20225"/>
                    <a:pt x="14697" y="18313"/>
                  </a:cubicBezTo>
                  <a:cubicBezTo>
                    <a:pt x="17485" y="16401"/>
                    <a:pt x="19514" y="13817"/>
                    <a:pt x="20426" y="11543"/>
                  </a:cubicBezTo>
                  <a:cubicBezTo>
                    <a:pt x="21339" y="9270"/>
                    <a:pt x="21136" y="7306"/>
                    <a:pt x="20528" y="5859"/>
                  </a:cubicBezTo>
                  <a:cubicBezTo>
                    <a:pt x="19919" y="4412"/>
                    <a:pt x="18905" y="3482"/>
                    <a:pt x="18094" y="2965"/>
                  </a:cubicBezTo>
                  <a:cubicBezTo>
                    <a:pt x="17283" y="2449"/>
                    <a:pt x="16674" y="2345"/>
                    <a:pt x="16218" y="2500"/>
                  </a:cubicBezTo>
                  <a:cubicBezTo>
                    <a:pt x="15762" y="2655"/>
                    <a:pt x="15457" y="3069"/>
                    <a:pt x="15153" y="348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8" name="Line"/>
            <p:cNvSpPr/>
            <p:nvPr/>
          </p:nvSpPr>
          <p:spPr>
            <a:xfrm>
              <a:off x="4828330" y="6369050"/>
              <a:ext cx="29421" cy="203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20015" y="0"/>
                  </a:moveTo>
                  <a:cubicBezTo>
                    <a:pt x="11375" y="3825"/>
                    <a:pt x="2735" y="7650"/>
                    <a:pt x="575" y="11250"/>
                  </a:cubicBezTo>
                  <a:cubicBezTo>
                    <a:pt x="-1585" y="14850"/>
                    <a:pt x="2735" y="18225"/>
                    <a:pt x="7055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899" name="Line"/>
            <p:cNvSpPr/>
            <p:nvPr/>
          </p:nvSpPr>
          <p:spPr>
            <a:xfrm>
              <a:off x="4819649" y="6231097"/>
              <a:ext cx="185953" cy="3729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3" h="21499" fill="norm" stroke="1" extrusionOk="0">
                  <a:moveTo>
                    <a:pt x="2136" y="9784"/>
                  </a:moveTo>
                  <a:cubicBezTo>
                    <a:pt x="2848" y="6977"/>
                    <a:pt x="3560" y="4170"/>
                    <a:pt x="4391" y="2462"/>
                  </a:cubicBezTo>
                  <a:cubicBezTo>
                    <a:pt x="5222" y="753"/>
                    <a:pt x="6171" y="143"/>
                    <a:pt x="7240" y="21"/>
                  </a:cubicBezTo>
                  <a:cubicBezTo>
                    <a:pt x="8308" y="-101"/>
                    <a:pt x="9495" y="265"/>
                    <a:pt x="11987" y="2096"/>
                  </a:cubicBezTo>
                  <a:cubicBezTo>
                    <a:pt x="14479" y="3926"/>
                    <a:pt x="18277" y="7221"/>
                    <a:pt x="19938" y="10150"/>
                  </a:cubicBezTo>
                  <a:cubicBezTo>
                    <a:pt x="21600" y="13079"/>
                    <a:pt x="21125" y="15641"/>
                    <a:pt x="17446" y="17472"/>
                  </a:cubicBezTo>
                  <a:cubicBezTo>
                    <a:pt x="13767" y="19302"/>
                    <a:pt x="6884" y="20401"/>
                    <a:pt x="0" y="21499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0" name="Line"/>
            <p:cNvSpPr/>
            <p:nvPr/>
          </p:nvSpPr>
          <p:spPr>
            <a:xfrm>
              <a:off x="5198533" y="6419850"/>
              <a:ext cx="262467" cy="107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10" y="21600"/>
                  </a:moveTo>
                  <a:cubicBezTo>
                    <a:pt x="2439" y="21600"/>
                    <a:pt x="1568" y="21600"/>
                    <a:pt x="958" y="20329"/>
                  </a:cubicBezTo>
                  <a:cubicBezTo>
                    <a:pt x="348" y="19059"/>
                    <a:pt x="0" y="16518"/>
                    <a:pt x="0" y="14188"/>
                  </a:cubicBezTo>
                  <a:cubicBezTo>
                    <a:pt x="0" y="11859"/>
                    <a:pt x="348" y="9741"/>
                    <a:pt x="1394" y="7835"/>
                  </a:cubicBezTo>
                  <a:cubicBezTo>
                    <a:pt x="2439" y="5929"/>
                    <a:pt x="4181" y="4235"/>
                    <a:pt x="6097" y="5718"/>
                  </a:cubicBezTo>
                  <a:cubicBezTo>
                    <a:pt x="8013" y="7200"/>
                    <a:pt x="10103" y="11859"/>
                    <a:pt x="11497" y="15247"/>
                  </a:cubicBezTo>
                  <a:cubicBezTo>
                    <a:pt x="12890" y="18635"/>
                    <a:pt x="13587" y="20753"/>
                    <a:pt x="14197" y="20965"/>
                  </a:cubicBezTo>
                  <a:cubicBezTo>
                    <a:pt x="14806" y="21176"/>
                    <a:pt x="15329" y="19482"/>
                    <a:pt x="16461" y="15882"/>
                  </a:cubicBezTo>
                  <a:cubicBezTo>
                    <a:pt x="17594" y="12282"/>
                    <a:pt x="19335" y="6776"/>
                    <a:pt x="20294" y="3812"/>
                  </a:cubicBezTo>
                  <a:cubicBezTo>
                    <a:pt x="21252" y="847"/>
                    <a:pt x="21426" y="42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1" name="Line"/>
            <p:cNvSpPr/>
            <p:nvPr/>
          </p:nvSpPr>
          <p:spPr>
            <a:xfrm>
              <a:off x="5569800" y="6273800"/>
              <a:ext cx="253150" cy="3090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8" h="21600" fill="norm" stroke="1" extrusionOk="0">
                  <a:moveTo>
                    <a:pt x="4248" y="4882"/>
                  </a:moveTo>
                  <a:cubicBezTo>
                    <a:pt x="3348" y="7545"/>
                    <a:pt x="2448" y="10208"/>
                    <a:pt x="1908" y="12649"/>
                  </a:cubicBezTo>
                  <a:cubicBezTo>
                    <a:pt x="1368" y="15090"/>
                    <a:pt x="1188" y="17310"/>
                    <a:pt x="918" y="18863"/>
                  </a:cubicBezTo>
                  <a:cubicBezTo>
                    <a:pt x="648" y="20416"/>
                    <a:pt x="288" y="21304"/>
                    <a:pt x="108" y="21082"/>
                  </a:cubicBezTo>
                  <a:cubicBezTo>
                    <a:pt x="-72" y="20860"/>
                    <a:pt x="-72" y="19529"/>
                    <a:pt x="468" y="16866"/>
                  </a:cubicBezTo>
                  <a:cubicBezTo>
                    <a:pt x="1008" y="14203"/>
                    <a:pt x="2088" y="10208"/>
                    <a:pt x="2718" y="7841"/>
                  </a:cubicBezTo>
                  <a:cubicBezTo>
                    <a:pt x="3348" y="5474"/>
                    <a:pt x="3528" y="4734"/>
                    <a:pt x="3888" y="3995"/>
                  </a:cubicBezTo>
                  <a:cubicBezTo>
                    <a:pt x="4248" y="3255"/>
                    <a:pt x="4788" y="2515"/>
                    <a:pt x="5418" y="2515"/>
                  </a:cubicBezTo>
                  <a:cubicBezTo>
                    <a:pt x="6048" y="2515"/>
                    <a:pt x="6768" y="3255"/>
                    <a:pt x="7578" y="5400"/>
                  </a:cubicBezTo>
                  <a:cubicBezTo>
                    <a:pt x="8388" y="7545"/>
                    <a:pt x="9288" y="11096"/>
                    <a:pt x="10008" y="13833"/>
                  </a:cubicBezTo>
                  <a:cubicBezTo>
                    <a:pt x="10728" y="16570"/>
                    <a:pt x="11268" y="18493"/>
                    <a:pt x="11898" y="19751"/>
                  </a:cubicBezTo>
                  <a:cubicBezTo>
                    <a:pt x="12528" y="21008"/>
                    <a:pt x="13248" y="21600"/>
                    <a:pt x="13878" y="21600"/>
                  </a:cubicBezTo>
                  <a:cubicBezTo>
                    <a:pt x="14508" y="21600"/>
                    <a:pt x="15048" y="21008"/>
                    <a:pt x="15858" y="18641"/>
                  </a:cubicBezTo>
                  <a:cubicBezTo>
                    <a:pt x="16668" y="16274"/>
                    <a:pt x="17748" y="12132"/>
                    <a:pt x="18738" y="8729"/>
                  </a:cubicBezTo>
                  <a:cubicBezTo>
                    <a:pt x="19728" y="5326"/>
                    <a:pt x="20628" y="2663"/>
                    <a:pt x="21528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2" name="Line"/>
            <p:cNvSpPr/>
            <p:nvPr/>
          </p:nvSpPr>
          <p:spPr>
            <a:xfrm>
              <a:off x="5839089" y="6445250"/>
              <a:ext cx="47362" cy="783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3" h="21043" fill="norm" stroke="1" extrusionOk="0">
                  <a:moveTo>
                    <a:pt x="21013" y="3411"/>
                  </a:moveTo>
                  <a:cubicBezTo>
                    <a:pt x="16317" y="3411"/>
                    <a:pt x="11622" y="3411"/>
                    <a:pt x="7865" y="4547"/>
                  </a:cubicBezTo>
                  <a:cubicBezTo>
                    <a:pt x="4109" y="5684"/>
                    <a:pt x="1291" y="7958"/>
                    <a:pt x="352" y="10800"/>
                  </a:cubicBezTo>
                  <a:cubicBezTo>
                    <a:pt x="-587" y="13642"/>
                    <a:pt x="352" y="17053"/>
                    <a:pt x="3170" y="19042"/>
                  </a:cubicBezTo>
                  <a:cubicBezTo>
                    <a:pt x="5987" y="21032"/>
                    <a:pt x="10683" y="21600"/>
                    <a:pt x="13500" y="20463"/>
                  </a:cubicBezTo>
                  <a:cubicBezTo>
                    <a:pt x="16317" y="19326"/>
                    <a:pt x="17256" y="16484"/>
                    <a:pt x="17726" y="12789"/>
                  </a:cubicBezTo>
                  <a:cubicBezTo>
                    <a:pt x="18196" y="9095"/>
                    <a:pt x="18196" y="4547"/>
                    <a:pt x="18196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3" name="Line"/>
            <p:cNvSpPr/>
            <p:nvPr/>
          </p:nvSpPr>
          <p:spPr>
            <a:xfrm>
              <a:off x="5930900" y="6381750"/>
              <a:ext cx="82550" cy="1514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6" fill="norm" stroke="1" extrusionOk="0">
                  <a:moveTo>
                    <a:pt x="0" y="7200"/>
                  </a:moveTo>
                  <a:cubicBezTo>
                    <a:pt x="2769" y="6600"/>
                    <a:pt x="5538" y="6000"/>
                    <a:pt x="8308" y="6450"/>
                  </a:cubicBezTo>
                  <a:cubicBezTo>
                    <a:pt x="11077" y="6900"/>
                    <a:pt x="13846" y="8400"/>
                    <a:pt x="15785" y="10800"/>
                  </a:cubicBezTo>
                  <a:cubicBezTo>
                    <a:pt x="17723" y="13200"/>
                    <a:pt x="18831" y="16500"/>
                    <a:pt x="18277" y="18600"/>
                  </a:cubicBezTo>
                  <a:cubicBezTo>
                    <a:pt x="17723" y="20700"/>
                    <a:pt x="15508" y="21600"/>
                    <a:pt x="13569" y="21450"/>
                  </a:cubicBezTo>
                  <a:cubicBezTo>
                    <a:pt x="11631" y="21300"/>
                    <a:pt x="9969" y="20100"/>
                    <a:pt x="8862" y="17700"/>
                  </a:cubicBezTo>
                  <a:cubicBezTo>
                    <a:pt x="7754" y="15300"/>
                    <a:pt x="7200" y="11700"/>
                    <a:pt x="9415" y="8550"/>
                  </a:cubicBezTo>
                  <a:cubicBezTo>
                    <a:pt x="11631" y="5400"/>
                    <a:pt x="16615" y="27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4" name="Line"/>
            <p:cNvSpPr/>
            <p:nvPr/>
          </p:nvSpPr>
          <p:spPr>
            <a:xfrm>
              <a:off x="6172685" y="6286500"/>
              <a:ext cx="94766" cy="342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3" h="21600" fill="norm" stroke="1" extrusionOk="0">
                  <a:moveTo>
                    <a:pt x="21023" y="0"/>
                  </a:moveTo>
                  <a:cubicBezTo>
                    <a:pt x="16797" y="667"/>
                    <a:pt x="12571" y="1333"/>
                    <a:pt x="8580" y="3133"/>
                  </a:cubicBezTo>
                  <a:cubicBezTo>
                    <a:pt x="4588" y="4933"/>
                    <a:pt x="832" y="7867"/>
                    <a:pt x="127" y="11133"/>
                  </a:cubicBezTo>
                  <a:cubicBezTo>
                    <a:pt x="-577" y="14400"/>
                    <a:pt x="1771" y="18000"/>
                    <a:pt x="4119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5" name="Line"/>
            <p:cNvSpPr/>
            <p:nvPr/>
          </p:nvSpPr>
          <p:spPr>
            <a:xfrm>
              <a:off x="6242050" y="6372139"/>
              <a:ext cx="241845" cy="2191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1" h="21505" fill="norm" stroke="1" extrusionOk="0">
                  <a:moveTo>
                    <a:pt x="0" y="21505"/>
                  </a:moveTo>
                  <a:cubicBezTo>
                    <a:pt x="2254" y="17767"/>
                    <a:pt x="4508" y="14028"/>
                    <a:pt x="6104" y="11224"/>
                  </a:cubicBezTo>
                  <a:cubicBezTo>
                    <a:pt x="7701" y="8420"/>
                    <a:pt x="8640" y="6551"/>
                    <a:pt x="9110" y="5097"/>
                  </a:cubicBezTo>
                  <a:cubicBezTo>
                    <a:pt x="9579" y="3643"/>
                    <a:pt x="9579" y="2605"/>
                    <a:pt x="9297" y="2605"/>
                  </a:cubicBezTo>
                  <a:cubicBezTo>
                    <a:pt x="9016" y="2605"/>
                    <a:pt x="8452" y="3643"/>
                    <a:pt x="8077" y="5617"/>
                  </a:cubicBezTo>
                  <a:cubicBezTo>
                    <a:pt x="7701" y="7590"/>
                    <a:pt x="7513" y="10497"/>
                    <a:pt x="7701" y="12367"/>
                  </a:cubicBezTo>
                  <a:cubicBezTo>
                    <a:pt x="7889" y="14236"/>
                    <a:pt x="8452" y="15067"/>
                    <a:pt x="9203" y="15482"/>
                  </a:cubicBezTo>
                  <a:cubicBezTo>
                    <a:pt x="9955" y="15897"/>
                    <a:pt x="10894" y="15897"/>
                    <a:pt x="12397" y="14755"/>
                  </a:cubicBezTo>
                  <a:cubicBezTo>
                    <a:pt x="13899" y="13613"/>
                    <a:pt x="15965" y="11328"/>
                    <a:pt x="17468" y="9043"/>
                  </a:cubicBezTo>
                  <a:cubicBezTo>
                    <a:pt x="18970" y="6759"/>
                    <a:pt x="19910" y="4474"/>
                    <a:pt x="20567" y="2813"/>
                  </a:cubicBezTo>
                  <a:cubicBezTo>
                    <a:pt x="21224" y="1151"/>
                    <a:pt x="21600" y="113"/>
                    <a:pt x="21412" y="9"/>
                  </a:cubicBezTo>
                  <a:cubicBezTo>
                    <a:pt x="21224" y="-95"/>
                    <a:pt x="20473" y="736"/>
                    <a:pt x="19910" y="4163"/>
                  </a:cubicBezTo>
                  <a:cubicBezTo>
                    <a:pt x="19346" y="7590"/>
                    <a:pt x="18970" y="13613"/>
                    <a:pt x="18595" y="19636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6" name="Line"/>
            <p:cNvSpPr/>
            <p:nvPr/>
          </p:nvSpPr>
          <p:spPr>
            <a:xfrm>
              <a:off x="6457950" y="6553200"/>
              <a:ext cx="95250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7" name="Line"/>
            <p:cNvSpPr/>
            <p:nvPr/>
          </p:nvSpPr>
          <p:spPr>
            <a:xfrm>
              <a:off x="6692900" y="6571686"/>
              <a:ext cx="82550" cy="196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20015"/>
                  </a:moveTo>
                  <a:cubicBezTo>
                    <a:pt x="2215" y="11375"/>
                    <a:pt x="4431" y="2735"/>
                    <a:pt x="8031" y="575"/>
                  </a:cubicBezTo>
                  <a:cubicBezTo>
                    <a:pt x="11631" y="-1585"/>
                    <a:pt x="16615" y="2735"/>
                    <a:pt x="21600" y="705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8" name="Line"/>
            <p:cNvSpPr/>
            <p:nvPr/>
          </p:nvSpPr>
          <p:spPr>
            <a:xfrm>
              <a:off x="7010400" y="6572250"/>
              <a:ext cx="3810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09" name="Line"/>
            <p:cNvSpPr/>
            <p:nvPr/>
          </p:nvSpPr>
          <p:spPr>
            <a:xfrm>
              <a:off x="7194550" y="6546850"/>
              <a:ext cx="69850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0" name="Line"/>
            <p:cNvSpPr/>
            <p:nvPr/>
          </p:nvSpPr>
          <p:spPr>
            <a:xfrm>
              <a:off x="7283450" y="6292850"/>
              <a:ext cx="209080" cy="393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15" h="21600" fill="norm" stroke="1" extrusionOk="0">
                  <a:moveTo>
                    <a:pt x="8100" y="0"/>
                  </a:moveTo>
                  <a:cubicBezTo>
                    <a:pt x="11631" y="1626"/>
                    <a:pt x="15162" y="3252"/>
                    <a:pt x="17654" y="5226"/>
                  </a:cubicBezTo>
                  <a:cubicBezTo>
                    <a:pt x="20146" y="7200"/>
                    <a:pt x="21600" y="9523"/>
                    <a:pt x="19523" y="12019"/>
                  </a:cubicBezTo>
                  <a:cubicBezTo>
                    <a:pt x="17446" y="14516"/>
                    <a:pt x="11838" y="17187"/>
                    <a:pt x="7996" y="18813"/>
                  </a:cubicBezTo>
                  <a:cubicBezTo>
                    <a:pt x="4154" y="20439"/>
                    <a:pt x="2077" y="2101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1" name="Line"/>
            <p:cNvSpPr/>
            <p:nvPr/>
          </p:nvSpPr>
          <p:spPr>
            <a:xfrm>
              <a:off x="4318000" y="7046297"/>
              <a:ext cx="134864" cy="2078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3" h="21210" fill="norm" stroke="1" extrusionOk="0">
                  <a:moveTo>
                    <a:pt x="0" y="3465"/>
                  </a:moveTo>
                  <a:cubicBezTo>
                    <a:pt x="332" y="2385"/>
                    <a:pt x="665" y="1305"/>
                    <a:pt x="1662" y="657"/>
                  </a:cubicBezTo>
                  <a:cubicBezTo>
                    <a:pt x="2658" y="9"/>
                    <a:pt x="4320" y="-207"/>
                    <a:pt x="6646" y="225"/>
                  </a:cubicBezTo>
                  <a:cubicBezTo>
                    <a:pt x="8972" y="657"/>
                    <a:pt x="11963" y="1737"/>
                    <a:pt x="13957" y="2709"/>
                  </a:cubicBezTo>
                  <a:cubicBezTo>
                    <a:pt x="15951" y="3681"/>
                    <a:pt x="16948" y="4545"/>
                    <a:pt x="17280" y="5733"/>
                  </a:cubicBezTo>
                  <a:cubicBezTo>
                    <a:pt x="17612" y="6921"/>
                    <a:pt x="17280" y="8433"/>
                    <a:pt x="16449" y="9513"/>
                  </a:cubicBezTo>
                  <a:cubicBezTo>
                    <a:pt x="15618" y="10593"/>
                    <a:pt x="14289" y="11241"/>
                    <a:pt x="14954" y="12105"/>
                  </a:cubicBezTo>
                  <a:cubicBezTo>
                    <a:pt x="15618" y="12969"/>
                    <a:pt x="18277" y="14049"/>
                    <a:pt x="19772" y="15129"/>
                  </a:cubicBezTo>
                  <a:cubicBezTo>
                    <a:pt x="21268" y="16209"/>
                    <a:pt x="21600" y="17289"/>
                    <a:pt x="20603" y="18477"/>
                  </a:cubicBezTo>
                  <a:cubicBezTo>
                    <a:pt x="19606" y="19665"/>
                    <a:pt x="17280" y="20961"/>
                    <a:pt x="14455" y="21177"/>
                  </a:cubicBezTo>
                  <a:cubicBezTo>
                    <a:pt x="11631" y="21393"/>
                    <a:pt x="8308" y="20529"/>
                    <a:pt x="4985" y="1966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2" name="Line"/>
            <p:cNvSpPr/>
            <p:nvPr/>
          </p:nvSpPr>
          <p:spPr>
            <a:xfrm>
              <a:off x="4146569" y="6911922"/>
              <a:ext cx="530716" cy="5221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3" h="21312" fill="norm" stroke="1" extrusionOk="0">
                  <a:moveTo>
                    <a:pt x="11598" y="1428"/>
                  </a:moveTo>
                  <a:cubicBezTo>
                    <a:pt x="10757" y="737"/>
                    <a:pt x="9917" y="45"/>
                    <a:pt x="8656" y="2"/>
                  </a:cubicBezTo>
                  <a:cubicBezTo>
                    <a:pt x="7395" y="-41"/>
                    <a:pt x="5714" y="564"/>
                    <a:pt x="4243" y="2162"/>
                  </a:cubicBezTo>
                  <a:cubicBezTo>
                    <a:pt x="2773" y="3761"/>
                    <a:pt x="1512" y="6353"/>
                    <a:pt x="756" y="8945"/>
                  </a:cubicBezTo>
                  <a:cubicBezTo>
                    <a:pt x="-1" y="11537"/>
                    <a:pt x="-253" y="14129"/>
                    <a:pt x="293" y="16202"/>
                  </a:cubicBezTo>
                  <a:cubicBezTo>
                    <a:pt x="840" y="18276"/>
                    <a:pt x="2184" y="19831"/>
                    <a:pt x="4033" y="20652"/>
                  </a:cubicBezTo>
                  <a:cubicBezTo>
                    <a:pt x="5882" y="21473"/>
                    <a:pt x="8236" y="21559"/>
                    <a:pt x="10631" y="20738"/>
                  </a:cubicBezTo>
                  <a:cubicBezTo>
                    <a:pt x="13026" y="19917"/>
                    <a:pt x="15464" y="18189"/>
                    <a:pt x="17313" y="16029"/>
                  </a:cubicBezTo>
                  <a:cubicBezTo>
                    <a:pt x="19162" y="13869"/>
                    <a:pt x="20422" y="11277"/>
                    <a:pt x="20885" y="9333"/>
                  </a:cubicBezTo>
                  <a:cubicBezTo>
                    <a:pt x="21347" y="7389"/>
                    <a:pt x="21011" y="6093"/>
                    <a:pt x="19288" y="5100"/>
                  </a:cubicBezTo>
                  <a:cubicBezTo>
                    <a:pt x="17565" y="4106"/>
                    <a:pt x="14455" y="3415"/>
                    <a:pt x="11345" y="2724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3" name="Line"/>
            <p:cNvSpPr/>
            <p:nvPr/>
          </p:nvSpPr>
          <p:spPr>
            <a:xfrm>
              <a:off x="3530600" y="7143750"/>
              <a:ext cx="457200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200" y="19938"/>
                    <a:pt x="4400" y="18277"/>
                    <a:pt x="6950" y="16615"/>
                  </a:cubicBezTo>
                  <a:cubicBezTo>
                    <a:pt x="9500" y="14954"/>
                    <a:pt x="12400" y="13292"/>
                    <a:pt x="14900" y="10523"/>
                  </a:cubicBezTo>
                  <a:cubicBezTo>
                    <a:pt x="17400" y="7754"/>
                    <a:pt x="19500" y="387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4" name="Line"/>
            <p:cNvSpPr/>
            <p:nvPr/>
          </p:nvSpPr>
          <p:spPr>
            <a:xfrm>
              <a:off x="3873500" y="7079033"/>
              <a:ext cx="104849" cy="2044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88" h="21505" fill="norm" stroke="1" extrusionOk="0">
                  <a:moveTo>
                    <a:pt x="13449" y="3468"/>
                  </a:moveTo>
                  <a:cubicBezTo>
                    <a:pt x="11004" y="2800"/>
                    <a:pt x="8558" y="2132"/>
                    <a:pt x="6317" y="1464"/>
                  </a:cubicBezTo>
                  <a:cubicBezTo>
                    <a:pt x="4075" y="796"/>
                    <a:pt x="2038" y="128"/>
                    <a:pt x="2038" y="16"/>
                  </a:cubicBezTo>
                  <a:cubicBezTo>
                    <a:pt x="2038" y="-95"/>
                    <a:pt x="4075" y="350"/>
                    <a:pt x="7132" y="1464"/>
                  </a:cubicBezTo>
                  <a:cubicBezTo>
                    <a:pt x="10189" y="2577"/>
                    <a:pt x="14264" y="4359"/>
                    <a:pt x="17117" y="6251"/>
                  </a:cubicBezTo>
                  <a:cubicBezTo>
                    <a:pt x="19970" y="8144"/>
                    <a:pt x="21600" y="10148"/>
                    <a:pt x="18543" y="12709"/>
                  </a:cubicBezTo>
                  <a:cubicBezTo>
                    <a:pt x="15487" y="15270"/>
                    <a:pt x="7743" y="18387"/>
                    <a:pt x="0" y="2150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5" name="Line"/>
            <p:cNvSpPr/>
            <p:nvPr/>
          </p:nvSpPr>
          <p:spPr>
            <a:xfrm>
              <a:off x="4953000" y="7099299"/>
              <a:ext cx="222250" cy="1443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8" fill="norm" stroke="1" extrusionOk="0">
                  <a:moveTo>
                    <a:pt x="0" y="5635"/>
                  </a:moveTo>
                  <a:cubicBezTo>
                    <a:pt x="617" y="4383"/>
                    <a:pt x="1234" y="3130"/>
                    <a:pt x="1646" y="3443"/>
                  </a:cubicBezTo>
                  <a:cubicBezTo>
                    <a:pt x="2057" y="3757"/>
                    <a:pt x="2263" y="5635"/>
                    <a:pt x="2366" y="8296"/>
                  </a:cubicBezTo>
                  <a:cubicBezTo>
                    <a:pt x="2469" y="10957"/>
                    <a:pt x="2469" y="14400"/>
                    <a:pt x="2674" y="16904"/>
                  </a:cubicBezTo>
                  <a:cubicBezTo>
                    <a:pt x="2880" y="19409"/>
                    <a:pt x="3291" y="20974"/>
                    <a:pt x="3909" y="21287"/>
                  </a:cubicBezTo>
                  <a:cubicBezTo>
                    <a:pt x="4526" y="21600"/>
                    <a:pt x="5349" y="20661"/>
                    <a:pt x="5966" y="19409"/>
                  </a:cubicBezTo>
                  <a:cubicBezTo>
                    <a:pt x="6583" y="18157"/>
                    <a:pt x="6994" y="16591"/>
                    <a:pt x="7509" y="15183"/>
                  </a:cubicBezTo>
                  <a:cubicBezTo>
                    <a:pt x="8023" y="13774"/>
                    <a:pt x="8640" y="12522"/>
                    <a:pt x="9051" y="12678"/>
                  </a:cubicBezTo>
                  <a:cubicBezTo>
                    <a:pt x="9463" y="12835"/>
                    <a:pt x="9669" y="14400"/>
                    <a:pt x="10080" y="15965"/>
                  </a:cubicBezTo>
                  <a:cubicBezTo>
                    <a:pt x="10491" y="17530"/>
                    <a:pt x="11109" y="19096"/>
                    <a:pt x="12034" y="20035"/>
                  </a:cubicBezTo>
                  <a:cubicBezTo>
                    <a:pt x="12960" y="20974"/>
                    <a:pt x="14194" y="21287"/>
                    <a:pt x="15840" y="18626"/>
                  </a:cubicBezTo>
                  <a:cubicBezTo>
                    <a:pt x="17486" y="15965"/>
                    <a:pt x="19543" y="10330"/>
                    <a:pt x="20571" y="6730"/>
                  </a:cubicBezTo>
                  <a:cubicBezTo>
                    <a:pt x="21600" y="3130"/>
                    <a:pt x="21600" y="156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6" name="Line"/>
            <p:cNvSpPr/>
            <p:nvPr/>
          </p:nvSpPr>
          <p:spPr>
            <a:xfrm>
              <a:off x="5203543" y="6978650"/>
              <a:ext cx="327307" cy="2614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9" h="21519" fill="norm" stroke="1" extrusionOk="0">
                  <a:moveTo>
                    <a:pt x="1482" y="0"/>
                  </a:moveTo>
                  <a:cubicBezTo>
                    <a:pt x="1343" y="5574"/>
                    <a:pt x="1203" y="11148"/>
                    <a:pt x="1064" y="14371"/>
                  </a:cubicBezTo>
                  <a:cubicBezTo>
                    <a:pt x="924" y="17594"/>
                    <a:pt x="785" y="18465"/>
                    <a:pt x="646" y="19423"/>
                  </a:cubicBezTo>
                  <a:cubicBezTo>
                    <a:pt x="506" y="20381"/>
                    <a:pt x="367" y="21426"/>
                    <a:pt x="228" y="21513"/>
                  </a:cubicBezTo>
                  <a:cubicBezTo>
                    <a:pt x="88" y="21600"/>
                    <a:pt x="-51" y="20729"/>
                    <a:pt x="19" y="19335"/>
                  </a:cubicBezTo>
                  <a:cubicBezTo>
                    <a:pt x="88" y="17942"/>
                    <a:pt x="367" y="16026"/>
                    <a:pt x="715" y="14719"/>
                  </a:cubicBezTo>
                  <a:cubicBezTo>
                    <a:pt x="1064" y="13413"/>
                    <a:pt x="1482" y="12716"/>
                    <a:pt x="1900" y="12716"/>
                  </a:cubicBezTo>
                  <a:cubicBezTo>
                    <a:pt x="2318" y="12716"/>
                    <a:pt x="2736" y="13413"/>
                    <a:pt x="3224" y="14719"/>
                  </a:cubicBezTo>
                  <a:cubicBezTo>
                    <a:pt x="3712" y="16026"/>
                    <a:pt x="4269" y="17942"/>
                    <a:pt x="4826" y="19161"/>
                  </a:cubicBezTo>
                  <a:cubicBezTo>
                    <a:pt x="5384" y="20381"/>
                    <a:pt x="5941" y="20903"/>
                    <a:pt x="6568" y="20903"/>
                  </a:cubicBezTo>
                  <a:cubicBezTo>
                    <a:pt x="7195" y="20903"/>
                    <a:pt x="7892" y="20381"/>
                    <a:pt x="8380" y="19161"/>
                  </a:cubicBezTo>
                  <a:cubicBezTo>
                    <a:pt x="8868" y="17942"/>
                    <a:pt x="9146" y="16026"/>
                    <a:pt x="9216" y="14632"/>
                  </a:cubicBezTo>
                  <a:cubicBezTo>
                    <a:pt x="9286" y="13239"/>
                    <a:pt x="9146" y="12368"/>
                    <a:pt x="8868" y="12368"/>
                  </a:cubicBezTo>
                  <a:cubicBezTo>
                    <a:pt x="8589" y="12368"/>
                    <a:pt x="8171" y="13239"/>
                    <a:pt x="7962" y="14110"/>
                  </a:cubicBezTo>
                  <a:cubicBezTo>
                    <a:pt x="7753" y="14981"/>
                    <a:pt x="7753" y="15852"/>
                    <a:pt x="8101" y="16461"/>
                  </a:cubicBezTo>
                  <a:cubicBezTo>
                    <a:pt x="8450" y="17071"/>
                    <a:pt x="9146" y="17419"/>
                    <a:pt x="10122" y="17245"/>
                  </a:cubicBezTo>
                  <a:cubicBezTo>
                    <a:pt x="11097" y="17071"/>
                    <a:pt x="12352" y="16374"/>
                    <a:pt x="13188" y="15677"/>
                  </a:cubicBezTo>
                  <a:cubicBezTo>
                    <a:pt x="14024" y="14981"/>
                    <a:pt x="14442" y="14284"/>
                    <a:pt x="14512" y="14371"/>
                  </a:cubicBezTo>
                  <a:cubicBezTo>
                    <a:pt x="14581" y="14458"/>
                    <a:pt x="14303" y="15329"/>
                    <a:pt x="14094" y="16200"/>
                  </a:cubicBezTo>
                  <a:cubicBezTo>
                    <a:pt x="13884" y="17071"/>
                    <a:pt x="13745" y="17942"/>
                    <a:pt x="13606" y="18813"/>
                  </a:cubicBezTo>
                  <a:cubicBezTo>
                    <a:pt x="13466" y="19684"/>
                    <a:pt x="13327" y="20555"/>
                    <a:pt x="13397" y="20381"/>
                  </a:cubicBezTo>
                  <a:cubicBezTo>
                    <a:pt x="13466" y="20206"/>
                    <a:pt x="13745" y="18987"/>
                    <a:pt x="14372" y="17071"/>
                  </a:cubicBezTo>
                  <a:cubicBezTo>
                    <a:pt x="14999" y="15155"/>
                    <a:pt x="15975" y="12542"/>
                    <a:pt x="16811" y="10974"/>
                  </a:cubicBezTo>
                  <a:cubicBezTo>
                    <a:pt x="17647" y="9406"/>
                    <a:pt x="18344" y="8884"/>
                    <a:pt x="18971" y="8884"/>
                  </a:cubicBezTo>
                  <a:cubicBezTo>
                    <a:pt x="19598" y="8884"/>
                    <a:pt x="20155" y="9406"/>
                    <a:pt x="20574" y="11235"/>
                  </a:cubicBezTo>
                  <a:cubicBezTo>
                    <a:pt x="20992" y="13065"/>
                    <a:pt x="21270" y="16200"/>
                    <a:pt x="21549" y="1933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7" name="Line"/>
            <p:cNvSpPr/>
            <p:nvPr/>
          </p:nvSpPr>
          <p:spPr>
            <a:xfrm>
              <a:off x="6007570" y="7092447"/>
              <a:ext cx="112835" cy="1326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5" h="20826" fill="norm" stroke="1" extrusionOk="0">
                  <a:moveTo>
                    <a:pt x="4626" y="5064"/>
                  </a:moveTo>
                  <a:cubicBezTo>
                    <a:pt x="3055" y="8055"/>
                    <a:pt x="1484" y="11045"/>
                    <a:pt x="698" y="14036"/>
                  </a:cubicBezTo>
                  <a:cubicBezTo>
                    <a:pt x="-87" y="17027"/>
                    <a:pt x="-87" y="20018"/>
                    <a:pt x="109" y="20682"/>
                  </a:cubicBezTo>
                  <a:cubicBezTo>
                    <a:pt x="306" y="21347"/>
                    <a:pt x="698" y="19685"/>
                    <a:pt x="1288" y="16362"/>
                  </a:cubicBezTo>
                  <a:cubicBezTo>
                    <a:pt x="1877" y="13039"/>
                    <a:pt x="2662" y="8055"/>
                    <a:pt x="3644" y="4898"/>
                  </a:cubicBezTo>
                  <a:cubicBezTo>
                    <a:pt x="4626" y="1741"/>
                    <a:pt x="5804" y="412"/>
                    <a:pt x="7375" y="79"/>
                  </a:cubicBezTo>
                  <a:cubicBezTo>
                    <a:pt x="8946" y="-253"/>
                    <a:pt x="10909" y="412"/>
                    <a:pt x="13462" y="3070"/>
                  </a:cubicBezTo>
                  <a:cubicBezTo>
                    <a:pt x="16015" y="5729"/>
                    <a:pt x="19157" y="10381"/>
                    <a:pt x="20335" y="13538"/>
                  </a:cubicBezTo>
                  <a:cubicBezTo>
                    <a:pt x="21513" y="16695"/>
                    <a:pt x="20728" y="18356"/>
                    <a:pt x="19942" y="20018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8" name="Line"/>
            <p:cNvSpPr/>
            <p:nvPr/>
          </p:nvSpPr>
          <p:spPr>
            <a:xfrm>
              <a:off x="6470650" y="7143750"/>
              <a:ext cx="31750" cy="88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19" name="Line"/>
            <p:cNvSpPr/>
            <p:nvPr/>
          </p:nvSpPr>
          <p:spPr>
            <a:xfrm>
              <a:off x="6502400" y="7054850"/>
              <a:ext cx="3175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0" name="Line"/>
            <p:cNvSpPr/>
            <p:nvPr/>
          </p:nvSpPr>
          <p:spPr>
            <a:xfrm>
              <a:off x="6518534" y="7095860"/>
              <a:ext cx="88333" cy="141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86" h="21224" fill="norm" stroke="1" extrusionOk="0">
                  <a:moveTo>
                    <a:pt x="16876" y="1469"/>
                  </a:moveTo>
                  <a:cubicBezTo>
                    <a:pt x="14421" y="834"/>
                    <a:pt x="11967" y="199"/>
                    <a:pt x="8776" y="40"/>
                  </a:cubicBezTo>
                  <a:cubicBezTo>
                    <a:pt x="5585" y="-119"/>
                    <a:pt x="1658" y="199"/>
                    <a:pt x="430" y="993"/>
                  </a:cubicBezTo>
                  <a:cubicBezTo>
                    <a:pt x="-797" y="1787"/>
                    <a:pt x="676" y="3057"/>
                    <a:pt x="3867" y="4646"/>
                  </a:cubicBezTo>
                  <a:cubicBezTo>
                    <a:pt x="7058" y="6234"/>
                    <a:pt x="11967" y="8140"/>
                    <a:pt x="15158" y="9728"/>
                  </a:cubicBezTo>
                  <a:cubicBezTo>
                    <a:pt x="18348" y="11316"/>
                    <a:pt x="19821" y="12587"/>
                    <a:pt x="20312" y="14175"/>
                  </a:cubicBezTo>
                  <a:cubicBezTo>
                    <a:pt x="20803" y="15763"/>
                    <a:pt x="20312" y="17669"/>
                    <a:pt x="18103" y="19099"/>
                  </a:cubicBezTo>
                  <a:cubicBezTo>
                    <a:pt x="15894" y="20528"/>
                    <a:pt x="11967" y="21481"/>
                    <a:pt x="10003" y="21163"/>
                  </a:cubicBezTo>
                  <a:cubicBezTo>
                    <a:pt x="8039" y="20846"/>
                    <a:pt x="8039" y="19257"/>
                    <a:pt x="8039" y="17669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1" name="Line"/>
            <p:cNvSpPr/>
            <p:nvPr/>
          </p:nvSpPr>
          <p:spPr>
            <a:xfrm>
              <a:off x="6851650" y="7062522"/>
              <a:ext cx="127000" cy="1666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62" fill="norm" stroke="1" extrusionOk="0">
                  <a:moveTo>
                    <a:pt x="21600" y="3881"/>
                  </a:moveTo>
                  <a:cubicBezTo>
                    <a:pt x="18000" y="2531"/>
                    <a:pt x="14400" y="1181"/>
                    <a:pt x="11520" y="506"/>
                  </a:cubicBezTo>
                  <a:cubicBezTo>
                    <a:pt x="8640" y="-169"/>
                    <a:pt x="6480" y="-169"/>
                    <a:pt x="5580" y="506"/>
                  </a:cubicBezTo>
                  <a:cubicBezTo>
                    <a:pt x="4680" y="1181"/>
                    <a:pt x="5040" y="2531"/>
                    <a:pt x="6840" y="4421"/>
                  </a:cubicBezTo>
                  <a:cubicBezTo>
                    <a:pt x="8640" y="6311"/>
                    <a:pt x="11880" y="8741"/>
                    <a:pt x="14040" y="10631"/>
                  </a:cubicBezTo>
                  <a:cubicBezTo>
                    <a:pt x="16200" y="12521"/>
                    <a:pt x="17280" y="13871"/>
                    <a:pt x="18000" y="15221"/>
                  </a:cubicBezTo>
                  <a:cubicBezTo>
                    <a:pt x="18720" y="16571"/>
                    <a:pt x="19080" y="17921"/>
                    <a:pt x="17460" y="19001"/>
                  </a:cubicBezTo>
                  <a:cubicBezTo>
                    <a:pt x="15840" y="20081"/>
                    <a:pt x="12240" y="20891"/>
                    <a:pt x="9360" y="21161"/>
                  </a:cubicBezTo>
                  <a:cubicBezTo>
                    <a:pt x="6480" y="21431"/>
                    <a:pt x="4320" y="21161"/>
                    <a:pt x="2880" y="20351"/>
                  </a:cubicBezTo>
                  <a:cubicBezTo>
                    <a:pt x="1440" y="19541"/>
                    <a:pt x="720" y="18191"/>
                    <a:pt x="0" y="1684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2" name="Line"/>
            <p:cNvSpPr/>
            <p:nvPr/>
          </p:nvSpPr>
          <p:spPr>
            <a:xfrm>
              <a:off x="7008600" y="7092950"/>
              <a:ext cx="179601" cy="146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1" h="21600" fill="norm" stroke="1" extrusionOk="0">
                  <a:moveTo>
                    <a:pt x="2474" y="0"/>
                  </a:moveTo>
                  <a:cubicBezTo>
                    <a:pt x="2976" y="3443"/>
                    <a:pt x="3478" y="6887"/>
                    <a:pt x="3604" y="9704"/>
                  </a:cubicBezTo>
                  <a:cubicBezTo>
                    <a:pt x="3730" y="12522"/>
                    <a:pt x="3478" y="14713"/>
                    <a:pt x="2851" y="16278"/>
                  </a:cubicBezTo>
                  <a:cubicBezTo>
                    <a:pt x="2223" y="17843"/>
                    <a:pt x="1218" y="18783"/>
                    <a:pt x="590" y="18470"/>
                  </a:cubicBezTo>
                  <a:cubicBezTo>
                    <a:pt x="-38" y="18157"/>
                    <a:pt x="-289" y="16591"/>
                    <a:pt x="464" y="14400"/>
                  </a:cubicBezTo>
                  <a:cubicBezTo>
                    <a:pt x="1218" y="12209"/>
                    <a:pt x="2976" y="9391"/>
                    <a:pt x="4358" y="7513"/>
                  </a:cubicBezTo>
                  <a:cubicBezTo>
                    <a:pt x="5739" y="5635"/>
                    <a:pt x="6744" y="4696"/>
                    <a:pt x="7371" y="5009"/>
                  </a:cubicBezTo>
                  <a:cubicBezTo>
                    <a:pt x="7999" y="5322"/>
                    <a:pt x="8251" y="6887"/>
                    <a:pt x="8125" y="8922"/>
                  </a:cubicBezTo>
                  <a:cubicBezTo>
                    <a:pt x="7999" y="10957"/>
                    <a:pt x="7497" y="13461"/>
                    <a:pt x="7371" y="13774"/>
                  </a:cubicBezTo>
                  <a:cubicBezTo>
                    <a:pt x="7246" y="14087"/>
                    <a:pt x="7497" y="12209"/>
                    <a:pt x="8878" y="9704"/>
                  </a:cubicBezTo>
                  <a:cubicBezTo>
                    <a:pt x="10260" y="7200"/>
                    <a:pt x="12771" y="4070"/>
                    <a:pt x="14781" y="2348"/>
                  </a:cubicBezTo>
                  <a:cubicBezTo>
                    <a:pt x="16790" y="626"/>
                    <a:pt x="18297" y="313"/>
                    <a:pt x="19051" y="1565"/>
                  </a:cubicBezTo>
                  <a:cubicBezTo>
                    <a:pt x="19804" y="2817"/>
                    <a:pt x="19804" y="5635"/>
                    <a:pt x="19553" y="8765"/>
                  </a:cubicBezTo>
                  <a:cubicBezTo>
                    <a:pt x="19302" y="11896"/>
                    <a:pt x="18799" y="15339"/>
                    <a:pt x="19051" y="17530"/>
                  </a:cubicBezTo>
                  <a:cubicBezTo>
                    <a:pt x="19302" y="19722"/>
                    <a:pt x="20306" y="20661"/>
                    <a:pt x="21311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3" name="Line"/>
            <p:cNvSpPr/>
            <p:nvPr/>
          </p:nvSpPr>
          <p:spPr>
            <a:xfrm>
              <a:off x="7211347" y="6870856"/>
              <a:ext cx="458007" cy="340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0" h="21311" fill="norm" stroke="1" extrusionOk="0">
                  <a:moveTo>
                    <a:pt x="3672" y="16687"/>
                  </a:moveTo>
                  <a:cubicBezTo>
                    <a:pt x="3375" y="16157"/>
                    <a:pt x="3078" y="15627"/>
                    <a:pt x="2681" y="15561"/>
                  </a:cubicBezTo>
                  <a:cubicBezTo>
                    <a:pt x="2285" y="15495"/>
                    <a:pt x="1790" y="15892"/>
                    <a:pt x="1344" y="16489"/>
                  </a:cubicBezTo>
                  <a:cubicBezTo>
                    <a:pt x="898" y="17085"/>
                    <a:pt x="501" y="17880"/>
                    <a:pt x="254" y="18675"/>
                  </a:cubicBezTo>
                  <a:cubicBezTo>
                    <a:pt x="6" y="19470"/>
                    <a:pt x="-93" y="20265"/>
                    <a:pt x="105" y="20729"/>
                  </a:cubicBezTo>
                  <a:cubicBezTo>
                    <a:pt x="303" y="21193"/>
                    <a:pt x="799" y="21325"/>
                    <a:pt x="1294" y="21127"/>
                  </a:cubicBezTo>
                  <a:cubicBezTo>
                    <a:pt x="1790" y="20928"/>
                    <a:pt x="2285" y="20398"/>
                    <a:pt x="2681" y="19868"/>
                  </a:cubicBezTo>
                  <a:cubicBezTo>
                    <a:pt x="3078" y="19338"/>
                    <a:pt x="3375" y="18808"/>
                    <a:pt x="3524" y="19006"/>
                  </a:cubicBezTo>
                  <a:cubicBezTo>
                    <a:pt x="3672" y="19205"/>
                    <a:pt x="3672" y="20133"/>
                    <a:pt x="4019" y="20597"/>
                  </a:cubicBezTo>
                  <a:cubicBezTo>
                    <a:pt x="4366" y="21060"/>
                    <a:pt x="5059" y="21060"/>
                    <a:pt x="6100" y="19868"/>
                  </a:cubicBezTo>
                  <a:cubicBezTo>
                    <a:pt x="7140" y="18675"/>
                    <a:pt x="8527" y="16290"/>
                    <a:pt x="9865" y="13375"/>
                  </a:cubicBezTo>
                  <a:cubicBezTo>
                    <a:pt x="11202" y="10459"/>
                    <a:pt x="12490" y="7014"/>
                    <a:pt x="13234" y="4960"/>
                  </a:cubicBezTo>
                  <a:cubicBezTo>
                    <a:pt x="13977" y="2906"/>
                    <a:pt x="14175" y="2243"/>
                    <a:pt x="14274" y="1581"/>
                  </a:cubicBezTo>
                  <a:cubicBezTo>
                    <a:pt x="14373" y="918"/>
                    <a:pt x="14373" y="256"/>
                    <a:pt x="14125" y="57"/>
                  </a:cubicBezTo>
                  <a:cubicBezTo>
                    <a:pt x="13878" y="-142"/>
                    <a:pt x="13382" y="123"/>
                    <a:pt x="12490" y="1846"/>
                  </a:cubicBezTo>
                  <a:cubicBezTo>
                    <a:pt x="11599" y="3568"/>
                    <a:pt x="10311" y="6749"/>
                    <a:pt x="9518" y="9797"/>
                  </a:cubicBezTo>
                  <a:cubicBezTo>
                    <a:pt x="8725" y="12845"/>
                    <a:pt x="8428" y="15760"/>
                    <a:pt x="8279" y="17549"/>
                  </a:cubicBezTo>
                  <a:cubicBezTo>
                    <a:pt x="8131" y="19338"/>
                    <a:pt x="8131" y="20000"/>
                    <a:pt x="8329" y="20530"/>
                  </a:cubicBezTo>
                  <a:cubicBezTo>
                    <a:pt x="8527" y="21060"/>
                    <a:pt x="8924" y="21458"/>
                    <a:pt x="9964" y="21259"/>
                  </a:cubicBezTo>
                  <a:cubicBezTo>
                    <a:pt x="11004" y="21060"/>
                    <a:pt x="12689" y="20265"/>
                    <a:pt x="14423" y="18278"/>
                  </a:cubicBezTo>
                  <a:cubicBezTo>
                    <a:pt x="16157" y="16290"/>
                    <a:pt x="17940" y="13110"/>
                    <a:pt x="19129" y="10393"/>
                  </a:cubicBezTo>
                  <a:cubicBezTo>
                    <a:pt x="20318" y="7676"/>
                    <a:pt x="20913" y="5424"/>
                    <a:pt x="21210" y="3966"/>
                  </a:cubicBezTo>
                  <a:cubicBezTo>
                    <a:pt x="21507" y="2508"/>
                    <a:pt x="21507" y="1846"/>
                    <a:pt x="21259" y="1846"/>
                  </a:cubicBezTo>
                  <a:cubicBezTo>
                    <a:pt x="21012" y="1846"/>
                    <a:pt x="20516" y="2508"/>
                    <a:pt x="19724" y="4695"/>
                  </a:cubicBezTo>
                  <a:cubicBezTo>
                    <a:pt x="18931" y="6881"/>
                    <a:pt x="17841" y="10592"/>
                    <a:pt x="17494" y="13043"/>
                  </a:cubicBezTo>
                  <a:cubicBezTo>
                    <a:pt x="17147" y="15495"/>
                    <a:pt x="17544" y="16687"/>
                    <a:pt x="17940" y="1788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4" name="Line"/>
            <p:cNvSpPr/>
            <p:nvPr/>
          </p:nvSpPr>
          <p:spPr>
            <a:xfrm>
              <a:off x="3824816" y="6060342"/>
              <a:ext cx="86785" cy="6579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0" fill="norm" stroke="1" extrusionOk="0">
                  <a:moveTo>
                    <a:pt x="4215" y="958"/>
                  </a:moveTo>
                  <a:cubicBezTo>
                    <a:pt x="2107" y="543"/>
                    <a:pt x="0" y="128"/>
                    <a:pt x="0" y="24"/>
                  </a:cubicBezTo>
                  <a:cubicBezTo>
                    <a:pt x="0" y="-80"/>
                    <a:pt x="2107" y="128"/>
                    <a:pt x="5005" y="1166"/>
                  </a:cubicBezTo>
                  <a:cubicBezTo>
                    <a:pt x="7902" y="2205"/>
                    <a:pt x="11590" y="4074"/>
                    <a:pt x="14224" y="6151"/>
                  </a:cubicBezTo>
                  <a:cubicBezTo>
                    <a:pt x="16859" y="8228"/>
                    <a:pt x="18439" y="10512"/>
                    <a:pt x="19493" y="13108"/>
                  </a:cubicBezTo>
                  <a:cubicBezTo>
                    <a:pt x="20546" y="15705"/>
                    <a:pt x="21073" y="18612"/>
                    <a:pt x="21600" y="2152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5" name="Line"/>
            <p:cNvSpPr/>
            <p:nvPr/>
          </p:nvSpPr>
          <p:spPr>
            <a:xfrm>
              <a:off x="3841749" y="5999541"/>
              <a:ext cx="4181732" cy="9085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6" h="21513" fill="norm" stroke="1" extrusionOk="0">
                  <a:moveTo>
                    <a:pt x="0" y="4239"/>
                  </a:moveTo>
                  <a:cubicBezTo>
                    <a:pt x="22" y="3988"/>
                    <a:pt x="44" y="3738"/>
                    <a:pt x="148" y="3512"/>
                  </a:cubicBezTo>
                  <a:cubicBezTo>
                    <a:pt x="251" y="3287"/>
                    <a:pt x="437" y="3086"/>
                    <a:pt x="743" y="2836"/>
                  </a:cubicBezTo>
                  <a:cubicBezTo>
                    <a:pt x="1049" y="2585"/>
                    <a:pt x="1476" y="2284"/>
                    <a:pt x="1869" y="2034"/>
                  </a:cubicBezTo>
                  <a:cubicBezTo>
                    <a:pt x="2263" y="1783"/>
                    <a:pt x="2623" y="1583"/>
                    <a:pt x="3012" y="1407"/>
                  </a:cubicBezTo>
                  <a:cubicBezTo>
                    <a:pt x="3400" y="1232"/>
                    <a:pt x="3815" y="1082"/>
                    <a:pt x="4247" y="956"/>
                  </a:cubicBezTo>
                  <a:cubicBezTo>
                    <a:pt x="4679" y="831"/>
                    <a:pt x="5127" y="731"/>
                    <a:pt x="5586" y="631"/>
                  </a:cubicBezTo>
                  <a:cubicBezTo>
                    <a:pt x="6045" y="530"/>
                    <a:pt x="6515" y="430"/>
                    <a:pt x="6930" y="355"/>
                  </a:cubicBezTo>
                  <a:cubicBezTo>
                    <a:pt x="7346" y="280"/>
                    <a:pt x="7706" y="230"/>
                    <a:pt x="8067" y="179"/>
                  </a:cubicBezTo>
                  <a:cubicBezTo>
                    <a:pt x="8428" y="129"/>
                    <a:pt x="8789" y="79"/>
                    <a:pt x="9210" y="54"/>
                  </a:cubicBezTo>
                  <a:cubicBezTo>
                    <a:pt x="9630" y="29"/>
                    <a:pt x="10111" y="29"/>
                    <a:pt x="10592" y="29"/>
                  </a:cubicBezTo>
                  <a:cubicBezTo>
                    <a:pt x="11073" y="29"/>
                    <a:pt x="11554" y="29"/>
                    <a:pt x="12013" y="79"/>
                  </a:cubicBezTo>
                  <a:cubicBezTo>
                    <a:pt x="12472" y="129"/>
                    <a:pt x="12910" y="230"/>
                    <a:pt x="13358" y="330"/>
                  </a:cubicBezTo>
                  <a:cubicBezTo>
                    <a:pt x="13806" y="430"/>
                    <a:pt x="14265" y="530"/>
                    <a:pt x="14713" y="605"/>
                  </a:cubicBezTo>
                  <a:cubicBezTo>
                    <a:pt x="15162" y="681"/>
                    <a:pt x="15599" y="731"/>
                    <a:pt x="16031" y="756"/>
                  </a:cubicBezTo>
                  <a:cubicBezTo>
                    <a:pt x="16462" y="781"/>
                    <a:pt x="16889" y="781"/>
                    <a:pt x="17310" y="731"/>
                  </a:cubicBezTo>
                  <a:cubicBezTo>
                    <a:pt x="17730" y="681"/>
                    <a:pt x="18146" y="580"/>
                    <a:pt x="18550" y="505"/>
                  </a:cubicBezTo>
                  <a:cubicBezTo>
                    <a:pt x="18955" y="430"/>
                    <a:pt x="19348" y="380"/>
                    <a:pt x="19720" y="280"/>
                  </a:cubicBezTo>
                  <a:cubicBezTo>
                    <a:pt x="20091" y="179"/>
                    <a:pt x="20441" y="29"/>
                    <a:pt x="20715" y="4"/>
                  </a:cubicBezTo>
                  <a:cubicBezTo>
                    <a:pt x="20988" y="-21"/>
                    <a:pt x="21185" y="79"/>
                    <a:pt x="21316" y="530"/>
                  </a:cubicBezTo>
                  <a:cubicBezTo>
                    <a:pt x="21447" y="981"/>
                    <a:pt x="21513" y="1783"/>
                    <a:pt x="21551" y="3136"/>
                  </a:cubicBezTo>
                  <a:cubicBezTo>
                    <a:pt x="21589" y="4489"/>
                    <a:pt x="21600" y="6394"/>
                    <a:pt x="21595" y="8073"/>
                  </a:cubicBezTo>
                  <a:cubicBezTo>
                    <a:pt x="21589" y="9752"/>
                    <a:pt x="21567" y="11205"/>
                    <a:pt x="21556" y="12984"/>
                  </a:cubicBezTo>
                  <a:cubicBezTo>
                    <a:pt x="21545" y="14763"/>
                    <a:pt x="21545" y="16868"/>
                    <a:pt x="21540" y="18196"/>
                  </a:cubicBezTo>
                  <a:cubicBezTo>
                    <a:pt x="21534" y="19524"/>
                    <a:pt x="21523" y="20076"/>
                    <a:pt x="21441" y="20527"/>
                  </a:cubicBezTo>
                  <a:cubicBezTo>
                    <a:pt x="21360" y="20978"/>
                    <a:pt x="21206" y="21328"/>
                    <a:pt x="20933" y="21454"/>
                  </a:cubicBezTo>
                  <a:cubicBezTo>
                    <a:pt x="20660" y="21579"/>
                    <a:pt x="20266" y="21479"/>
                    <a:pt x="19895" y="21404"/>
                  </a:cubicBezTo>
                  <a:cubicBezTo>
                    <a:pt x="19523" y="21328"/>
                    <a:pt x="19173" y="21278"/>
                    <a:pt x="18763" y="21203"/>
                  </a:cubicBezTo>
                  <a:cubicBezTo>
                    <a:pt x="18353" y="21128"/>
                    <a:pt x="17883" y="21028"/>
                    <a:pt x="17452" y="20978"/>
                  </a:cubicBezTo>
                  <a:cubicBezTo>
                    <a:pt x="17020" y="20927"/>
                    <a:pt x="16626" y="20927"/>
                    <a:pt x="16195" y="20902"/>
                  </a:cubicBezTo>
                  <a:cubicBezTo>
                    <a:pt x="15763" y="20877"/>
                    <a:pt x="15293" y="20827"/>
                    <a:pt x="14894" y="20802"/>
                  </a:cubicBezTo>
                  <a:cubicBezTo>
                    <a:pt x="14495" y="20777"/>
                    <a:pt x="14167" y="20777"/>
                    <a:pt x="13822" y="20777"/>
                  </a:cubicBezTo>
                  <a:cubicBezTo>
                    <a:pt x="13478" y="20777"/>
                    <a:pt x="13117" y="20777"/>
                    <a:pt x="12762" y="20752"/>
                  </a:cubicBezTo>
                  <a:cubicBezTo>
                    <a:pt x="12407" y="20727"/>
                    <a:pt x="12057" y="20677"/>
                    <a:pt x="11713" y="20652"/>
                  </a:cubicBezTo>
                  <a:cubicBezTo>
                    <a:pt x="11368" y="20627"/>
                    <a:pt x="11030" y="20627"/>
                    <a:pt x="10680" y="20602"/>
                  </a:cubicBezTo>
                  <a:cubicBezTo>
                    <a:pt x="10330" y="20577"/>
                    <a:pt x="9969" y="20527"/>
                    <a:pt x="9598" y="20502"/>
                  </a:cubicBezTo>
                  <a:cubicBezTo>
                    <a:pt x="9226" y="20476"/>
                    <a:pt x="8843" y="20476"/>
                    <a:pt x="8477" y="20451"/>
                  </a:cubicBezTo>
                  <a:cubicBezTo>
                    <a:pt x="8111" y="20426"/>
                    <a:pt x="7761" y="20376"/>
                    <a:pt x="7318" y="20326"/>
                  </a:cubicBezTo>
                  <a:cubicBezTo>
                    <a:pt x="6876" y="20276"/>
                    <a:pt x="6340" y="20226"/>
                    <a:pt x="5903" y="20176"/>
                  </a:cubicBezTo>
                  <a:cubicBezTo>
                    <a:pt x="5466" y="20126"/>
                    <a:pt x="5127" y="20076"/>
                    <a:pt x="4673" y="19950"/>
                  </a:cubicBezTo>
                  <a:cubicBezTo>
                    <a:pt x="4219" y="19825"/>
                    <a:pt x="3651" y="19624"/>
                    <a:pt x="3121" y="19349"/>
                  </a:cubicBezTo>
                  <a:cubicBezTo>
                    <a:pt x="2591" y="19073"/>
                    <a:pt x="2099" y="18722"/>
                    <a:pt x="1744" y="18447"/>
                  </a:cubicBezTo>
                  <a:cubicBezTo>
                    <a:pt x="1388" y="18171"/>
                    <a:pt x="1170" y="17971"/>
                    <a:pt x="951" y="1777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6" name="Line"/>
            <p:cNvSpPr/>
            <p:nvPr/>
          </p:nvSpPr>
          <p:spPr>
            <a:xfrm>
              <a:off x="1485900" y="6271266"/>
              <a:ext cx="190500" cy="4152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3" fill="norm" stroke="1" extrusionOk="0">
                  <a:moveTo>
                    <a:pt x="0" y="21403"/>
                  </a:moveTo>
                  <a:cubicBezTo>
                    <a:pt x="1680" y="18021"/>
                    <a:pt x="3360" y="14639"/>
                    <a:pt x="5280" y="11530"/>
                  </a:cubicBezTo>
                  <a:cubicBezTo>
                    <a:pt x="7200" y="8421"/>
                    <a:pt x="9360" y="5585"/>
                    <a:pt x="11040" y="3785"/>
                  </a:cubicBezTo>
                  <a:cubicBezTo>
                    <a:pt x="12720" y="1985"/>
                    <a:pt x="13920" y="1221"/>
                    <a:pt x="15000" y="676"/>
                  </a:cubicBezTo>
                  <a:cubicBezTo>
                    <a:pt x="16080" y="130"/>
                    <a:pt x="17040" y="-197"/>
                    <a:pt x="17880" y="130"/>
                  </a:cubicBezTo>
                  <a:cubicBezTo>
                    <a:pt x="18720" y="458"/>
                    <a:pt x="19440" y="1439"/>
                    <a:pt x="20040" y="3948"/>
                  </a:cubicBezTo>
                  <a:cubicBezTo>
                    <a:pt x="20640" y="6458"/>
                    <a:pt x="21120" y="10494"/>
                    <a:pt x="21360" y="13058"/>
                  </a:cubicBezTo>
                  <a:cubicBezTo>
                    <a:pt x="21600" y="15621"/>
                    <a:pt x="21600" y="16712"/>
                    <a:pt x="21600" y="17803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7" name="Line"/>
            <p:cNvSpPr/>
            <p:nvPr/>
          </p:nvSpPr>
          <p:spPr>
            <a:xfrm>
              <a:off x="1498600" y="6530693"/>
              <a:ext cx="196850" cy="9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20015"/>
                  </a:moveTo>
                  <a:cubicBezTo>
                    <a:pt x="5574" y="11375"/>
                    <a:pt x="11148" y="2735"/>
                    <a:pt x="14748" y="575"/>
                  </a:cubicBezTo>
                  <a:cubicBezTo>
                    <a:pt x="18348" y="-1585"/>
                    <a:pt x="19974" y="2735"/>
                    <a:pt x="21600" y="7055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8" name="Line"/>
            <p:cNvSpPr/>
            <p:nvPr/>
          </p:nvSpPr>
          <p:spPr>
            <a:xfrm>
              <a:off x="1730035" y="6430105"/>
              <a:ext cx="131050" cy="181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74" h="21285" fill="norm" stroke="1" extrusionOk="0">
                  <a:moveTo>
                    <a:pt x="20491" y="3266"/>
                  </a:moveTo>
                  <a:cubicBezTo>
                    <a:pt x="16835" y="1776"/>
                    <a:pt x="13180" y="287"/>
                    <a:pt x="9857" y="38"/>
                  </a:cubicBezTo>
                  <a:cubicBezTo>
                    <a:pt x="6534" y="-210"/>
                    <a:pt x="3543" y="783"/>
                    <a:pt x="1715" y="1900"/>
                  </a:cubicBezTo>
                  <a:cubicBezTo>
                    <a:pt x="-112" y="3018"/>
                    <a:pt x="-777" y="4259"/>
                    <a:pt x="1217" y="6121"/>
                  </a:cubicBezTo>
                  <a:cubicBezTo>
                    <a:pt x="3211" y="7983"/>
                    <a:pt x="7863" y="10466"/>
                    <a:pt x="11352" y="12204"/>
                  </a:cubicBezTo>
                  <a:cubicBezTo>
                    <a:pt x="14841" y="13942"/>
                    <a:pt x="17168" y="14935"/>
                    <a:pt x="18663" y="16052"/>
                  </a:cubicBezTo>
                  <a:cubicBezTo>
                    <a:pt x="20158" y="17169"/>
                    <a:pt x="20823" y="18411"/>
                    <a:pt x="20491" y="19404"/>
                  </a:cubicBezTo>
                  <a:cubicBezTo>
                    <a:pt x="20158" y="20397"/>
                    <a:pt x="18829" y="21142"/>
                    <a:pt x="16337" y="21266"/>
                  </a:cubicBezTo>
                  <a:cubicBezTo>
                    <a:pt x="13845" y="21390"/>
                    <a:pt x="10189" y="20893"/>
                    <a:pt x="6534" y="2039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29" name="Line"/>
            <p:cNvSpPr/>
            <p:nvPr/>
          </p:nvSpPr>
          <p:spPr>
            <a:xfrm>
              <a:off x="1873249" y="6424042"/>
              <a:ext cx="79624" cy="1780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4" h="20885" fill="norm" stroke="1" extrusionOk="0">
                  <a:moveTo>
                    <a:pt x="18277" y="3233"/>
                  </a:moveTo>
                  <a:cubicBezTo>
                    <a:pt x="17169" y="1991"/>
                    <a:pt x="16062" y="750"/>
                    <a:pt x="13846" y="254"/>
                  </a:cubicBezTo>
                  <a:cubicBezTo>
                    <a:pt x="11631" y="-243"/>
                    <a:pt x="8308" y="5"/>
                    <a:pt x="6369" y="874"/>
                  </a:cubicBezTo>
                  <a:cubicBezTo>
                    <a:pt x="4431" y="1743"/>
                    <a:pt x="3877" y="3233"/>
                    <a:pt x="6092" y="4971"/>
                  </a:cubicBezTo>
                  <a:cubicBezTo>
                    <a:pt x="8308" y="6709"/>
                    <a:pt x="13292" y="8695"/>
                    <a:pt x="16615" y="10185"/>
                  </a:cubicBezTo>
                  <a:cubicBezTo>
                    <a:pt x="19938" y="11674"/>
                    <a:pt x="21600" y="12667"/>
                    <a:pt x="20492" y="14529"/>
                  </a:cubicBezTo>
                  <a:cubicBezTo>
                    <a:pt x="19385" y="16391"/>
                    <a:pt x="15508" y="19123"/>
                    <a:pt x="12185" y="20240"/>
                  </a:cubicBezTo>
                  <a:cubicBezTo>
                    <a:pt x="8862" y="21357"/>
                    <a:pt x="6092" y="20860"/>
                    <a:pt x="4154" y="19991"/>
                  </a:cubicBezTo>
                  <a:cubicBezTo>
                    <a:pt x="2215" y="19123"/>
                    <a:pt x="1108" y="17881"/>
                    <a:pt x="0" y="1664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0" name="Line"/>
            <p:cNvSpPr/>
            <p:nvPr/>
          </p:nvSpPr>
          <p:spPr>
            <a:xfrm>
              <a:off x="2006599" y="6445250"/>
              <a:ext cx="101601" cy="165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431"/>
                    <a:pt x="0" y="8862"/>
                    <a:pt x="225" y="11769"/>
                  </a:cubicBezTo>
                  <a:cubicBezTo>
                    <a:pt x="450" y="14677"/>
                    <a:pt x="900" y="16062"/>
                    <a:pt x="2025" y="16200"/>
                  </a:cubicBezTo>
                  <a:cubicBezTo>
                    <a:pt x="3150" y="16338"/>
                    <a:pt x="4950" y="15231"/>
                    <a:pt x="6300" y="13708"/>
                  </a:cubicBezTo>
                  <a:cubicBezTo>
                    <a:pt x="7650" y="12185"/>
                    <a:pt x="8550" y="10246"/>
                    <a:pt x="9450" y="10385"/>
                  </a:cubicBezTo>
                  <a:cubicBezTo>
                    <a:pt x="10350" y="10523"/>
                    <a:pt x="11250" y="12738"/>
                    <a:pt x="13275" y="14954"/>
                  </a:cubicBezTo>
                  <a:cubicBezTo>
                    <a:pt x="15300" y="17169"/>
                    <a:pt x="18450" y="1938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1" name="Line"/>
            <p:cNvSpPr/>
            <p:nvPr/>
          </p:nvSpPr>
          <p:spPr>
            <a:xfrm>
              <a:off x="2139950" y="6477942"/>
              <a:ext cx="127000" cy="1324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7" fill="norm" stroke="1" extrusionOk="0">
                  <a:moveTo>
                    <a:pt x="0" y="1904"/>
                  </a:moveTo>
                  <a:cubicBezTo>
                    <a:pt x="360" y="5333"/>
                    <a:pt x="720" y="8761"/>
                    <a:pt x="1080" y="11676"/>
                  </a:cubicBezTo>
                  <a:cubicBezTo>
                    <a:pt x="1440" y="14590"/>
                    <a:pt x="1800" y="16990"/>
                    <a:pt x="1800" y="17333"/>
                  </a:cubicBezTo>
                  <a:cubicBezTo>
                    <a:pt x="1800" y="17676"/>
                    <a:pt x="1440" y="15961"/>
                    <a:pt x="1620" y="13218"/>
                  </a:cubicBezTo>
                  <a:cubicBezTo>
                    <a:pt x="1800" y="10476"/>
                    <a:pt x="2520" y="6704"/>
                    <a:pt x="3420" y="4133"/>
                  </a:cubicBezTo>
                  <a:cubicBezTo>
                    <a:pt x="4320" y="1561"/>
                    <a:pt x="5400" y="190"/>
                    <a:pt x="6660" y="18"/>
                  </a:cubicBezTo>
                  <a:cubicBezTo>
                    <a:pt x="7920" y="-153"/>
                    <a:pt x="9360" y="876"/>
                    <a:pt x="10260" y="2247"/>
                  </a:cubicBezTo>
                  <a:cubicBezTo>
                    <a:pt x="11160" y="3618"/>
                    <a:pt x="11520" y="5333"/>
                    <a:pt x="11700" y="7218"/>
                  </a:cubicBezTo>
                  <a:cubicBezTo>
                    <a:pt x="11880" y="9104"/>
                    <a:pt x="11880" y="11161"/>
                    <a:pt x="12060" y="11161"/>
                  </a:cubicBezTo>
                  <a:cubicBezTo>
                    <a:pt x="12240" y="11161"/>
                    <a:pt x="12600" y="9104"/>
                    <a:pt x="13320" y="7390"/>
                  </a:cubicBezTo>
                  <a:cubicBezTo>
                    <a:pt x="14040" y="5676"/>
                    <a:pt x="15120" y="4304"/>
                    <a:pt x="16380" y="3104"/>
                  </a:cubicBezTo>
                  <a:cubicBezTo>
                    <a:pt x="17640" y="1904"/>
                    <a:pt x="19080" y="876"/>
                    <a:pt x="19980" y="1218"/>
                  </a:cubicBezTo>
                  <a:cubicBezTo>
                    <a:pt x="20880" y="1561"/>
                    <a:pt x="21240" y="3276"/>
                    <a:pt x="21420" y="6876"/>
                  </a:cubicBezTo>
                  <a:cubicBezTo>
                    <a:pt x="21600" y="10476"/>
                    <a:pt x="21600" y="15961"/>
                    <a:pt x="21600" y="21447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2" name="Line"/>
            <p:cNvSpPr/>
            <p:nvPr/>
          </p:nvSpPr>
          <p:spPr>
            <a:xfrm>
              <a:off x="2280075" y="6470628"/>
              <a:ext cx="128692" cy="3791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9" h="21257" fill="norm" stroke="1" extrusionOk="0">
                  <a:moveTo>
                    <a:pt x="9490" y="2850"/>
                  </a:moveTo>
                  <a:cubicBezTo>
                    <a:pt x="8781" y="6292"/>
                    <a:pt x="8073" y="9734"/>
                    <a:pt x="7365" y="12345"/>
                  </a:cubicBezTo>
                  <a:cubicBezTo>
                    <a:pt x="6657" y="14956"/>
                    <a:pt x="5949" y="16736"/>
                    <a:pt x="4886" y="18219"/>
                  </a:cubicBezTo>
                  <a:cubicBezTo>
                    <a:pt x="3824" y="19703"/>
                    <a:pt x="2408" y="20890"/>
                    <a:pt x="1522" y="21186"/>
                  </a:cubicBezTo>
                  <a:cubicBezTo>
                    <a:pt x="637" y="21483"/>
                    <a:pt x="283" y="20890"/>
                    <a:pt x="106" y="18694"/>
                  </a:cubicBezTo>
                  <a:cubicBezTo>
                    <a:pt x="-71" y="16498"/>
                    <a:pt x="-71" y="12701"/>
                    <a:pt x="460" y="9615"/>
                  </a:cubicBezTo>
                  <a:cubicBezTo>
                    <a:pt x="991" y="6529"/>
                    <a:pt x="2054" y="4156"/>
                    <a:pt x="3116" y="2731"/>
                  </a:cubicBezTo>
                  <a:cubicBezTo>
                    <a:pt x="4178" y="1307"/>
                    <a:pt x="5240" y="832"/>
                    <a:pt x="7188" y="476"/>
                  </a:cubicBezTo>
                  <a:cubicBezTo>
                    <a:pt x="9136" y="120"/>
                    <a:pt x="11968" y="-117"/>
                    <a:pt x="14270" y="61"/>
                  </a:cubicBezTo>
                  <a:cubicBezTo>
                    <a:pt x="16572" y="239"/>
                    <a:pt x="18342" y="832"/>
                    <a:pt x="19581" y="1841"/>
                  </a:cubicBezTo>
                  <a:cubicBezTo>
                    <a:pt x="20821" y="2850"/>
                    <a:pt x="21529" y="4274"/>
                    <a:pt x="21529" y="5283"/>
                  </a:cubicBezTo>
                  <a:cubicBezTo>
                    <a:pt x="21529" y="6292"/>
                    <a:pt x="20821" y="6885"/>
                    <a:pt x="18696" y="7182"/>
                  </a:cubicBezTo>
                  <a:cubicBezTo>
                    <a:pt x="16572" y="7479"/>
                    <a:pt x="13031" y="7479"/>
                    <a:pt x="9490" y="7479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3" name="Line"/>
            <p:cNvSpPr/>
            <p:nvPr/>
          </p:nvSpPr>
          <p:spPr>
            <a:xfrm>
              <a:off x="2444750" y="6248400"/>
              <a:ext cx="57150" cy="3368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1" fill="norm" stroke="1" extrusionOk="0">
                  <a:moveTo>
                    <a:pt x="21600" y="0"/>
                  </a:moveTo>
                  <a:cubicBezTo>
                    <a:pt x="18400" y="2565"/>
                    <a:pt x="15200" y="5130"/>
                    <a:pt x="11600" y="8505"/>
                  </a:cubicBezTo>
                  <a:cubicBezTo>
                    <a:pt x="8000" y="11880"/>
                    <a:pt x="4000" y="16065"/>
                    <a:pt x="2800" y="18495"/>
                  </a:cubicBezTo>
                  <a:cubicBezTo>
                    <a:pt x="1600" y="20925"/>
                    <a:pt x="3200" y="21600"/>
                    <a:pt x="4000" y="21465"/>
                  </a:cubicBezTo>
                  <a:cubicBezTo>
                    <a:pt x="4800" y="21330"/>
                    <a:pt x="4800" y="20385"/>
                    <a:pt x="4000" y="19238"/>
                  </a:cubicBezTo>
                  <a:cubicBezTo>
                    <a:pt x="3200" y="18090"/>
                    <a:pt x="1600" y="16740"/>
                    <a:pt x="0" y="1539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4" name="Line"/>
            <p:cNvSpPr/>
            <p:nvPr/>
          </p:nvSpPr>
          <p:spPr>
            <a:xfrm>
              <a:off x="2432050" y="6400800"/>
              <a:ext cx="152400" cy="152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9900"/>
                  </a:moveTo>
                  <a:cubicBezTo>
                    <a:pt x="3300" y="9600"/>
                    <a:pt x="6600" y="9300"/>
                    <a:pt x="9750" y="10650"/>
                  </a:cubicBezTo>
                  <a:cubicBezTo>
                    <a:pt x="12900" y="12000"/>
                    <a:pt x="15900" y="15000"/>
                    <a:pt x="17550" y="17400"/>
                  </a:cubicBezTo>
                  <a:cubicBezTo>
                    <a:pt x="19200" y="19800"/>
                    <a:pt x="19500" y="21600"/>
                    <a:pt x="19350" y="21600"/>
                  </a:cubicBezTo>
                  <a:cubicBezTo>
                    <a:pt x="19200" y="21600"/>
                    <a:pt x="18600" y="19800"/>
                    <a:pt x="18450" y="16500"/>
                  </a:cubicBezTo>
                  <a:cubicBezTo>
                    <a:pt x="18300" y="13200"/>
                    <a:pt x="18600" y="8400"/>
                    <a:pt x="19200" y="5400"/>
                  </a:cubicBezTo>
                  <a:cubicBezTo>
                    <a:pt x="19800" y="2400"/>
                    <a:pt x="20700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5" name="Line"/>
            <p:cNvSpPr/>
            <p:nvPr/>
          </p:nvSpPr>
          <p:spPr>
            <a:xfrm>
              <a:off x="2627123" y="6432549"/>
              <a:ext cx="103378" cy="1057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9" h="21155" fill="norm" stroke="1" extrusionOk="0">
                  <a:moveTo>
                    <a:pt x="17211" y="3812"/>
                  </a:moveTo>
                  <a:cubicBezTo>
                    <a:pt x="15051" y="3812"/>
                    <a:pt x="12891" y="3812"/>
                    <a:pt x="10083" y="5718"/>
                  </a:cubicBezTo>
                  <a:cubicBezTo>
                    <a:pt x="7275" y="7624"/>
                    <a:pt x="3819" y="11435"/>
                    <a:pt x="1875" y="14400"/>
                  </a:cubicBezTo>
                  <a:cubicBezTo>
                    <a:pt x="-69" y="17365"/>
                    <a:pt x="-501" y="19482"/>
                    <a:pt x="579" y="20541"/>
                  </a:cubicBezTo>
                  <a:cubicBezTo>
                    <a:pt x="1659" y="21600"/>
                    <a:pt x="4251" y="21600"/>
                    <a:pt x="7923" y="18000"/>
                  </a:cubicBezTo>
                  <a:cubicBezTo>
                    <a:pt x="11595" y="14400"/>
                    <a:pt x="16347" y="7200"/>
                    <a:pt x="21099" y="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36" name="Line"/>
            <p:cNvSpPr/>
            <p:nvPr/>
          </p:nvSpPr>
          <p:spPr>
            <a:xfrm>
              <a:off x="2749550" y="6426200"/>
              <a:ext cx="107950" cy="114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271" y="4400"/>
                    <a:pt x="2541" y="8800"/>
                    <a:pt x="2965" y="12000"/>
                  </a:cubicBezTo>
                  <a:cubicBezTo>
                    <a:pt x="3388" y="15200"/>
                    <a:pt x="2965" y="17200"/>
                    <a:pt x="2965" y="17000"/>
                  </a:cubicBezTo>
                  <a:cubicBezTo>
                    <a:pt x="2965" y="16800"/>
                    <a:pt x="3388" y="14400"/>
                    <a:pt x="4235" y="12000"/>
                  </a:cubicBezTo>
                  <a:cubicBezTo>
                    <a:pt x="5082" y="9600"/>
                    <a:pt x="6353" y="7200"/>
                    <a:pt x="7835" y="5400"/>
                  </a:cubicBezTo>
                  <a:cubicBezTo>
                    <a:pt x="9318" y="3600"/>
                    <a:pt x="11012" y="2400"/>
                    <a:pt x="12918" y="2000"/>
                  </a:cubicBezTo>
                  <a:cubicBezTo>
                    <a:pt x="14824" y="1600"/>
                    <a:pt x="16941" y="2000"/>
                    <a:pt x="18424" y="5400"/>
                  </a:cubicBezTo>
                  <a:cubicBezTo>
                    <a:pt x="19906" y="8800"/>
                    <a:pt x="20753" y="152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F93343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8" name="Drawing"/>
          <p:cNvGrpSpPr/>
          <p:nvPr/>
        </p:nvGrpSpPr>
        <p:grpSpPr>
          <a:xfrm>
            <a:off x="657489" y="1409700"/>
            <a:ext cx="12025343" cy="6572250"/>
            <a:chOff x="0" y="0"/>
            <a:chExt cx="12025341" cy="6572250"/>
          </a:xfrm>
        </p:grpSpPr>
        <p:sp>
          <p:nvSpPr>
            <p:cNvPr id="939" name="Line"/>
            <p:cNvSpPr/>
            <p:nvPr/>
          </p:nvSpPr>
          <p:spPr>
            <a:xfrm>
              <a:off x="364860" y="1244599"/>
              <a:ext cx="27845" cy="412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96" h="21600" fill="norm" stroke="1" extrusionOk="0">
                  <a:moveTo>
                    <a:pt x="0" y="0"/>
                  </a:moveTo>
                  <a:cubicBezTo>
                    <a:pt x="7714" y="2991"/>
                    <a:pt x="15429" y="5982"/>
                    <a:pt x="18514" y="9582"/>
                  </a:cubicBezTo>
                  <a:cubicBezTo>
                    <a:pt x="21600" y="13182"/>
                    <a:pt x="20057" y="17391"/>
                    <a:pt x="1851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0" name="Line"/>
            <p:cNvSpPr/>
            <p:nvPr/>
          </p:nvSpPr>
          <p:spPr>
            <a:xfrm>
              <a:off x="168010" y="1193800"/>
              <a:ext cx="450851" cy="184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20359"/>
                    <a:pt x="0" y="19117"/>
                    <a:pt x="406" y="17628"/>
                  </a:cubicBezTo>
                  <a:cubicBezTo>
                    <a:pt x="811" y="16138"/>
                    <a:pt x="1623" y="14400"/>
                    <a:pt x="3955" y="11917"/>
                  </a:cubicBezTo>
                  <a:cubicBezTo>
                    <a:pt x="6287" y="9434"/>
                    <a:pt x="10141" y="6207"/>
                    <a:pt x="13335" y="4097"/>
                  </a:cubicBezTo>
                  <a:cubicBezTo>
                    <a:pt x="16530" y="1986"/>
                    <a:pt x="19065" y="99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1" name="Line"/>
            <p:cNvSpPr/>
            <p:nvPr/>
          </p:nvSpPr>
          <p:spPr>
            <a:xfrm>
              <a:off x="631560" y="1441449"/>
              <a:ext cx="18415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731" y="16560"/>
                    <a:pt x="5462" y="11520"/>
                    <a:pt x="9062" y="7920"/>
                  </a:cubicBezTo>
                  <a:cubicBezTo>
                    <a:pt x="12662" y="4320"/>
                    <a:pt x="17131" y="216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2" name="Line"/>
            <p:cNvSpPr/>
            <p:nvPr/>
          </p:nvSpPr>
          <p:spPr>
            <a:xfrm>
              <a:off x="873876" y="1206499"/>
              <a:ext cx="432666" cy="4082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3" h="21473" fill="norm" stroke="1" extrusionOk="0">
                  <a:moveTo>
                    <a:pt x="6241" y="0"/>
                  </a:moveTo>
                  <a:cubicBezTo>
                    <a:pt x="5612" y="891"/>
                    <a:pt x="4983" y="1781"/>
                    <a:pt x="4406" y="4231"/>
                  </a:cubicBezTo>
                  <a:cubicBezTo>
                    <a:pt x="3830" y="6680"/>
                    <a:pt x="3305" y="10689"/>
                    <a:pt x="3043" y="13416"/>
                  </a:cubicBezTo>
                  <a:cubicBezTo>
                    <a:pt x="2781" y="16144"/>
                    <a:pt x="2781" y="17592"/>
                    <a:pt x="3043" y="18705"/>
                  </a:cubicBezTo>
                  <a:cubicBezTo>
                    <a:pt x="3305" y="19819"/>
                    <a:pt x="3830" y="20598"/>
                    <a:pt x="4511" y="21043"/>
                  </a:cubicBezTo>
                  <a:cubicBezTo>
                    <a:pt x="5193" y="21489"/>
                    <a:pt x="6032" y="21600"/>
                    <a:pt x="6451" y="21322"/>
                  </a:cubicBezTo>
                  <a:cubicBezTo>
                    <a:pt x="6870" y="21043"/>
                    <a:pt x="6870" y="20375"/>
                    <a:pt x="6241" y="19318"/>
                  </a:cubicBezTo>
                  <a:cubicBezTo>
                    <a:pt x="5612" y="18260"/>
                    <a:pt x="4354" y="16812"/>
                    <a:pt x="3515" y="15922"/>
                  </a:cubicBezTo>
                  <a:cubicBezTo>
                    <a:pt x="2676" y="15031"/>
                    <a:pt x="2257" y="14697"/>
                    <a:pt x="1575" y="14363"/>
                  </a:cubicBezTo>
                  <a:cubicBezTo>
                    <a:pt x="894" y="14029"/>
                    <a:pt x="-50" y="13695"/>
                    <a:pt x="2" y="13416"/>
                  </a:cubicBezTo>
                  <a:cubicBezTo>
                    <a:pt x="55" y="13138"/>
                    <a:pt x="1103" y="12915"/>
                    <a:pt x="2729" y="12748"/>
                  </a:cubicBezTo>
                  <a:cubicBezTo>
                    <a:pt x="4354" y="12581"/>
                    <a:pt x="6556" y="12470"/>
                    <a:pt x="8181" y="12526"/>
                  </a:cubicBezTo>
                  <a:cubicBezTo>
                    <a:pt x="9806" y="12581"/>
                    <a:pt x="10855" y="12804"/>
                    <a:pt x="11641" y="12804"/>
                  </a:cubicBezTo>
                  <a:cubicBezTo>
                    <a:pt x="12428" y="12804"/>
                    <a:pt x="12952" y="12581"/>
                    <a:pt x="13214" y="12192"/>
                  </a:cubicBezTo>
                  <a:cubicBezTo>
                    <a:pt x="13476" y="11802"/>
                    <a:pt x="13476" y="11245"/>
                    <a:pt x="13214" y="11023"/>
                  </a:cubicBezTo>
                  <a:cubicBezTo>
                    <a:pt x="12952" y="10800"/>
                    <a:pt x="12428" y="10911"/>
                    <a:pt x="11799" y="11357"/>
                  </a:cubicBezTo>
                  <a:cubicBezTo>
                    <a:pt x="11169" y="11802"/>
                    <a:pt x="10435" y="12581"/>
                    <a:pt x="10016" y="13361"/>
                  </a:cubicBezTo>
                  <a:cubicBezTo>
                    <a:pt x="9597" y="14140"/>
                    <a:pt x="9492" y="14920"/>
                    <a:pt x="9439" y="15643"/>
                  </a:cubicBezTo>
                  <a:cubicBezTo>
                    <a:pt x="9387" y="16367"/>
                    <a:pt x="9387" y="17035"/>
                    <a:pt x="9911" y="17647"/>
                  </a:cubicBezTo>
                  <a:cubicBezTo>
                    <a:pt x="10435" y="18260"/>
                    <a:pt x="11484" y="18816"/>
                    <a:pt x="12795" y="18928"/>
                  </a:cubicBezTo>
                  <a:cubicBezTo>
                    <a:pt x="14105" y="19039"/>
                    <a:pt x="15678" y="18705"/>
                    <a:pt x="16832" y="17981"/>
                  </a:cubicBezTo>
                  <a:cubicBezTo>
                    <a:pt x="17985" y="17258"/>
                    <a:pt x="18719" y="16144"/>
                    <a:pt x="19138" y="15198"/>
                  </a:cubicBezTo>
                  <a:cubicBezTo>
                    <a:pt x="19558" y="14252"/>
                    <a:pt x="19663" y="13472"/>
                    <a:pt x="19715" y="12804"/>
                  </a:cubicBezTo>
                  <a:cubicBezTo>
                    <a:pt x="19767" y="12136"/>
                    <a:pt x="19767" y="11579"/>
                    <a:pt x="19348" y="11190"/>
                  </a:cubicBezTo>
                  <a:cubicBezTo>
                    <a:pt x="18929" y="10800"/>
                    <a:pt x="18090" y="10577"/>
                    <a:pt x="17566" y="10744"/>
                  </a:cubicBezTo>
                  <a:cubicBezTo>
                    <a:pt x="17041" y="10911"/>
                    <a:pt x="16832" y="11468"/>
                    <a:pt x="17251" y="12359"/>
                  </a:cubicBezTo>
                  <a:cubicBezTo>
                    <a:pt x="17670" y="13249"/>
                    <a:pt x="18719" y="14474"/>
                    <a:pt x="19558" y="15588"/>
                  </a:cubicBezTo>
                  <a:cubicBezTo>
                    <a:pt x="20397" y="16701"/>
                    <a:pt x="21026" y="17703"/>
                    <a:pt x="21288" y="18594"/>
                  </a:cubicBezTo>
                  <a:cubicBezTo>
                    <a:pt x="21550" y="19485"/>
                    <a:pt x="21445" y="20264"/>
                    <a:pt x="21078" y="20709"/>
                  </a:cubicBezTo>
                  <a:cubicBezTo>
                    <a:pt x="20711" y="21155"/>
                    <a:pt x="20082" y="21266"/>
                    <a:pt x="19610" y="20821"/>
                  </a:cubicBezTo>
                  <a:cubicBezTo>
                    <a:pt x="19138" y="20375"/>
                    <a:pt x="18824" y="19373"/>
                    <a:pt x="18509" y="183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3" name="Line"/>
            <p:cNvSpPr/>
            <p:nvPr/>
          </p:nvSpPr>
          <p:spPr>
            <a:xfrm>
              <a:off x="1412610" y="1143000"/>
              <a:ext cx="50801" cy="4465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5" fill="norm" stroke="1" extrusionOk="0">
                  <a:moveTo>
                    <a:pt x="0" y="0"/>
                  </a:moveTo>
                  <a:cubicBezTo>
                    <a:pt x="2700" y="917"/>
                    <a:pt x="5400" y="1834"/>
                    <a:pt x="6300" y="3872"/>
                  </a:cubicBezTo>
                  <a:cubicBezTo>
                    <a:pt x="7200" y="5909"/>
                    <a:pt x="6300" y="9068"/>
                    <a:pt x="4950" y="11972"/>
                  </a:cubicBezTo>
                  <a:cubicBezTo>
                    <a:pt x="3600" y="14875"/>
                    <a:pt x="1800" y="17525"/>
                    <a:pt x="1800" y="19104"/>
                  </a:cubicBezTo>
                  <a:cubicBezTo>
                    <a:pt x="1800" y="20683"/>
                    <a:pt x="3600" y="21192"/>
                    <a:pt x="6750" y="21396"/>
                  </a:cubicBezTo>
                  <a:cubicBezTo>
                    <a:pt x="9900" y="21600"/>
                    <a:pt x="14400" y="21498"/>
                    <a:pt x="17100" y="20989"/>
                  </a:cubicBezTo>
                  <a:cubicBezTo>
                    <a:pt x="19800" y="20479"/>
                    <a:pt x="20700" y="19562"/>
                    <a:pt x="21600" y="186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4" name="Line"/>
            <p:cNvSpPr/>
            <p:nvPr/>
          </p:nvSpPr>
          <p:spPr>
            <a:xfrm>
              <a:off x="1362808" y="1409700"/>
              <a:ext cx="227603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6" h="21600" fill="norm" stroke="1" extrusionOk="0">
                  <a:moveTo>
                    <a:pt x="2906" y="0"/>
                  </a:moveTo>
                  <a:cubicBezTo>
                    <a:pt x="1506" y="0"/>
                    <a:pt x="106" y="0"/>
                    <a:pt x="6" y="1800"/>
                  </a:cubicBezTo>
                  <a:cubicBezTo>
                    <a:pt x="-94" y="3600"/>
                    <a:pt x="1106" y="7200"/>
                    <a:pt x="4906" y="10800"/>
                  </a:cubicBezTo>
                  <a:cubicBezTo>
                    <a:pt x="8706" y="14400"/>
                    <a:pt x="15106" y="18000"/>
                    <a:pt x="21506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5" name="Line"/>
            <p:cNvSpPr/>
            <p:nvPr/>
          </p:nvSpPr>
          <p:spPr>
            <a:xfrm>
              <a:off x="377560" y="1733550"/>
              <a:ext cx="965201" cy="107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847" y="19059"/>
                    <a:pt x="3695" y="16518"/>
                    <a:pt x="5471" y="14400"/>
                  </a:cubicBezTo>
                  <a:cubicBezTo>
                    <a:pt x="7247" y="12282"/>
                    <a:pt x="8953" y="10588"/>
                    <a:pt x="10895" y="8682"/>
                  </a:cubicBezTo>
                  <a:cubicBezTo>
                    <a:pt x="12837" y="6776"/>
                    <a:pt x="15016" y="4659"/>
                    <a:pt x="16839" y="3176"/>
                  </a:cubicBezTo>
                  <a:cubicBezTo>
                    <a:pt x="18663" y="1694"/>
                    <a:pt x="20132" y="84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6" name="Line"/>
            <p:cNvSpPr/>
            <p:nvPr/>
          </p:nvSpPr>
          <p:spPr>
            <a:xfrm>
              <a:off x="467653" y="1746250"/>
              <a:ext cx="970358" cy="1577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7" h="21463" fill="norm" stroke="1" extrusionOk="0">
                  <a:moveTo>
                    <a:pt x="2369" y="17280"/>
                  </a:moveTo>
                  <a:cubicBezTo>
                    <a:pt x="1711" y="17856"/>
                    <a:pt x="1054" y="18432"/>
                    <a:pt x="608" y="19152"/>
                  </a:cubicBezTo>
                  <a:cubicBezTo>
                    <a:pt x="162" y="19872"/>
                    <a:pt x="-73" y="20736"/>
                    <a:pt x="21" y="21168"/>
                  </a:cubicBezTo>
                  <a:cubicBezTo>
                    <a:pt x="115" y="21600"/>
                    <a:pt x="537" y="21600"/>
                    <a:pt x="1547" y="20880"/>
                  </a:cubicBezTo>
                  <a:cubicBezTo>
                    <a:pt x="2557" y="20160"/>
                    <a:pt x="4153" y="18720"/>
                    <a:pt x="6008" y="16848"/>
                  </a:cubicBezTo>
                  <a:cubicBezTo>
                    <a:pt x="7863" y="14976"/>
                    <a:pt x="9976" y="12672"/>
                    <a:pt x="12112" y="10512"/>
                  </a:cubicBezTo>
                  <a:cubicBezTo>
                    <a:pt x="14249" y="8352"/>
                    <a:pt x="16409" y="6336"/>
                    <a:pt x="17982" y="4608"/>
                  </a:cubicBezTo>
                  <a:cubicBezTo>
                    <a:pt x="19555" y="2880"/>
                    <a:pt x="20541" y="1440"/>
                    <a:pt x="2152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7" name="Line"/>
            <p:cNvSpPr/>
            <p:nvPr/>
          </p:nvSpPr>
          <p:spPr>
            <a:xfrm>
              <a:off x="0" y="2598100"/>
              <a:ext cx="352161" cy="6380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9" h="21488" fill="norm" stroke="1" extrusionOk="0">
                  <a:moveTo>
                    <a:pt x="5610" y="3604"/>
                  </a:moveTo>
                  <a:cubicBezTo>
                    <a:pt x="4446" y="3960"/>
                    <a:pt x="3282" y="4317"/>
                    <a:pt x="2376" y="4459"/>
                  </a:cubicBezTo>
                  <a:cubicBezTo>
                    <a:pt x="1471" y="4602"/>
                    <a:pt x="824" y="4530"/>
                    <a:pt x="436" y="4281"/>
                  </a:cubicBezTo>
                  <a:cubicBezTo>
                    <a:pt x="48" y="4031"/>
                    <a:pt x="-81" y="3604"/>
                    <a:pt x="48" y="2962"/>
                  </a:cubicBezTo>
                  <a:cubicBezTo>
                    <a:pt x="178" y="2320"/>
                    <a:pt x="566" y="1465"/>
                    <a:pt x="1018" y="895"/>
                  </a:cubicBezTo>
                  <a:cubicBezTo>
                    <a:pt x="1471" y="324"/>
                    <a:pt x="1988" y="39"/>
                    <a:pt x="2829" y="4"/>
                  </a:cubicBezTo>
                  <a:cubicBezTo>
                    <a:pt x="3670" y="-32"/>
                    <a:pt x="4834" y="182"/>
                    <a:pt x="5804" y="1180"/>
                  </a:cubicBezTo>
                  <a:cubicBezTo>
                    <a:pt x="6774" y="2178"/>
                    <a:pt x="7550" y="3960"/>
                    <a:pt x="7356" y="5956"/>
                  </a:cubicBezTo>
                  <a:cubicBezTo>
                    <a:pt x="7162" y="7952"/>
                    <a:pt x="5998" y="10162"/>
                    <a:pt x="5157" y="11445"/>
                  </a:cubicBezTo>
                  <a:cubicBezTo>
                    <a:pt x="4317" y="12728"/>
                    <a:pt x="3799" y="13085"/>
                    <a:pt x="3217" y="13334"/>
                  </a:cubicBezTo>
                  <a:cubicBezTo>
                    <a:pt x="2635" y="13584"/>
                    <a:pt x="1988" y="13726"/>
                    <a:pt x="1665" y="13477"/>
                  </a:cubicBezTo>
                  <a:cubicBezTo>
                    <a:pt x="1342" y="13227"/>
                    <a:pt x="1342" y="12586"/>
                    <a:pt x="2376" y="11517"/>
                  </a:cubicBezTo>
                  <a:cubicBezTo>
                    <a:pt x="3411" y="10447"/>
                    <a:pt x="5481" y="8950"/>
                    <a:pt x="7873" y="7168"/>
                  </a:cubicBezTo>
                  <a:cubicBezTo>
                    <a:pt x="10266" y="5386"/>
                    <a:pt x="12982" y="3318"/>
                    <a:pt x="14470" y="2107"/>
                  </a:cubicBezTo>
                  <a:cubicBezTo>
                    <a:pt x="15957" y="895"/>
                    <a:pt x="16216" y="538"/>
                    <a:pt x="15957" y="610"/>
                  </a:cubicBezTo>
                  <a:cubicBezTo>
                    <a:pt x="15699" y="681"/>
                    <a:pt x="14923" y="1180"/>
                    <a:pt x="13823" y="2606"/>
                  </a:cubicBezTo>
                  <a:cubicBezTo>
                    <a:pt x="12724" y="4031"/>
                    <a:pt x="11301" y="6384"/>
                    <a:pt x="10266" y="8843"/>
                  </a:cubicBezTo>
                  <a:cubicBezTo>
                    <a:pt x="9232" y="11303"/>
                    <a:pt x="8585" y="13869"/>
                    <a:pt x="8262" y="15758"/>
                  </a:cubicBezTo>
                  <a:cubicBezTo>
                    <a:pt x="7938" y="17647"/>
                    <a:pt x="7938" y="18859"/>
                    <a:pt x="8197" y="19715"/>
                  </a:cubicBezTo>
                  <a:cubicBezTo>
                    <a:pt x="8456" y="20570"/>
                    <a:pt x="8973" y="21069"/>
                    <a:pt x="9555" y="21318"/>
                  </a:cubicBezTo>
                  <a:cubicBezTo>
                    <a:pt x="10137" y="21568"/>
                    <a:pt x="10784" y="21568"/>
                    <a:pt x="11430" y="21140"/>
                  </a:cubicBezTo>
                  <a:cubicBezTo>
                    <a:pt x="12077" y="20713"/>
                    <a:pt x="12724" y="19857"/>
                    <a:pt x="13176" y="18574"/>
                  </a:cubicBezTo>
                  <a:cubicBezTo>
                    <a:pt x="13629" y="17291"/>
                    <a:pt x="13888" y="15580"/>
                    <a:pt x="13823" y="14439"/>
                  </a:cubicBezTo>
                  <a:cubicBezTo>
                    <a:pt x="13759" y="13299"/>
                    <a:pt x="13370" y="12728"/>
                    <a:pt x="13565" y="12479"/>
                  </a:cubicBezTo>
                  <a:cubicBezTo>
                    <a:pt x="13759" y="12229"/>
                    <a:pt x="14535" y="12301"/>
                    <a:pt x="15957" y="12158"/>
                  </a:cubicBezTo>
                  <a:cubicBezTo>
                    <a:pt x="17380" y="12016"/>
                    <a:pt x="19450" y="11659"/>
                    <a:pt x="21519" y="113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8" name="Line"/>
            <p:cNvSpPr/>
            <p:nvPr/>
          </p:nvSpPr>
          <p:spPr>
            <a:xfrm>
              <a:off x="968535" y="2559049"/>
              <a:ext cx="18626" cy="482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8" h="21600" fill="norm" stroke="1" extrusionOk="0">
                  <a:moveTo>
                    <a:pt x="21118" y="0"/>
                  </a:moveTo>
                  <a:cubicBezTo>
                    <a:pt x="13918" y="2558"/>
                    <a:pt x="6718" y="5116"/>
                    <a:pt x="3118" y="8195"/>
                  </a:cubicBezTo>
                  <a:cubicBezTo>
                    <a:pt x="-482" y="11274"/>
                    <a:pt x="-482" y="14874"/>
                    <a:pt x="718" y="17195"/>
                  </a:cubicBezTo>
                  <a:cubicBezTo>
                    <a:pt x="1918" y="19516"/>
                    <a:pt x="4318" y="20558"/>
                    <a:pt x="671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49" name="Line"/>
            <p:cNvSpPr/>
            <p:nvPr/>
          </p:nvSpPr>
          <p:spPr>
            <a:xfrm>
              <a:off x="1108752" y="2692400"/>
              <a:ext cx="18109" cy="330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32" h="21600" fill="norm" stroke="1" extrusionOk="0">
                  <a:moveTo>
                    <a:pt x="20532" y="0"/>
                  </a:moveTo>
                  <a:cubicBezTo>
                    <a:pt x="10932" y="5400"/>
                    <a:pt x="1332" y="10800"/>
                    <a:pt x="132" y="14400"/>
                  </a:cubicBezTo>
                  <a:cubicBezTo>
                    <a:pt x="-1068" y="18000"/>
                    <a:pt x="6132" y="19800"/>
                    <a:pt x="1333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0" name="Line"/>
            <p:cNvSpPr/>
            <p:nvPr/>
          </p:nvSpPr>
          <p:spPr>
            <a:xfrm>
              <a:off x="1012560" y="2673350"/>
              <a:ext cx="311151" cy="3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792" y="15600"/>
                    <a:pt x="5584" y="9600"/>
                    <a:pt x="9184" y="6000"/>
                  </a:cubicBezTo>
                  <a:cubicBezTo>
                    <a:pt x="12784" y="2400"/>
                    <a:pt x="17192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1" name="Line"/>
            <p:cNvSpPr/>
            <p:nvPr/>
          </p:nvSpPr>
          <p:spPr>
            <a:xfrm>
              <a:off x="1361810" y="2552700"/>
              <a:ext cx="57151" cy="476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2016"/>
                    <a:pt x="0" y="4032"/>
                    <a:pt x="2400" y="6912"/>
                  </a:cubicBezTo>
                  <a:cubicBezTo>
                    <a:pt x="4800" y="9792"/>
                    <a:pt x="9600" y="13536"/>
                    <a:pt x="13200" y="16128"/>
                  </a:cubicBezTo>
                  <a:cubicBezTo>
                    <a:pt x="16800" y="18720"/>
                    <a:pt x="19200" y="2016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2" name="Line"/>
            <p:cNvSpPr/>
            <p:nvPr/>
          </p:nvSpPr>
          <p:spPr>
            <a:xfrm>
              <a:off x="1603110" y="2711450"/>
              <a:ext cx="247917" cy="323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0" h="21600" fill="norm" stroke="1" extrusionOk="0">
                  <a:moveTo>
                    <a:pt x="0" y="0"/>
                  </a:moveTo>
                  <a:cubicBezTo>
                    <a:pt x="3844" y="1835"/>
                    <a:pt x="7688" y="3671"/>
                    <a:pt x="10983" y="5012"/>
                  </a:cubicBezTo>
                  <a:cubicBezTo>
                    <a:pt x="14278" y="6353"/>
                    <a:pt x="17024" y="7200"/>
                    <a:pt x="18854" y="7976"/>
                  </a:cubicBezTo>
                  <a:cubicBezTo>
                    <a:pt x="20685" y="8753"/>
                    <a:pt x="21600" y="9459"/>
                    <a:pt x="21417" y="9953"/>
                  </a:cubicBezTo>
                  <a:cubicBezTo>
                    <a:pt x="21234" y="10447"/>
                    <a:pt x="19953" y="10729"/>
                    <a:pt x="17298" y="11576"/>
                  </a:cubicBezTo>
                  <a:cubicBezTo>
                    <a:pt x="14644" y="12424"/>
                    <a:pt x="10617" y="13835"/>
                    <a:pt x="7597" y="15176"/>
                  </a:cubicBezTo>
                  <a:cubicBezTo>
                    <a:pt x="4576" y="16518"/>
                    <a:pt x="2563" y="17788"/>
                    <a:pt x="1556" y="18847"/>
                  </a:cubicBezTo>
                  <a:cubicBezTo>
                    <a:pt x="549" y="19906"/>
                    <a:pt x="549" y="20753"/>
                    <a:pt x="54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3" name="Line"/>
            <p:cNvSpPr/>
            <p:nvPr/>
          </p:nvSpPr>
          <p:spPr>
            <a:xfrm>
              <a:off x="2244965" y="2501899"/>
              <a:ext cx="69346" cy="5008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4" h="21473" fill="norm" stroke="1" extrusionOk="0">
                  <a:moveTo>
                    <a:pt x="1808" y="0"/>
                  </a:moveTo>
                  <a:cubicBezTo>
                    <a:pt x="1808" y="2995"/>
                    <a:pt x="1808" y="5990"/>
                    <a:pt x="1480" y="9257"/>
                  </a:cubicBezTo>
                  <a:cubicBezTo>
                    <a:pt x="1153" y="12524"/>
                    <a:pt x="499" y="16064"/>
                    <a:pt x="171" y="18106"/>
                  </a:cubicBezTo>
                  <a:cubicBezTo>
                    <a:pt x="-156" y="20148"/>
                    <a:pt x="-156" y="20692"/>
                    <a:pt x="1480" y="21055"/>
                  </a:cubicBezTo>
                  <a:cubicBezTo>
                    <a:pt x="3117" y="21418"/>
                    <a:pt x="6389" y="21600"/>
                    <a:pt x="9989" y="21373"/>
                  </a:cubicBezTo>
                  <a:cubicBezTo>
                    <a:pt x="13589" y="21146"/>
                    <a:pt x="17517" y="20511"/>
                    <a:pt x="21444" y="198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4" name="Line"/>
            <p:cNvSpPr/>
            <p:nvPr/>
          </p:nvSpPr>
          <p:spPr>
            <a:xfrm>
              <a:off x="2191340" y="2774950"/>
              <a:ext cx="173771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5" h="21600" fill="norm" stroke="1" extrusionOk="0">
                  <a:moveTo>
                    <a:pt x="3408" y="21600"/>
                  </a:moveTo>
                  <a:cubicBezTo>
                    <a:pt x="1587" y="21600"/>
                    <a:pt x="-235" y="21600"/>
                    <a:pt x="25" y="19440"/>
                  </a:cubicBezTo>
                  <a:cubicBezTo>
                    <a:pt x="285" y="17280"/>
                    <a:pt x="2628" y="12960"/>
                    <a:pt x="6531" y="9360"/>
                  </a:cubicBezTo>
                  <a:cubicBezTo>
                    <a:pt x="10435" y="5760"/>
                    <a:pt x="15900" y="2880"/>
                    <a:pt x="2136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5" name="Line"/>
            <p:cNvSpPr/>
            <p:nvPr/>
          </p:nvSpPr>
          <p:spPr>
            <a:xfrm>
              <a:off x="2410030" y="2917737"/>
              <a:ext cx="113831" cy="1749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1" h="21257" fill="norm" stroke="1" extrusionOk="0">
                  <a:moveTo>
                    <a:pt x="4711" y="396"/>
                  </a:moveTo>
                  <a:cubicBezTo>
                    <a:pt x="3911" y="6568"/>
                    <a:pt x="3111" y="12739"/>
                    <a:pt x="2511" y="16468"/>
                  </a:cubicBezTo>
                  <a:cubicBezTo>
                    <a:pt x="1911" y="20196"/>
                    <a:pt x="1511" y="21482"/>
                    <a:pt x="1111" y="21225"/>
                  </a:cubicBezTo>
                  <a:cubicBezTo>
                    <a:pt x="711" y="20968"/>
                    <a:pt x="311" y="19168"/>
                    <a:pt x="111" y="15825"/>
                  </a:cubicBezTo>
                  <a:cubicBezTo>
                    <a:pt x="-89" y="12482"/>
                    <a:pt x="-89" y="7596"/>
                    <a:pt x="711" y="4511"/>
                  </a:cubicBezTo>
                  <a:cubicBezTo>
                    <a:pt x="1511" y="1425"/>
                    <a:pt x="3111" y="139"/>
                    <a:pt x="5911" y="11"/>
                  </a:cubicBezTo>
                  <a:cubicBezTo>
                    <a:pt x="8711" y="-118"/>
                    <a:pt x="12711" y="911"/>
                    <a:pt x="15511" y="3739"/>
                  </a:cubicBezTo>
                  <a:cubicBezTo>
                    <a:pt x="18311" y="6568"/>
                    <a:pt x="19911" y="11196"/>
                    <a:pt x="21511" y="158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6" name="Line"/>
            <p:cNvSpPr/>
            <p:nvPr/>
          </p:nvSpPr>
          <p:spPr>
            <a:xfrm>
              <a:off x="2600060" y="2971800"/>
              <a:ext cx="8255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7" name="Line"/>
            <p:cNvSpPr/>
            <p:nvPr/>
          </p:nvSpPr>
          <p:spPr>
            <a:xfrm>
              <a:off x="2758810" y="2895600"/>
              <a:ext cx="1" cy="158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8" name="Line"/>
            <p:cNvSpPr/>
            <p:nvPr/>
          </p:nvSpPr>
          <p:spPr>
            <a:xfrm>
              <a:off x="2835010" y="3079750"/>
              <a:ext cx="69851" cy="63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59" name="Line"/>
            <p:cNvSpPr/>
            <p:nvPr/>
          </p:nvSpPr>
          <p:spPr>
            <a:xfrm>
              <a:off x="3008577" y="2908300"/>
              <a:ext cx="118534" cy="146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057" y="2817"/>
                    <a:pt x="18514" y="5635"/>
                    <a:pt x="16007" y="8452"/>
                  </a:cubicBezTo>
                  <a:cubicBezTo>
                    <a:pt x="13500" y="11270"/>
                    <a:pt x="10029" y="14087"/>
                    <a:pt x="7329" y="15339"/>
                  </a:cubicBezTo>
                  <a:cubicBezTo>
                    <a:pt x="4629" y="16591"/>
                    <a:pt x="2700" y="16278"/>
                    <a:pt x="1543" y="15183"/>
                  </a:cubicBezTo>
                  <a:cubicBezTo>
                    <a:pt x="386" y="14087"/>
                    <a:pt x="0" y="12209"/>
                    <a:pt x="0" y="10487"/>
                  </a:cubicBezTo>
                  <a:cubicBezTo>
                    <a:pt x="0" y="8765"/>
                    <a:pt x="386" y="7200"/>
                    <a:pt x="1543" y="6417"/>
                  </a:cubicBezTo>
                  <a:cubicBezTo>
                    <a:pt x="2700" y="5635"/>
                    <a:pt x="4629" y="5635"/>
                    <a:pt x="6943" y="7670"/>
                  </a:cubicBezTo>
                  <a:cubicBezTo>
                    <a:pt x="9257" y="9704"/>
                    <a:pt x="11957" y="13774"/>
                    <a:pt x="14079" y="16435"/>
                  </a:cubicBezTo>
                  <a:cubicBezTo>
                    <a:pt x="16200" y="19096"/>
                    <a:pt x="17743" y="20348"/>
                    <a:pt x="19286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0" name="Line"/>
            <p:cNvSpPr/>
            <p:nvPr/>
          </p:nvSpPr>
          <p:spPr>
            <a:xfrm>
              <a:off x="3171560" y="2921000"/>
              <a:ext cx="31751" cy="203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1" name="Line"/>
            <p:cNvSpPr/>
            <p:nvPr/>
          </p:nvSpPr>
          <p:spPr>
            <a:xfrm>
              <a:off x="3190610" y="3038739"/>
              <a:ext cx="120651" cy="1385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97" fill="norm" stroke="1" extrusionOk="0">
                  <a:moveTo>
                    <a:pt x="0" y="5280"/>
                  </a:moveTo>
                  <a:cubicBezTo>
                    <a:pt x="758" y="3668"/>
                    <a:pt x="1516" y="2056"/>
                    <a:pt x="2842" y="1089"/>
                  </a:cubicBezTo>
                  <a:cubicBezTo>
                    <a:pt x="4168" y="121"/>
                    <a:pt x="6063" y="-201"/>
                    <a:pt x="7768" y="121"/>
                  </a:cubicBezTo>
                  <a:cubicBezTo>
                    <a:pt x="9474" y="444"/>
                    <a:pt x="10989" y="1411"/>
                    <a:pt x="11368" y="3345"/>
                  </a:cubicBezTo>
                  <a:cubicBezTo>
                    <a:pt x="11747" y="5280"/>
                    <a:pt x="10989" y="8181"/>
                    <a:pt x="9853" y="10599"/>
                  </a:cubicBezTo>
                  <a:cubicBezTo>
                    <a:pt x="8716" y="13017"/>
                    <a:pt x="7200" y="14951"/>
                    <a:pt x="6063" y="16724"/>
                  </a:cubicBezTo>
                  <a:cubicBezTo>
                    <a:pt x="4926" y="18498"/>
                    <a:pt x="4168" y="20109"/>
                    <a:pt x="4926" y="20754"/>
                  </a:cubicBezTo>
                  <a:cubicBezTo>
                    <a:pt x="5684" y="21399"/>
                    <a:pt x="7958" y="21077"/>
                    <a:pt x="10989" y="20271"/>
                  </a:cubicBezTo>
                  <a:cubicBezTo>
                    <a:pt x="14021" y="19465"/>
                    <a:pt x="17811" y="18175"/>
                    <a:pt x="21600" y="168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2" name="Line"/>
            <p:cNvSpPr/>
            <p:nvPr/>
          </p:nvSpPr>
          <p:spPr>
            <a:xfrm>
              <a:off x="3450960" y="3067050"/>
              <a:ext cx="38101" cy="95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3" name="Line"/>
            <p:cNvSpPr/>
            <p:nvPr/>
          </p:nvSpPr>
          <p:spPr>
            <a:xfrm>
              <a:off x="3800210" y="2891593"/>
              <a:ext cx="291836" cy="3493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0" h="21347" fill="norm" stroke="1" extrusionOk="0">
                  <a:moveTo>
                    <a:pt x="0" y="2573"/>
                  </a:moveTo>
                  <a:cubicBezTo>
                    <a:pt x="0" y="1926"/>
                    <a:pt x="0" y="1280"/>
                    <a:pt x="313" y="762"/>
                  </a:cubicBezTo>
                  <a:cubicBezTo>
                    <a:pt x="626" y="245"/>
                    <a:pt x="1252" y="-143"/>
                    <a:pt x="1957" y="51"/>
                  </a:cubicBezTo>
                  <a:cubicBezTo>
                    <a:pt x="2661" y="245"/>
                    <a:pt x="3443" y="1021"/>
                    <a:pt x="4226" y="2638"/>
                  </a:cubicBezTo>
                  <a:cubicBezTo>
                    <a:pt x="5009" y="4255"/>
                    <a:pt x="5791" y="6712"/>
                    <a:pt x="6026" y="8264"/>
                  </a:cubicBezTo>
                  <a:cubicBezTo>
                    <a:pt x="6261" y="9816"/>
                    <a:pt x="5948" y="10463"/>
                    <a:pt x="5478" y="10463"/>
                  </a:cubicBezTo>
                  <a:cubicBezTo>
                    <a:pt x="5009" y="10463"/>
                    <a:pt x="4383" y="9816"/>
                    <a:pt x="4461" y="8523"/>
                  </a:cubicBezTo>
                  <a:cubicBezTo>
                    <a:pt x="4539" y="7229"/>
                    <a:pt x="5322" y="5289"/>
                    <a:pt x="6417" y="3996"/>
                  </a:cubicBezTo>
                  <a:cubicBezTo>
                    <a:pt x="7513" y="2703"/>
                    <a:pt x="8922" y="2056"/>
                    <a:pt x="10017" y="1732"/>
                  </a:cubicBezTo>
                  <a:cubicBezTo>
                    <a:pt x="11113" y="1409"/>
                    <a:pt x="11896" y="1409"/>
                    <a:pt x="12600" y="1603"/>
                  </a:cubicBezTo>
                  <a:cubicBezTo>
                    <a:pt x="13304" y="1797"/>
                    <a:pt x="13930" y="2185"/>
                    <a:pt x="13852" y="2444"/>
                  </a:cubicBezTo>
                  <a:cubicBezTo>
                    <a:pt x="13774" y="2703"/>
                    <a:pt x="12991" y="2832"/>
                    <a:pt x="12365" y="3414"/>
                  </a:cubicBezTo>
                  <a:cubicBezTo>
                    <a:pt x="11739" y="3996"/>
                    <a:pt x="11270" y="5031"/>
                    <a:pt x="11035" y="6001"/>
                  </a:cubicBezTo>
                  <a:cubicBezTo>
                    <a:pt x="10800" y="6971"/>
                    <a:pt x="10800" y="7876"/>
                    <a:pt x="11270" y="8329"/>
                  </a:cubicBezTo>
                  <a:cubicBezTo>
                    <a:pt x="11739" y="8782"/>
                    <a:pt x="12678" y="8782"/>
                    <a:pt x="13774" y="8329"/>
                  </a:cubicBezTo>
                  <a:cubicBezTo>
                    <a:pt x="14870" y="7876"/>
                    <a:pt x="16122" y="6971"/>
                    <a:pt x="17452" y="6001"/>
                  </a:cubicBezTo>
                  <a:cubicBezTo>
                    <a:pt x="18783" y="5031"/>
                    <a:pt x="20191" y="3996"/>
                    <a:pt x="20817" y="3867"/>
                  </a:cubicBezTo>
                  <a:cubicBezTo>
                    <a:pt x="21443" y="3737"/>
                    <a:pt x="21287" y="4513"/>
                    <a:pt x="21287" y="6841"/>
                  </a:cubicBezTo>
                  <a:cubicBezTo>
                    <a:pt x="21287" y="9170"/>
                    <a:pt x="21443" y="13050"/>
                    <a:pt x="21522" y="15443"/>
                  </a:cubicBezTo>
                  <a:cubicBezTo>
                    <a:pt x="21600" y="17835"/>
                    <a:pt x="21600" y="18741"/>
                    <a:pt x="21522" y="19582"/>
                  </a:cubicBezTo>
                  <a:cubicBezTo>
                    <a:pt x="21443" y="20422"/>
                    <a:pt x="21287" y="21198"/>
                    <a:pt x="20817" y="21328"/>
                  </a:cubicBezTo>
                  <a:cubicBezTo>
                    <a:pt x="20348" y="21457"/>
                    <a:pt x="19565" y="20940"/>
                    <a:pt x="18939" y="19452"/>
                  </a:cubicBezTo>
                  <a:cubicBezTo>
                    <a:pt x="18313" y="17965"/>
                    <a:pt x="17843" y="15507"/>
                    <a:pt x="17374" y="130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4" name="Line"/>
            <p:cNvSpPr/>
            <p:nvPr/>
          </p:nvSpPr>
          <p:spPr>
            <a:xfrm>
              <a:off x="4073260" y="2867755"/>
              <a:ext cx="57151" cy="278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6" fill="norm" stroke="1" extrusionOk="0">
                  <a:moveTo>
                    <a:pt x="0" y="1782"/>
                  </a:moveTo>
                  <a:cubicBezTo>
                    <a:pt x="4000" y="239"/>
                    <a:pt x="8000" y="-1304"/>
                    <a:pt x="11600" y="1782"/>
                  </a:cubicBezTo>
                  <a:cubicBezTo>
                    <a:pt x="15200" y="4867"/>
                    <a:pt x="18400" y="12582"/>
                    <a:pt x="21600" y="202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5" name="Line"/>
            <p:cNvSpPr/>
            <p:nvPr/>
          </p:nvSpPr>
          <p:spPr>
            <a:xfrm>
              <a:off x="4148644" y="2910690"/>
              <a:ext cx="73108" cy="1627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63" h="21287" fill="norm" stroke="1" extrusionOk="0">
                  <a:moveTo>
                    <a:pt x="1976" y="9656"/>
                  </a:moveTo>
                  <a:cubicBezTo>
                    <a:pt x="6646" y="7718"/>
                    <a:pt x="11316" y="5779"/>
                    <a:pt x="14819" y="3979"/>
                  </a:cubicBezTo>
                  <a:cubicBezTo>
                    <a:pt x="18322" y="2179"/>
                    <a:pt x="20657" y="518"/>
                    <a:pt x="20073" y="102"/>
                  </a:cubicBezTo>
                  <a:cubicBezTo>
                    <a:pt x="19489" y="-313"/>
                    <a:pt x="15987" y="518"/>
                    <a:pt x="12192" y="2872"/>
                  </a:cubicBezTo>
                  <a:cubicBezTo>
                    <a:pt x="8398" y="5225"/>
                    <a:pt x="4311" y="9102"/>
                    <a:pt x="1976" y="11872"/>
                  </a:cubicBezTo>
                  <a:cubicBezTo>
                    <a:pt x="-359" y="14641"/>
                    <a:pt x="-943" y="16302"/>
                    <a:pt x="1976" y="17687"/>
                  </a:cubicBezTo>
                  <a:cubicBezTo>
                    <a:pt x="4895" y="19072"/>
                    <a:pt x="11316" y="20179"/>
                    <a:pt x="17738" y="2128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6" name="Line"/>
            <p:cNvSpPr/>
            <p:nvPr/>
          </p:nvSpPr>
          <p:spPr>
            <a:xfrm>
              <a:off x="4281316" y="2911872"/>
              <a:ext cx="84045" cy="1518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18" h="20941" fill="norm" stroke="1" extrusionOk="0">
                  <a:moveTo>
                    <a:pt x="20918" y="2134"/>
                  </a:moveTo>
                  <a:cubicBezTo>
                    <a:pt x="18811" y="1258"/>
                    <a:pt x="16703" y="383"/>
                    <a:pt x="14333" y="91"/>
                  </a:cubicBezTo>
                  <a:cubicBezTo>
                    <a:pt x="11962" y="-201"/>
                    <a:pt x="9328" y="91"/>
                    <a:pt x="6167" y="2718"/>
                  </a:cubicBezTo>
                  <a:cubicBezTo>
                    <a:pt x="3006" y="5345"/>
                    <a:pt x="-682" y="10307"/>
                    <a:pt x="108" y="13956"/>
                  </a:cubicBezTo>
                  <a:cubicBezTo>
                    <a:pt x="898" y="17604"/>
                    <a:pt x="6167" y="19940"/>
                    <a:pt x="10118" y="20669"/>
                  </a:cubicBezTo>
                  <a:cubicBezTo>
                    <a:pt x="14069" y="21399"/>
                    <a:pt x="16703" y="20523"/>
                    <a:pt x="19338" y="196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7" name="Line"/>
            <p:cNvSpPr/>
            <p:nvPr/>
          </p:nvSpPr>
          <p:spPr>
            <a:xfrm>
              <a:off x="4403942" y="2667000"/>
              <a:ext cx="215419" cy="402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3" h="21504" fill="norm" stroke="1" extrusionOk="0">
                  <a:moveTo>
                    <a:pt x="9390" y="0"/>
                  </a:moveTo>
                  <a:cubicBezTo>
                    <a:pt x="7712" y="1131"/>
                    <a:pt x="6034" y="2262"/>
                    <a:pt x="4671" y="4750"/>
                  </a:cubicBezTo>
                  <a:cubicBezTo>
                    <a:pt x="3308" y="7238"/>
                    <a:pt x="2260" y="11083"/>
                    <a:pt x="1735" y="13853"/>
                  </a:cubicBezTo>
                  <a:cubicBezTo>
                    <a:pt x="1211" y="16624"/>
                    <a:pt x="1211" y="18320"/>
                    <a:pt x="1316" y="19508"/>
                  </a:cubicBezTo>
                  <a:cubicBezTo>
                    <a:pt x="1421" y="20695"/>
                    <a:pt x="1630" y="21374"/>
                    <a:pt x="2050" y="21487"/>
                  </a:cubicBezTo>
                  <a:cubicBezTo>
                    <a:pt x="2469" y="21600"/>
                    <a:pt x="3098" y="21148"/>
                    <a:pt x="3413" y="20299"/>
                  </a:cubicBezTo>
                  <a:cubicBezTo>
                    <a:pt x="3727" y="19451"/>
                    <a:pt x="3727" y="18207"/>
                    <a:pt x="3413" y="17303"/>
                  </a:cubicBezTo>
                  <a:cubicBezTo>
                    <a:pt x="3098" y="16398"/>
                    <a:pt x="2469" y="15832"/>
                    <a:pt x="1630" y="15324"/>
                  </a:cubicBezTo>
                  <a:cubicBezTo>
                    <a:pt x="792" y="14815"/>
                    <a:pt x="-257" y="14362"/>
                    <a:pt x="58" y="14023"/>
                  </a:cubicBezTo>
                  <a:cubicBezTo>
                    <a:pt x="372" y="13684"/>
                    <a:pt x="2050" y="13458"/>
                    <a:pt x="5825" y="12779"/>
                  </a:cubicBezTo>
                  <a:cubicBezTo>
                    <a:pt x="9599" y="12101"/>
                    <a:pt x="15471" y="10970"/>
                    <a:pt x="21343" y="98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8" name="Line"/>
            <p:cNvSpPr/>
            <p:nvPr/>
          </p:nvSpPr>
          <p:spPr>
            <a:xfrm>
              <a:off x="4746830" y="2698750"/>
              <a:ext cx="190004" cy="381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7" h="21495" fill="norm" stroke="1" extrusionOk="0">
                  <a:moveTo>
                    <a:pt x="7780" y="0"/>
                  </a:moveTo>
                  <a:cubicBezTo>
                    <a:pt x="6831" y="4415"/>
                    <a:pt x="5881" y="8831"/>
                    <a:pt x="5050" y="12232"/>
                  </a:cubicBezTo>
                  <a:cubicBezTo>
                    <a:pt x="4220" y="15633"/>
                    <a:pt x="3507" y="18020"/>
                    <a:pt x="2677" y="19512"/>
                  </a:cubicBezTo>
                  <a:cubicBezTo>
                    <a:pt x="1846" y="21003"/>
                    <a:pt x="896" y="21600"/>
                    <a:pt x="422" y="21481"/>
                  </a:cubicBezTo>
                  <a:cubicBezTo>
                    <a:pt x="-53" y="21361"/>
                    <a:pt x="-53" y="20526"/>
                    <a:pt x="66" y="19094"/>
                  </a:cubicBezTo>
                  <a:cubicBezTo>
                    <a:pt x="184" y="17662"/>
                    <a:pt x="422" y="15633"/>
                    <a:pt x="1609" y="14320"/>
                  </a:cubicBezTo>
                  <a:cubicBezTo>
                    <a:pt x="2795" y="13008"/>
                    <a:pt x="4932" y="12411"/>
                    <a:pt x="7899" y="11039"/>
                  </a:cubicBezTo>
                  <a:cubicBezTo>
                    <a:pt x="10866" y="9666"/>
                    <a:pt x="14663" y="7518"/>
                    <a:pt x="17156" y="5788"/>
                  </a:cubicBezTo>
                  <a:cubicBezTo>
                    <a:pt x="19648" y="4057"/>
                    <a:pt x="20835" y="2745"/>
                    <a:pt x="21191" y="2506"/>
                  </a:cubicBezTo>
                  <a:cubicBezTo>
                    <a:pt x="21547" y="2267"/>
                    <a:pt x="21072" y="3103"/>
                    <a:pt x="19885" y="5310"/>
                  </a:cubicBezTo>
                  <a:cubicBezTo>
                    <a:pt x="18699" y="7518"/>
                    <a:pt x="16800" y="11098"/>
                    <a:pt x="15969" y="13843"/>
                  </a:cubicBezTo>
                  <a:cubicBezTo>
                    <a:pt x="15138" y="16588"/>
                    <a:pt x="15376" y="18497"/>
                    <a:pt x="15613" y="204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69" name="Line"/>
            <p:cNvSpPr/>
            <p:nvPr/>
          </p:nvSpPr>
          <p:spPr>
            <a:xfrm>
              <a:off x="4904052" y="3022599"/>
              <a:ext cx="101933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04" h="21600" fill="norm" stroke="1" extrusionOk="0">
                  <a:moveTo>
                    <a:pt x="6439" y="1662"/>
                  </a:moveTo>
                  <a:cubicBezTo>
                    <a:pt x="4362" y="3323"/>
                    <a:pt x="2285" y="4985"/>
                    <a:pt x="1039" y="7754"/>
                  </a:cubicBezTo>
                  <a:cubicBezTo>
                    <a:pt x="-208" y="10523"/>
                    <a:pt x="-623" y="14400"/>
                    <a:pt x="1454" y="17169"/>
                  </a:cubicBezTo>
                  <a:cubicBezTo>
                    <a:pt x="3531" y="19938"/>
                    <a:pt x="8100" y="21600"/>
                    <a:pt x="11215" y="21600"/>
                  </a:cubicBezTo>
                  <a:cubicBezTo>
                    <a:pt x="14331" y="21600"/>
                    <a:pt x="15992" y="19938"/>
                    <a:pt x="17654" y="18000"/>
                  </a:cubicBezTo>
                  <a:cubicBezTo>
                    <a:pt x="19315" y="16062"/>
                    <a:pt x="20977" y="13846"/>
                    <a:pt x="19315" y="10800"/>
                  </a:cubicBezTo>
                  <a:cubicBezTo>
                    <a:pt x="17654" y="7754"/>
                    <a:pt x="12669" y="3877"/>
                    <a:pt x="768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0" name="Line"/>
            <p:cNvSpPr/>
            <p:nvPr/>
          </p:nvSpPr>
          <p:spPr>
            <a:xfrm>
              <a:off x="1920610" y="1825153"/>
              <a:ext cx="284839" cy="275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1" h="21314" fill="norm" stroke="1" extrusionOk="0">
                  <a:moveTo>
                    <a:pt x="0" y="773"/>
                  </a:moveTo>
                  <a:cubicBezTo>
                    <a:pt x="800" y="6827"/>
                    <a:pt x="1600" y="12882"/>
                    <a:pt x="2080" y="16482"/>
                  </a:cubicBezTo>
                  <a:cubicBezTo>
                    <a:pt x="2560" y="20082"/>
                    <a:pt x="2720" y="21227"/>
                    <a:pt x="2720" y="21309"/>
                  </a:cubicBezTo>
                  <a:cubicBezTo>
                    <a:pt x="2720" y="21391"/>
                    <a:pt x="2560" y="20409"/>
                    <a:pt x="2480" y="19346"/>
                  </a:cubicBezTo>
                  <a:cubicBezTo>
                    <a:pt x="2400" y="18282"/>
                    <a:pt x="2400" y="17136"/>
                    <a:pt x="2720" y="16318"/>
                  </a:cubicBezTo>
                  <a:cubicBezTo>
                    <a:pt x="3040" y="15500"/>
                    <a:pt x="3680" y="15009"/>
                    <a:pt x="4800" y="13700"/>
                  </a:cubicBezTo>
                  <a:cubicBezTo>
                    <a:pt x="5920" y="12391"/>
                    <a:pt x="7520" y="10264"/>
                    <a:pt x="8480" y="8382"/>
                  </a:cubicBezTo>
                  <a:cubicBezTo>
                    <a:pt x="9440" y="6500"/>
                    <a:pt x="9760" y="4864"/>
                    <a:pt x="10080" y="3309"/>
                  </a:cubicBezTo>
                  <a:cubicBezTo>
                    <a:pt x="10400" y="1755"/>
                    <a:pt x="10720" y="282"/>
                    <a:pt x="10880" y="36"/>
                  </a:cubicBezTo>
                  <a:cubicBezTo>
                    <a:pt x="11040" y="-209"/>
                    <a:pt x="11040" y="773"/>
                    <a:pt x="10960" y="3391"/>
                  </a:cubicBezTo>
                  <a:cubicBezTo>
                    <a:pt x="10880" y="6009"/>
                    <a:pt x="10720" y="10264"/>
                    <a:pt x="10880" y="13209"/>
                  </a:cubicBezTo>
                  <a:cubicBezTo>
                    <a:pt x="11040" y="16155"/>
                    <a:pt x="11520" y="17791"/>
                    <a:pt x="12160" y="18773"/>
                  </a:cubicBezTo>
                  <a:cubicBezTo>
                    <a:pt x="12800" y="19755"/>
                    <a:pt x="13600" y="20082"/>
                    <a:pt x="14400" y="20000"/>
                  </a:cubicBezTo>
                  <a:cubicBezTo>
                    <a:pt x="15200" y="19918"/>
                    <a:pt x="16000" y="19427"/>
                    <a:pt x="16720" y="18446"/>
                  </a:cubicBezTo>
                  <a:cubicBezTo>
                    <a:pt x="17440" y="17464"/>
                    <a:pt x="18080" y="15991"/>
                    <a:pt x="18160" y="15582"/>
                  </a:cubicBezTo>
                  <a:cubicBezTo>
                    <a:pt x="18240" y="15173"/>
                    <a:pt x="17760" y="15827"/>
                    <a:pt x="17600" y="16646"/>
                  </a:cubicBezTo>
                  <a:cubicBezTo>
                    <a:pt x="17440" y="17464"/>
                    <a:pt x="17600" y="18446"/>
                    <a:pt x="18080" y="19100"/>
                  </a:cubicBezTo>
                  <a:cubicBezTo>
                    <a:pt x="18560" y="19755"/>
                    <a:pt x="19360" y="20082"/>
                    <a:pt x="20000" y="19836"/>
                  </a:cubicBezTo>
                  <a:cubicBezTo>
                    <a:pt x="20640" y="19591"/>
                    <a:pt x="21120" y="18773"/>
                    <a:pt x="21360" y="17955"/>
                  </a:cubicBezTo>
                  <a:cubicBezTo>
                    <a:pt x="21600" y="17136"/>
                    <a:pt x="21600" y="16318"/>
                    <a:pt x="21280" y="15582"/>
                  </a:cubicBezTo>
                  <a:cubicBezTo>
                    <a:pt x="20960" y="14846"/>
                    <a:pt x="20320" y="14191"/>
                    <a:pt x="19680" y="135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1" name="Line"/>
            <p:cNvSpPr/>
            <p:nvPr/>
          </p:nvSpPr>
          <p:spPr>
            <a:xfrm>
              <a:off x="2307960" y="1866900"/>
              <a:ext cx="6351" cy="57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2" name="Line"/>
            <p:cNvSpPr/>
            <p:nvPr/>
          </p:nvSpPr>
          <p:spPr>
            <a:xfrm>
              <a:off x="2352410" y="2063750"/>
              <a:ext cx="3175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3" name="Line"/>
            <p:cNvSpPr/>
            <p:nvPr/>
          </p:nvSpPr>
          <p:spPr>
            <a:xfrm>
              <a:off x="2515393" y="1827488"/>
              <a:ext cx="224368" cy="363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8" h="20943" fill="norm" stroke="1" extrusionOk="0">
                  <a:moveTo>
                    <a:pt x="202" y="20943"/>
                  </a:moveTo>
                  <a:cubicBezTo>
                    <a:pt x="0" y="18380"/>
                    <a:pt x="-202" y="15818"/>
                    <a:pt x="404" y="12767"/>
                  </a:cubicBezTo>
                  <a:cubicBezTo>
                    <a:pt x="1009" y="9716"/>
                    <a:pt x="2422" y="6177"/>
                    <a:pt x="3230" y="4102"/>
                  </a:cubicBezTo>
                  <a:cubicBezTo>
                    <a:pt x="4037" y="2028"/>
                    <a:pt x="4239" y="1418"/>
                    <a:pt x="4441" y="746"/>
                  </a:cubicBezTo>
                  <a:cubicBezTo>
                    <a:pt x="4643" y="75"/>
                    <a:pt x="4845" y="-657"/>
                    <a:pt x="4643" y="1051"/>
                  </a:cubicBezTo>
                  <a:cubicBezTo>
                    <a:pt x="4441" y="2760"/>
                    <a:pt x="3835" y="6909"/>
                    <a:pt x="3936" y="9777"/>
                  </a:cubicBezTo>
                  <a:cubicBezTo>
                    <a:pt x="4037" y="12645"/>
                    <a:pt x="4845" y="14231"/>
                    <a:pt x="5753" y="15085"/>
                  </a:cubicBezTo>
                  <a:cubicBezTo>
                    <a:pt x="6662" y="15940"/>
                    <a:pt x="7671" y="16062"/>
                    <a:pt x="8579" y="15879"/>
                  </a:cubicBezTo>
                  <a:cubicBezTo>
                    <a:pt x="9488" y="15696"/>
                    <a:pt x="10295" y="15207"/>
                    <a:pt x="11506" y="13011"/>
                  </a:cubicBezTo>
                  <a:cubicBezTo>
                    <a:pt x="12718" y="10814"/>
                    <a:pt x="14333" y="6909"/>
                    <a:pt x="15342" y="4346"/>
                  </a:cubicBezTo>
                  <a:cubicBezTo>
                    <a:pt x="16351" y="1784"/>
                    <a:pt x="16755" y="563"/>
                    <a:pt x="16957" y="258"/>
                  </a:cubicBezTo>
                  <a:cubicBezTo>
                    <a:pt x="17159" y="-47"/>
                    <a:pt x="17159" y="563"/>
                    <a:pt x="16957" y="2150"/>
                  </a:cubicBezTo>
                  <a:cubicBezTo>
                    <a:pt x="16755" y="3736"/>
                    <a:pt x="16351" y="6299"/>
                    <a:pt x="17058" y="8129"/>
                  </a:cubicBezTo>
                  <a:cubicBezTo>
                    <a:pt x="17764" y="9960"/>
                    <a:pt x="19581" y="11058"/>
                    <a:pt x="21398" y="121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4" name="Line"/>
            <p:cNvSpPr/>
            <p:nvPr/>
          </p:nvSpPr>
          <p:spPr>
            <a:xfrm>
              <a:off x="2835010" y="1930400"/>
              <a:ext cx="13335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5" name="Line"/>
            <p:cNvSpPr/>
            <p:nvPr/>
          </p:nvSpPr>
          <p:spPr>
            <a:xfrm>
              <a:off x="2892160" y="2032000"/>
              <a:ext cx="82551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6" name="Line"/>
            <p:cNvSpPr/>
            <p:nvPr/>
          </p:nvSpPr>
          <p:spPr>
            <a:xfrm>
              <a:off x="3069960" y="1803140"/>
              <a:ext cx="204421" cy="2796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6" h="21457" fill="norm" stroke="1" extrusionOk="0">
                  <a:moveTo>
                    <a:pt x="0" y="21457"/>
                  </a:moveTo>
                  <a:cubicBezTo>
                    <a:pt x="668" y="18859"/>
                    <a:pt x="1336" y="16260"/>
                    <a:pt x="2227" y="13905"/>
                  </a:cubicBezTo>
                  <a:cubicBezTo>
                    <a:pt x="3118" y="11550"/>
                    <a:pt x="4231" y="9439"/>
                    <a:pt x="5233" y="7652"/>
                  </a:cubicBezTo>
                  <a:cubicBezTo>
                    <a:pt x="6235" y="5866"/>
                    <a:pt x="7126" y="4404"/>
                    <a:pt x="7571" y="4161"/>
                  </a:cubicBezTo>
                  <a:cubicBezTo>
                    <a:pt x="8016" y="3917"/>
                    <a:pt x="8016" y="4892"/>
                    <a:pt x="7905" y="6759"/>
                  </a:cubicBezTo>
                  <a:cubicBezTo>
                    <a:pt x="7794" y="8627"/>
                    <a:pt x="7571" y="11388"/>
                    <a:pt x="7682" y="13255"/>
                  </a:cubicBezTo>
                  <a:cubicBezTo>
                    <a:pt x="7794" y="15123"/>
                    <a:pt x="8239" y="16098"/>
                    <a:pt x="9019" y="16747"/>
                  </a:cubicBezTo>
                  <a:cubicBezTo>
                    <a:pt x="9798" y="17397"/>
                    <a:pt x="10911" y="17722"/>
                    <a:pt x="12025" y="17234"/>
                  </a:cubicBezTo>
                  <a:cubicBezTo>
                    <a:pt x="13138" y="16747"/>
                    <a:pt x="14252" y="15448"/>
                    <a:pt x="15588" y="12849"/>
                  </a:cubicBezTo>
                  <a:cubicBezTo>
                    <a:pt x="16924" y="10251"/>
                    <a:pt x="18482" y="6353"/>
                    <a:pt x="19596" y="3836"/>
                  </a:cubicBezTo>
                  <a:cubicBezTo>
                    <a:pt x="20709" y="1319"/>
                    <a:pt x="21377" y="182"/>
                    <a:pt x="21489" y="19"/>
                  </a:cubicBezTo>
                  <a:cubicBezTo>
                    <a:pt x="21600" y="-143"/>
                    <a:pt x="21155" y="669"/>
                    <a:pt x="20487" y="3186"/>
                  </a:cubicBezTo>
                  <a:cubicBezTo>
                    <a:pt x="19819" y="5704"/>
                    <a:pt x="18928" y="9926"/>
                    <a:pt x="18482" y="12525"/>
                  </a:cubicBezTo>
                  <a:cubicBezTo>
                    <a:pt x="18037" y="15123"/>
                    <a:pt x="18037" y="16098"/>
                    <a:pt x="18482" y="16828"/>
                  </a:cubicBezTo>
                  <a:cubicBezTo>
                    <a:pt x="18928" y="17559"/>
                    <a:pt x="19819" y="18046"/>
                    <a:pt x="20709" y="185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7" name="Line"/>
            <p:cNvSpPr/>
            <p:nvPr/>
          </p:nvSpPr>
          <p:spPr>
            <a:xfrm>
              <a:off x="3318668" y="1949449"/>
              <a:ext cx="58610" cy="74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24" h="21150" fill="norm" stroke="1" extrusionOk="0">
                  <a:moveTo>
                    <a:pt x="8566" y="0"/>
                  </a:moveTo>
                  <a:cubicBezTo>
                    <a:pt x="5587" y="1800"/>
                    <a:pt x="2607" y="3600"/>
                    <a:pt x="1118" y="6000"/>
                  </a:cubicBezTo>
                  <a:cubicBezTo>
                    <a:pt x="-372" y="8400"/>
                    <a:pt x="-372" y="11400"/>
                    <a:pt x="1118" y="14100"/>
                  </a:cubicBezTo>
                  <a:cubicBezTo>
                    <a:pt x="2607" y="16800"/>
                    <a:pt x="5587" y="19200"/>
                    <a:pt x="8938" y="20400"/>
                  </a:cubicBezTo>
                  <a:cubicBezTo>
                    <a:pt x="12290" y="21600"/>
                    <a:pt x="16014" y="21600"/>
                    <a:pt x="18249" y="18600"/>
                  </a:cubicBezTo>
                  <a:cubicBezTo>
                    <a:pt x="20483" y="15600"/>
                    <a:pt x="21228" y="9600"/>
                    <a:pt x="20111" y="6300"/>
                  </a:cubicBezTo>
                  <a:cubicBezTo>
                    <a:pt x="18994" y="3000"/>
                    <a:pt x="16014" y="2400"/>
                    <a:pt x="13035" y="18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8" name="Line"/>
            <p:cNvSpPr/>
            <p:nvPr/>
          </p:nvSpPr>
          <p:spPr>
            <a:xfrm>
              <a:off x="6035410" y="0"/>
              <a:ext cx="850901" cy="6572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009" y="7"/>
                    <a:pt x="20418" y="14"/>
                    <a:pt x="19693" y="111"/>
                  </a:cubicBezTo>
                  <a:cubicBezTo>
                    <a:pt x="18967" y="209"/>
                    <a:pt x="18107" y="397"/>
                    <a:pt x="17490" y="623"/>
                  </a:cubicBezTo>
                  <a:cubicBezTo>
                    <a:pt x="16872" y="849"/>
                    <a:pt x="16496" y="1113"/>
                    <a:pt x="16146" y="1370"/>
                  </a:cubicBezTo>
                  <a:cubicBezTo>
                    <a:pt x="15797" y="1628"/>
                    <a:pt x="15475" y="1878"/>
                    <a:pt x="15179" y="2122"/>
                  </a:cubicBezTo>
                  <a:cubicBezTo>
                    <a:pt x="14884" y="2365"/>
                    <a:pt x="14615" y="2602"/>
                    <a:pt x="14346" y="2859"/>
                  </a:cubicBezTo>
                  <a:cubicBezTo>
                    <a:pt x="14078" y="3117"/>
                    <a:pt x="13809" y="3395"/>
                    <a:pt x="13513" y="3680"/>
                  </a:cubicBezTo>
                  <a:cubicBezTo>
                    <a:pt x="13218" y="3965"/>
                    <a:pt x="12896" y="4257"/>
                    <a:pt x="12627" y="4511"/>
                  </a:cubicBezTo>
                  <a:cubicBezTo>
                    <a:pt x="12358" y="4765"/>
                    <a:pt x="12143" y="4981"/>
                    <a:pt x="11955" y="5203"/>
                  </a:cubicBezTo>
                  <a:cubicBezTo>
                    <a:pt x="11767" y="5426"/>
                    <a:pt x="11606" y="5656"/>
                    <a:pt x="11445" y="5885"/>
                  </a:cubicBezTo>
                  <a:cubicBezTo>
                    <a:pt x="11284" y="6115"/>
                    <a:pt x="11122" y="6344"/>
                    <a:pt x="10961" y="6574"/>
                  </a:cubicBezTo>
                  <a:cubicBezTo>
                    <a:pt x="10800" y="6803"/>
                    <a:pt x="10639" y="7033"/>
                    <a:pt x="10504" y="7273"/>
                  </a:cubicBezTo>
                  <a:cubicBezTo>
                    <a:pt x="10370" y="7513"/>
                    <a:pt x="10263" y="7763"/>
                    <a:pt x="10155" y="8028"/>
                  </a:cubicBezTo>
                  <a:cubicBezTo>
                    <a:pt x="10048" y="8292"/>
                    <a:pt x="9940" y="8570"/>
                    <a:pt x="9860" y="8849"/>
                  </a:cubicBezTo>
                  <a:cubicBezTo>
                    <a:pt x="9779" y="9127"/>
                    <a:pt x="9725" y="9405"/>
                    <a:pt x="9699" y="9687"/>
                  </a:cubicBezTo>
                  <a:cubicBezTo>
                    <a:pt x="9672" y="9969"/>
                    <a:pt x="9672" y="10254"/>
                    <a:pt x="9645" y="10539"/>
                  </a:cubicBezTo>
                  <a:cubicBezTo>
                    <a:pt x="9618" y="10824"/>
                    <a:pt x="9564" y="11110"/>
                    <a:pt x="9510" y="11402"/>
                  </a:cubicBezTo>
                  <a:cubicBezTo>
                    <a:pt x="9457" y="11694"/>
                    <a:pt x="9403" y="11993"/>
                    <a:pt x="9322" y="12289"/>
                  </a:cubicBezTo>
                  <a:cubicBezTo>
                    <a:pt x="9242" y="12584"/>
                    <a:pt x="9134" y="12877"/>
                    <a:pt x="9000" y="13172"/>
                  </a:cubicBezTo>
                  <a:cubicBezTo>
                    <a:pt x="8866" y="13468"/>
                    <a:pt x="8704" y="13767"/>
                    <a:pt x="8516" y="14066"/>
                  </a:cubicBezTo>
                  <a:cubicBezTo>
                    <a:pt x="8328" y="14365"/>
                    <a:pt x="8113" y="14664"/>
                    <a:pt x="7872" y="14960"/>
                  </a:cubicBezTo>
                  <a:cubicBezTo>
                    <a:pt x="7630" y="15256"/>
                    <a:pt x="7361" y="15548"/>
                    <a:pt x="7093" y="15833"/>
                  </a:cubicBezTo>
                  <a:cubicBezTo>
                    <a:pt x="6824" y="16118"/>
                    <a:pt x="6555" y="16397"/>
                    <a:pt x="6260" y="16664"/>
                  </a:cubicBezTo>
                  <a:cubicBezTo>
                    <a:pt x="5964" y="16932"/>
                    <a:pt x="5642" y="17190"/>
                    <a:pt x="5319" y="17443"/>
                  </a:cubicBezTo>
                  <a:cubicBezTo>
                    <a:pt x="4997" y="17697"/>
                    <a:pt x="4675" y="17948"/>
                    <a:pt x="4325" y="18202"/>
                  </a:cubicBezTo>
                  <a:cubicBezTo>
                    <a:pt x="3976" y="18456"/>
                    <a:pt x="3600" y="18713"/>
                    <a:pt x="3143" y="19002"/>
                  </a:cubicBezTo>
                  <a:cubicBezTo>
                    <a:pt x="2687" y="19290"/>
                    <a:pt x="2149" y="19610"/>
                    <a:pt x="1639" y="19944"/>
                  </a:cubicBezTo>
                  <a:cubicBezTo>
                    <a:pt x="1128" y="20278"/>
                    <a:pt x="645" y="20626"/>
                    <a:pt x="376" y="20904"/>
                  </a:cubicBezTo>
                  <a:cubicBezTo>
                    <a:pt x="107" y="21183"/>
                    <a:pt x="54" y="2139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79" name="Line"/>
            <p:cNvSpPr/>
            <p:nvPr/>
          </p:nvSpPr>
          <p:spPr>
            <a:xfrm>
              <a:off x="7495910" y="1187449"/>
              <a:ext cx="21998" cy="495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07" h="21600" fill="norm" stroke="1" extrusionOk="0">
                  <a:moveTo>
                    <a:pt x="0" y="0"/>
                  </a:moveTo>
                  <a:cubicBezTo>
                    <a:pt x="5891" y="2123"/>
                    <a:pt x="11782" y="4246"/>
                    <a:pt x="15709" y="7015"/>
                  </a:cubicBezTo>
                  <a:cubicBezTo>
                    <a:pt x="19636" y="9785"/>
                    <a:pt x="21600" y="13200"/>
                    <a:pt x="19636" y="15738"/>
                  </a:cubicBezTo>
                  <a:cubicBezTo>
                    <a:pt x="17673" y="18277"/>
                    <a:pt x="11782" y="19938"/>
                    <a:pt x="589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0" name="Line"/>
            <p:cNvSpPr/>
            <p:nvPr/>
          </p:nvSpPr>
          <p:spPr>
            <a:xfrm>
              <a:off x="7610210" y="1447800"/>
              <a:ext cx="190501" cy="63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840" y="16560"/>
                    <a:pt x="7680" y="11520"/>
                    <a:pt x="11280" y="7920"/>
                  </a:cubicBezTo>
                  <a:cubicBezTo>
                    <a:pt x="14880" y="4320"/>
                    <a:pt x="18240" y="216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1" name="Line"/>
            <p:cNvSpPr/>
            <p:nvPr/>
          </p:nvSpPr>
          <p:spPr>
            <a:xfrm>
              <a:off x="7990423" y="1276713"/>
              <a:ext cx="119707" cy="2459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05" h="21271" fill="norm" stroke="1" extrusionOk="0">
                  <a:moveTo>
                    <a:pt x="18807" y="518"/>
                  </a:moveTo>
                  <a:cubicBezTo>
                    <a:pt x="15146" y="152"/>
                    <a:pt x="11485" y="-214"/>
                    <a:pt x="8190" y="152"/>
                  </a:cubicBezTo>
                  <a:cubicBezTo>
                    <a:pt x="4896" y="518"/>
                    <a:pt x="1967" y="1617"/>
                    <a:pt x="685" y="2623"/>
                  </a:cubicBezTo>
                  <a:cubicBezTo>
                    <a:pt x="-596" y="3630"/>
                    <a:pt x="-230" y="4545"/>
                    <a:pt x="3065" y="6376"/>
                  </a:cubicBezTo>
                  <a:cubicBezTo>
                    <a:pt x="6360" y="8206"/>
                    <a:pt x="12584" y="10952"/>
                    <a:pt x="16245" y="13149"/>
                  </a:cubicBezTo>
                  <a:cubicBezTo>
                    <a:pt x="19906" y="15345"/>
                    <a:pt x="21004" y="16993"/>
                    <a:pt x="20638" y="18274"/>
                  </a:cubicBezTo>
                  <a:cubicBezTo>
                    <a:pt x="20272" y="19555"/>
                    <a:pt x="18441" y="20471"/>
                    <a:pt x="16611" y="20928"/>
                  </a:cubicBezTo>
                  <a:cubicBezTo>
                    <a:pt x="14780" y="21386"/>
                    <a:pt x="12950" y="21386"/>
                    <a:pt x="11668" y="20928"/>
                  </a:cubicBezTo>
                  <a:cubicBezTo>
                    <a:pt x="10387" y="20471"/>
                    <a:pt x="9655" y="19555"/>
                    <a:pt x="8923" y="186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2" name="Line"/>
            <p:cNvSpPr/>
            <p:nvPr/>
          </p:nvSpPr>
          <p:spPr>
            <a:xfrm>
              <a:off x="8171920" y="1212850"/>
              <a:ext cx="47891" cy="2528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8" h="21321" fill="norm" stroke="1" extrusionOk="0">
                  <a:moveTo>
                    <a:pt x="4344" y="11782"/>
                  </a:moveTo>
                  <a:cubicBezTo>
                    <a:pt x="4344" y="14460"/>
                    <a:pt x="4344" y="17137"/>
                    <a:pt x="3405" y="18922"/>
                  </a:cubicBezTo>
                  <a:cubicBezTo>
                    <a:pt x="2465" y="20707"/>
                    <a:pt x="587" y="21600"/>
                    <a:pt x="118" y="21243"/>
                  </a:cubicBezTo>
                  <a:cubicBezTo>
                    <a:pt x="-352" y="20886"/>
                    <a:pt x="587" y="19279"/>
                    <a:pt x="2935" y="15888"/>
                  </a:cubicBezTo>
                  <a:cubicBezTo>
                    <a:pt x="5283" y="12496"/>
                    <a:pt x="9039" y="7319"/>
                    <a:pt x="12326" y="4374"/>
                  </a:cubicBezTo>
                  <a:cubicBezTo>
                    <a:pt x="15613" y="1428"/>
                    <a:pt x="18431" y="714"/>
                    <a:pt x="2124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3" name="Line"/>
            <p:cNvSpPr/>
            <p:nvPr/>
          </p:nvSpPr>
          <p:spPr>
            <a:xfrm>
              <a:off x="8241787" y="1053925"/>
              <a:ext cx="529384" cy="4742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3" h="21416" fill="norm" stroke="1" extrusionOk="0">
                  <a:moveTo>
                    <a:pt x="5302" y="12337"/>
                  </a:moveTo>
                  <a:cubicBezTo>
                    <a:pt x="5130" y="11859"/>
                    <a:pt x="4958" y="11381"/>
                    <a:pt x="4442" y="11047"/>
                  </a:cubicBezTo>
                  <a:cubicBezTo>
                    <a:pt x="3926" y="10712"/>
                    <a:pt x="3065" y="10521"/>
                    <a:pt x="2291" y="11142"/>
                  </a:cubicBezTo>
                  <a:cubicBezTo>
                    <a:pt x="1516" y="11763"/>
                    <a:pt x="828" y="13197"/>
                    <a:pt x="440" y="14583"/>
                  </a:cubicBezTo>
                  <a:cubicBezTo>
                    <a:pt x="53" y="15969"/>
                    <a:pt x="-33" y="17307"/>
                    <a:pt x="10" y="18215"/>
                  </a:cubicBezTo>
                  <a:cubicBezTo>
                    <a:pt x="53" y="19123"/>
                    <a:pt x="225" y="19600"/>
                    <a:pt x="526" y="19792"/>
                  </a:cubicBezTo>
                  <a:cubicBezTo>
                    <a:pt x="828" y="19983"/>
                    <a:pt x="1258" y="19887"/>
                    <a:pt x="1946" y="19075"/>
                  </a:cubicBezTo>
                  <a:cubicBezTo>
                    <a:pt x="2635" y="18262"/>
                    <a:pt x="3581" y="16733"/>
                    <a:pt x="4442" y="14200"/>
                  </a:cubicBezTo>
                  <a:cubicBezTo>
                    <a:pt x="5302" y="11668"/>
                    <a:pt x="6077" y="8131"/>
                    <a:pt x="6507" y="6124"/>
                  </a:cubicBezTo>
                  <a:cubicBezTo>
                    <a:pt x="6938" y="4117"/>
                    <a:pt x="7024" y="3639"/>
                    <a:pt x="7067" y="2970"/>
                  </a:cubicBezTo>
                  <a:cubicBezTo>
                    <a:pt x="7110" y="2301"/>
                    <a:pt x="7110" y="1441"/>
                    <a:pt x="6938" y="1154"/>
                  </a:cubicBezTo>
                  <a:cubicBezTo>
                    <a:pt x="6765" y="868"/>
                    <a:pt x="6421" y="1154"/>
                    <a:pt x="5905" y="2827"/>
                  </a:cubicBezTo>
                  <a:cubicBezTo>
                    <a:pt x="5389" y="4500"/>
                    <a:pt x="4700" y="7558"/>
                    <a:pt x="4485" y="10664"/>
                  </a:cubicBezTo>
                  <a:cubicBezTo>
                    <a:pt x="4270" y="13770"/>
                    <a:pt x="4528" y="16924"/>
                    <a:pt x="4829" y="18740"/>
                  </a:cubicBezTo>
                  <a:cubicBezTo>
                    <a:pt x="5130" y="20556"/>
                    <a:pt x="5475" y="21034"/>
                    <a:pt x="5862" y="21273"/>
                  </a:cubicBezTo>
                  <a:cubicBezTo>
                    <a:pt x="6249" y="21512"/>
                    <a:pt x="6679" y="21512"/>
                    <a:pt x="7368" y="20795"/>
                  </a:cubicBezTo>
                  <a:cubicBezTo>
                    <a:pt x="8056" y="20078"/>
                    <a:pt x="9003" y="18645"/>
                    <a:pt x="9562" y="17689"/>
                  </a:cubicBezTo>
                  <a:cubicBezTo>
                    <a:pt x="10122" y="16733"/>
                    <a:pt x="10294" y="16255"/>
                    <a:pt x="10423" y="15730"/>
                  </a:cubicBezTo>
                  <a:cubicBezTo>
                    <a:pt x="10552" y="15204"/>
                    <a:pt x="10638" y="14631"/>
                    <a:pt x="10466" y="14200"/>
                  </a:cubicBezTo>
                  <a:cubicBezTo>
                    <a:pt x="10294" y="13770"/>
                    <a:pt x="9863" y="13484"/>
                    <a:pt x="9519" y="13579"/>
                  </a:cubicBezTo>
                  <a:cubicBezTo>
                    <a:pt x="9175" y="13675"/>
                    <a:pt x="8917" y="14153"/>
                    <a:pt x="8616" y="15108"/>
                  </a:cubicBezTo>
                  <a:cubicBezTo>
                    <a:pt x="8314" y="16064"/>
                    <a:pt x="7970" y="17498"/>
                    <a:pt x="7841" y="18454"/>
                  </a:cubicBezTo>
                  <a:cubicBezTo>
                    <a:pt x="7712" y="19409"/>
                    <a:pt x="7798" y="19887"/>
                    <a:pt x="8013" y="20270"/>
                  </a:cubicBezTo>
                  <a:cubicBezTo>
                    <a:pt x="8228" y="20652"/>
                    <a:pt x="8573" y="20939"/>
                    <a:pt x="9175" y="20986"/>
                  </a:cubicBezTo>
                  <a:cubicBezTo>
                    <a:pt x="9777" y="21034"/>
                    <a:pt x="10638" y="20843"/>
                    <a:pt x="11929" y="19792"/>
                  </a:cubicBezTo>
                  <a:cubicBezTo>
                    <a:pt x="13220" y="18740"/>
                    <a:pt x="14941" y="16829"/>
                    <a:pt x="15844" y="15539"/>
                  </a:cubicBezTo>
                  <a:cubicBezTo>
                    <a:pt x="16748" y="14248"/>
                    <a:pt x="16834" y="13579"/>
                    <a:pt x="16662" y="13340"/>
                  </a:cubicBezTo>
                  <a:cubicBezTo>
                    <a:pt x="16490" y="13101"/>
                    <a:pt x="16059" y="13293"/>
                    <a:pt x="15457" y="14200"/>
                  </a:cubicBezTo>
                  <a:cubicBezTo>
                    <a:pt x="14855" y="15108"/>
                    <a:pt x="14080" y="16733"/>
                    <a:pt x="13693" y="17785"/>
                  </a:cubicBezTo>
                  <a:cubicBezTo>
                    <a:pt x="13306" y="18836"/>
                    <a:pt x="13306" y="19314"/>
                    <a:pt x="13349" y="19792"/>
                  </a:cubicBezTo>
                  <a:cubicBezTo>
                    <a:pt x="13392" y="20270"/>
                    <a:pt x="13478" y="20747"/>
                    <a:pt x="13736" y="20986"/>
                  </a:cubicBezTo>
                  <a:cubicBezTo>
                    <a:pt x="13994" y="21225"/>
                    <a:pt x="14424" y="21225"/>
                    <a:pt x="15199" y="20270"/>
                  </a:cubicBezTo>
                  <a:cubicBezTo>
                    <a:pt x="15973" y="19314"/>
                    <a:pt x="17092" y="17402"/>
                    <a:pt x="18082" y="14917"/>
                  </a:cubicBezTo>
                  <a:cubicBezTo>
                    <a:pt x="19071" y="12432"/>
                    <a:pt x="19932" y="9374"/>
                    <a:pt x="20491" y="7128"/>
                  </a:cubicBezTo>
                  <a:cubicBezTo>
                    <a:pt x="21051" y="4882"/>
                    <a:pt x="21309" y="3448"/>
                    <a:pt x="21438" y="2254"/>
                  </a:cubicBezTo>
                  <a:cubicBezTo>
                    <a:pt x="21567" y="1059"/>
                    <a:pt x="21567" y="103"/>
                    <a:pt x="21309" y="8"/>
                  </a:cubicBezTo>
                  <a:cubicBezTo>
                    <a:pt x="21051" y="-88"/>
                    <a:pt x="20534" y="677"/>
                    <a:pt x="19932" y="2684"/>
                  </a:cubicBezTo>
                  <a:cubicBezTo>
                    <a:pt x="19330" y="4691"/>
                    <a:pt x="18641" y="7940"/>
                    <a:pt x="18426" y="10808"/>
                  </a:cubicBezTo>
                  <a:cubicBezTo>
                    <a:pt x="18211" y="13675"/>
                    <a:pt x="18469" y="16160"/>
                    <a:pt x="18727" y="186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4" name="Line"/>
            <p:cNvSpPr/>
            <p:nvPr/>
          </p:nvSpPr>
          <p:spPr>
            <a:xfrm>
              <a:off x="9535202" y="1136650"/>
              <a:ext cx="18109" cy="368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32" h="21600" fill="norm" stroke="1" extrusionOk="0">
                  <a:moveTo>
                    <a:pt x="13332" y="0"/>
                  </a:moveTo>
                  <a:cubicBezTo>
                    <a:pt x="6132" y="4097"/>
                    <a:pt x="-1068" y="8193"/>
                    <a:pt x="132" y="11793"/>
                  </a:cubicBezTo>
                  <a:cubicBezTo>
                    <a:pt x="1332" y="15393"/>
                    <a:pt x="10932" y="18497"/>
                    <a:pt x="2053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5" name="Line"/>
            <p:cNvSpPr/>
            <p:nvPr/>
          </p:nvSpPr>
          <p:spPr>
            <a:xfrm>
              <a:off x="9364511" y="1092200"/>
              <a:ext cx="334850" cy="107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1" h="21600" fill="norm" stroke="1" extrusionOk="0">
                  <a:moveTo>
                    <a:pt x="1929" y="21600"/>
                  </a:moveTo>
                  <a:cubicBezTo>
                    <a:pt x="1521" y="19482"/>
                    <a:pt x="1114" y="17365"/>
                    <a:pt x="706" y="15459"/>
                  </a:cubicBezTo>
                  <a:cubicBezTo>
                    <a:pt x="299" y="13553"/>
                    <a:pt x="-109" y="11859"/>
                    <a:pt x="27" y="10588"/>
                  </a:cubicBezTo>
                  <a:cubicBezTo>
                    <a:pt x="163" y="9318"/>
                    <a:pt x="842" y="8471"/>
                    <a:pt x="3355" y="6988"/>
                  </a:cubicBezTo>
                  <a:cubicBezTo>
                    <a:pt x="5868" y="5506"/>
                    <a:pt x="10216" y="3388"/>
                    <a:pt x="13544" y="2118"/>
                  </a:cubicBezTo>
                  <a:cubicBezTo>
                    <a:pt x="16872" y="847"/>
                    <a:pt x="19182" y="424"/>
                    <a:pt x="2149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6" name="Line"/>
            <p:cNvSpPr/>
            <p:nvPr/>
          </p:nvSpPr>
          <p:spPr>
            <a:xfrm>
              <a:off x="9686660" y="1352550"/>
              <a:ext cx="171451" cy="57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7" name="Line"/>
            <p:cNvSpPr/>
            <p:nvPr/>
          </p:nvSpPr>
          <p:spPr>
            <a:xfrm>
              <a:off x="9989416" y="1073150"/>
              <a:ext cx="59195" cy="412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0" h="21600" fill="norm" stroke="1" extrusionOk="0">
                  <a:moveTo>
                    <a:pt x="20830" y="0"/>
                  </a:moveTo>
                  <a:cubicBezTo>
                    <a:pt x="14127" y="3766"/>
                    <a:pt x="7423" y="7532"/>
                    <a:pt x="3699" y="10578"/>
                  </a:cubicBezTo>
                  <a:cubicBezTo>
                    <a:pt x="-25" y="13625"/>
                    <a:pt x="-770" y="15951"/>
                    <a:pt x="720" y="17668"/>
                  </a:cubicBezTo>
                  <a:cubicBezTo>
                    <a:pt x="2209" y="19385"/>
                    <a:pt x="5933" y="20492"/>
                    <a:pt x="9658" y="21046"/>
                  </a:cubicBezTo>
                  <a:cubicBezTo>
                    <a:pt x="13382" y="21600"/>
                    <a:pt x="17106" y="21600"/>
                    <a:pt x="2083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8" name="Line"/>
            <p:cNvSpPr/>
            <p:nvPr/>
          </p:nvSpPr>
          <p:spPr>
            <a:xfrm>
              <a:off x="9959710" y="1305655"/>
              <a:ext cx="152401" cy="278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6" fill="norm" stroke="1" extrusionOk="0">
                  <a:moveTo>
                    <a:pt x="0" y="20296"/>
                  </a:moveTo>
                  <a:cubicBezTo>
                    <a:pt x="900" y="12582"/>
                    <a:pt x="1800" y="4867"/>
                    <a:pt x="5400" y="1782"/>
                  </a:cubicBezTo>
                  <a:cubicBezTo>
                    <a:pt x="9000" y="-1304"/>
                    <a:pt x="15300" y="239"/>
                    <a:pt x="21600" y="17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89" name="Line"/>
            <p:cNvSpPr/>
            <p:nvPr/>
          </p:nvSpPr>
          <p:spPr>
            <a:xfrm>
              <a:off x="10141414" y="1264972"/>
              <a:ext cx="146790" cy="2320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8" h="21335" fill="norm" stroke="1" extrusionOk="0">
                  <a:moveTo>
                    <a:pt x="2177" y="6883"/>
                  </a:moveTo>
                  <a:cubicBezTo>
                    <a:pt x="960" y="7467"/>
                    <a:pt x="-257" y="8051"/>
                    <a:pt x="47" y="8343"/>
                  </a:cubicBezTo>
                  <a:cubicBezTo>
                    <a:pt x="351" y="8635"/>
                    <a:pt x="2177" y="8635"/>
                    <a:pt x="5219" y="7662"/>
                  </a:cubicBezTo>
                  <a:cubicBezTo>
                    <a:pt x="8261" y="6689"/>
                    <a:pt x="12520" y="4743"/>
                    <a:pt x="14802" y="3283"/>
                  </a:cubicBezTo>
                  <a:cubicBezTo>
                    <a:pt x="17084" y="1824"/>
                    <a:pt x="17388" y="851"/>
                    <a:pt x="16780" y="364"/>
                  </a:cubicBezTo>
                  <a:cubicBezTo>
                    <a:pt x="16171" y="-122"/>
                    <a:pt x="14650" y="-122"/>
                    <a:pt x="12216" y="364"/>
                  </a:cubicBezTo>
                  <a:cubicBezTo>
                    <a:pt x="9782" y="851"/>
                    <a:pt x="6436" y="1824"/>
                    <a:pt x="4458" y="3283"/>
                  </a:cubicBezTo>
                  <a:cubicBezTo>
                    <a:pt x="2481" y="4743"/>
                    <a:pt x="1873" y="6689"/>
                    <a:pt x="3850" y="8732"/>
                  </a:cubicBezTo>
                  <a:cubicBezTo>
                    <a:pt x="5828" y="10775"/>
                    <a:pt x="10391" y="12916"/>
                    <a:pt x="13433" y="14375"/>
                  </a:cubicBezTo>
                  <a:cubicBezTo>
                    <a:pt x="16475" y="15835"/>
                    <a:pt x="17997" y="16613"/>
                    <a:pt x="19213" y="17683"/>
                  </a:cubicBezTo>
                  <a:cubicBezTo>
                    <a:pt x="20430" y="18754"/>
                    <a:pt x="21343" y="20116"/>
                    <a:pt x="21039" y="20797"/>
                  </a:cubicBezTo>
                  <a:cubicBezTo>
                    <a:pt x="20735" y="21478"/>
                    <a:pt x="19213" y="21478"/>
                    <a:pt x="18149" y="20992"/>
                  </a:cubicBezTo>
                  <a:cubicBezTo>
                    <a:pt x="17084" y="20505"/>
                    <a:pt x="16475" y="19532"/>
                    <a:pt x="15867" y="185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0" name="Line"/>
            <p:cNvSpPr/>
            <p:nvPr/>
          </p:nvSpPr>
          <p:spPr>
            <a:xfrm>
              <a:off x="10380927" y="984250"/>
              <a:ext cx="118534" cy="4554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6" fill="norm" stroke="1" extrusionOk="0">
                  <a:moveTo>
                    <a:pt x="21600" y="0"/>
                  </a:moveTo>
                  <a:cubicBezTo>
                    <a:pt x="17357" y="2787"/>
                    <a:pt x="13114" y="5574"/>
                    <a:pt x="9643" y="8511"/>
                  </a:cubicBezTo>
                  <a:cubicBezTo>
                    <a:pt x="6171" y="11447"/>
                    <a:pt x="3471" y="14533"/>
                    <a:pt x="1929" y="16573"/>
                  </a:cubicBezTo>
                  <a:cubicBezTo>
                    <a:pt x="386" y="18614"/>
                    <a:pt x="0" y="19609"/>
                    <a:pt x="0" y="20356"/>
                  </a:cubicBezTo>
                  <a:cubicBezTo>
                    <a:pt x="0" y="21102"/>
                    <a:pt x="386" y="21600"/>
                    <a:pt x="3086" y="21351"/>
                  </a:cubicBezTo>
                  <a:cubicBezTo>
                    <a:pt x="5786" y="21102"/>
                    <a:pt x="10800" y="20107"/>
                    <a:pt x="15814" y="191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1" name="Line"/>
            <p:cNvSpPr/>
            <p:nvPr/>
          </p:nvSpPr>
          <p:spPr>
            <a:xfrm>
              <a:off x="10340530" y="1263650"/>
              <a:ext cx="23513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4" h="21600" fill="norm" stroke="1" extrusionOk="0">
                  <a:moveTo>
                    <a:pt x="2910" y="21600"/>
                  </a:moveTo>
                  <a:cubicBezTo>
                    <a:pt x="1367" y="19800"/>
                    <a:pt x="-176" y="18000"/>
                    <a:pt x="17" y="15300"/>
                  </a:cubicBezTo>
                  <a:cubicBezTo>
                    <a:pt x="210" y="12600"/>
                    <a:pt x="2138" y="9000"/>
                    <a:pt x="5995" y="6300"/>
                  </a:cubicBezTo>
                  <a:cubicBezTo>
                    <a:pt x="9853" y="3600"/>
                    <a:pt x="15638" y="1800"/>
                    <a:pt x="2142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2" name="Line"/>
            <p:cNvSpPr/>
            <p:nvPr/>
          </p:nvSpPr>
          <p:spPr>
            <a:xfrm>
              <a:off x="10042359" y="1332149"/>
              <a:ext cx="184052" cy="1847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69" h="20953" fill="norm" stroke="1" extrusionOk="0">
                  <a:moveTo>
                    <a:pt x="4309" y="8073"/>
                  </a:moveTo>
                  <a:cubicBezTo>
                    <a:pt x="5029" y="9033"/>
                    <a:pt x="5749" y="9993"/>
                    <a:pt x="6709" y="10353"/>
                  </a:cubicBezTo>
                  <a:cubicBezTo>
                    <a:pt x="7669" y="10713"/>
                    <a:pt x="8869" y="10473"/>
                    <a:pt x="10069" y="9273"/>
                  </a:cubicBezTo>
                  <a:cubicBezTo>
                    <a:pt x="11269" y="8073"/>
                    <a:pt x="12469" y="5913"/>
                    <a:pt x="12949" y="4233"/>
                  </a:cubicBezTo>
                  <a:cubicBezTo>
                    <a:pt x="13429" y="2553"/>
                    <a:pt x="13189" y="1353"/>
                    <a:pt x="12469" y="633"/>
                  </a:cubicBezTo>
                  <a:cubicBezTo>
                    <a:pt x="11749" y="-87"/>
                    <a:pt x="10549" y="-327"/>
                    <a:pt x="8509" y="633"/>
                  </a:cubicBezTo>
                  <a:cubicBezTo>
                    <a:pt x="6469" y="1593"/>
                    <a:pt x="3589" y="3753"/>
                    <a:pt x="1789" y="6633"/>
                  </a:cubicBezTo>
                  <a:cubicBezTo>
                    <a:pt x="-11" y="9513"/>
                    <a:pt x="-731" y="13113"/>
                    <a:pt x="949" y="15753"/>
                  </a:cubicBezTo>
                  <a:cubicBezTo>
                    <a:pt x="2629" y="18393"/>
                    <a:pt x="6709" y="20073"/>
                    <a:pt x="10429" y="20673"/>
                  </a:cubicBezTo>
                  <a:cubicBezTo>
                    <a:pt x="14149" y="21273"/>
                    <a:pt x="17509" y="20793"/>
                    <a:pt x="20869" y="203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3" name="Line"/>
            <p:cNvSpPr/>
            <p:nvPr/>
          </p:nvSpPr>
          <p:spPr>
            <a:xfrm>
              <a:off x="7597510" y="1536700"/>
              <a:ext cx="2540001" cy="3005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0079"/>
                  </a:moveTo>
                  <a:cubicBezTo>
                    <a:pt x="468" y="20839"/>
                    <a:pt x="936" y="21600"/>
                    <a:pt x="1476" y="21600"/>
                  </a:cubicBezTo>
                  <a:cubicBezTo>
                    <a:pt x="2016" y="21600"/>
                    <a:pt x="2628" y="20839"/>
                    <a:pt x="3249" y="20079"/>
                  </a:cubicBezTo>
                  <a:cubicBezTo>
                    <a:pt x="3870" y="19318"/>
                    <a:pt x="4500" y="18558"/>
                    <a:pt x="5202" y="17721"/>
                  </a:cubicBezTo>
                  <a:cubicBezTo>
                    <a:pt x="5904" y="16885"/>
                    <a:pt x="6678" y="15972"/>
                    <a:pt x="7353" y="15135"/>
                  </a:cubicBezTo>
                  <a:cubicBezTo>
                    <a:pt x="8028" y="14299"/>
                    <a:pt x="8604" y="13538"/>
                    <a:pt x="9189" y="12777"/>
                  </a:cubicBezTo>
                  <a:cubicBezTo>
                    <a:pt x="9774" y="12017"/>
                    <a:pt x="10368" y="11256"/>
                    <a:pt x="10935" y="10496"/>
                  </a:cubicBezTo>
                  <a:cubicBezTo>
                    <a:pt x="11502" y="9735"/>
                    <a:pt x="12042" y="8975"/>
                    <a:pt x="12582" y="8290"/>
                  </a:cubicBezTo>
                  <a:cubicBezTo>
                    <a:pt x="13122" y="7606"/>
                    <a:pt x="13662" y="6997"/>
                    <a:pt x="14319" y="6237"/>
                  </a:cubicBezTo>
                  <a:cubicBezTo>
                    <a:pt x="14976" y="5476"/>
                    <a:pt x="15750" y="4563"/>
                    <a:pt x="16524" y="3727"/>
                  </a:cubicBezTo>
                  <a:cubicBezTo>
                    <a:pt x="17298" y="2890"/>
                    <a:pt x="18072" y="2130"/>
                    <a:pt x="18792" y="1597"/>
                  </a:cubicBezTo>
                  <a:cubicBezTo>
                    <a:pt x="19512" y="1065"/>
                    <a:pt x="20178" y="761"/>
                    <a:pt x="20637" y="532"/>
                  </a:cubicBezTo>
                  <a:cubicBezTo>
                    <a:pt x="21096" y="304"/>
                    <a:pt x="21348" y="152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4" name="Line"/>
            <p:cNvSpPr/>
            <p:nvPr/>
          </p:nvSpPr>
          <p:spPr>
            <a:xfrm>
              <a:off x="7273660" y="1581150"/>
              <a:ext cx="2908301" cy="3643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4" fill="norm" stroke="1" extrusionOk="0">
                  <a:moveTo>
                    <a:pt x="0" y="21350"/>
                  </a:moveTo>
                  <a:cubicBezTo>
                    <a:pt x="472" y="21475"/>
                    <a:pt x="943" y="21600"/>
                    <a:pt x="1446" y="21350"/>
                  </a:cubicBezTo>
                  <a:cubicBezTo>
                    <a:pt x="1949" y="21101"/>
                    <a:pt x="2484" y="20476"/>
                    <a:pt x="3042" y="19790"/>
                  </a:cubicBezTo>
                  <a:cubicBezTo>
                    <a:pt x="3600" y="19103"/>
                    <a:pt x="4182" y="18354"/>
                    <a:pt x="4708" y="17667"/>
                  </a:cubicBezTo>
                  <a:cubicBezTo>
                    <a:pt x="5235" y="16980"/>
                    <a:pt x="5707" y="16356"/>
                    <a:pt x="6186" y="15732"/>
                  </a:cubicBezTo>
                  <a:cubicBezTo>
                    <a:pt x="6666" y="15108"/>
                    <a:pt x="7153" y="14483"/>
                    <a:pt x="7672" y="13859"/>
                  </a:cubicBezTo>
                  <a:cubicBezTo>
                    <a:pt x="8190" y="13235"/>
                    <a:pt x="8741" y="12610"/>
                    <a:pt x="9322" y="11924"/>
                  </a:cubicBezTo>
                  <a:cubicBezTo>
                    <a:pt x="9904" y="11237"/>
                    <a:pt x="10517" y="10488"/>
                    <a:pt x="11114" y="9801"/>
                  </a:cubicBezTo>
                  <a:cubicBezTo>
                    <a:pt x="11712" y="9114"/>
                    <a:pt x="12293" y="8490"/>
                    <a:pt x="12891" y="7803"/>
                  </a:cubicBezTo>
                  <a:cubicBezTo>
                    <a:pt x="13488" y="7117"/>
                    <a:pt x="14101" y="6368"/>
                    <a:pt x="14691" y="5743"/>
                  </a:cubicBezTo>
                  <a:cubicBezTo>
                    <a:pt x="15280" y="5119"/>
                    <a:pt x="15846" y="4620"/>
                    <a:pt x="16499" y="3995"/>
                  </a:cubicBezTo>
                  <a:cubicBezTo>
                    <a:pt x="17151" y="3371"/>
                    <a:pt x="17890" y="2622"/>
                    <a:pt x="18692" y="1998"/>
                  </a:cubicBezTo>
                  <a:cubicBezTo>
                    <a:pt x="19493" y="1373"/>
                    <a:pt x="20358" y="874"/>
                    <a:pt x="20853" y="562"/>
                  </a:cubicBezTo>
                  <a:cubicBezTo>
                    <a:pt x="21348" y="250"/>
                    <a:pt x="21474" y="12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5" name="Line"/>
            <p:cNvSpPr/>
            <p:nvPr/>
          </p:nvSpPr>
          <p:spPr>
            <a:xfrm>
              <a:off x="7357061" y="2454524"/>
              <a:ext cx="205193" cy="4041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7" h="21367" fill="norm" stroke="1" extrusionOk="0">
                  <a:moveTo>
                    <a:pt x="1233" y="6198"/>
                  </a:moveTo>
                  <a:cubicBezTo>
                    <a:pt x="1233" y="4520"/>
                    <a:pt x="1233" y="2841"/>
                    <a:pt x="1344" y="1666"/>
                  </a:cubicBezTo>
                  <a:cubicBezTo>
                    <a:pt x="1454" y="491"/>
                    <a:pt x="1674" y="-181"/>
                    <a:pt x="1784" y="43"/>
                  </a:cubicBezTo>
                  <a:cubicBezTo>
                    <a:pt x="1895" y="267"/>
                    <a:pt x="1895" y="1386"/>
                    <a:pt x="1895" y="4240"/>
                  </a:cubicBezTo>
                  <a:cubicBezTo>
                    <a:pt x="1895" y="7094"/>
                    <a:pt x="1895" y="11682"/>
                    <a:pt x="1895" y="14648"/>
                  </a:cubicBezTo>
                  <a:cubicBezTo>
                    <a:pt x="1895" y="17614"/>
                    <a:pt x="1895" y="18957"/>
                    <a:pt x="1895" y="19908"/>
                  </a:cubicBezTo>
                  <a:cubicBezTo>
                    <a:pt x="1895" y="20859"/>
                    <a:pt x="1895" y="21419"/>
                    <a:pt x="1784" y="21363"/>
                  </a:cubicBezTo>
                  <a:cubicBezTo>
                    <a:pt x="1674" y="21307"/>
                    <a:pt x="1454" y="20636"/>
                    <a:pt x="1123" y="19684"/>
                  </a:cubicBezTo>
                  <a:cubicBezTo>
                    <a:pt x="793" y="18733"/>
                    <a:pt x="352" y="17502"/>
                    <a:pt x="131" y="16327"/>
                  </a:cubicBezTo>
                  <a:cubicBezTo>
                    <a:pt x="-89" y="15152"/>
                    <a:pt x="-89" y="14032"/>
                    <a:pt x="572" y="13473"/>
                  </a:cubicBezTo>
                  <a:cubicBezTo>
                    <a:pt x="1233" y="12913"/>
                    <a:pt x="2556" y="12913"/>
                    <a:pt x="4980" y="12410"/>
                  </a:cubicBezTo>
                  <a:cubicBezTo>
                    <a:pt x="7405" y="11906"/>
                    <a:pt x="10931" y="10899"/>
                    <a:pt x="13797" y="8940"/>
                  </a:cubicBezTo>
                  <a:cubicBezTo>
                    <a:pt x="16662" y="6982"/>
                    <a:pt x="18866" y="4072"/>
                    <a:pt x="20078" y="2281"/>
                  </a:cubicBezTo>
                  <a:cubicBezTo>
                    <a:pt x="21291" y="491"/>
                    <a:pt x="21511" y="-181"/>
                    <a:pt x="21291" y="43"/>
                  </a:cubicBezTo>
                  <a:cubicBezTo>
                    <a:pt x="21070" y="267"/>
                    <a:pt x="20409" y="1386"/>
                    <a:pt x="19638" y="3904"/>
                  </a:cubicBezTo>
                  <a:cubicBezTo>
                    <a:pt x="18866" y="6422"/>
                    <a:pt x="17984" y="10339"/>
                    <a:pt x="17654" y="13249"/>
                  </a:cubicBezTo>
                  <a:cubicBezTo>
                    <a:pt x="17323" y="16159"/>
                    <a:pt x="17544" y="18061"/>
                    <a:pt x="17764" y="199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6" name="Line"/>
            <p:cNvSpPr/>
            <p:nvPr/>
          </p:nvSpPr>
          <p:spPr>
            <a:xfrm>
              <a:off x="7583591" y="2749550"/>
              <a:ext cx="63724" cy="1067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77" h="20954" fill="norm" stroke="1" extrusionOk="0">
                  <a:moveTo>
                    <a:pt x="4582" y="6231"/>
                  </a:moveTo>
                  <a:cubicBezTo>
                    <a:pt x="2492" y="8308"/>
                    <a:pt x="402" y="10385"/>
                    <a:pt x="53" y="12669"/>
                  </a:cubicBezTo>
                  <a:cubicBezTo>
                    <a:pt x="-295" y="14954"/>
                    <a:pt x="1099" y="17446"/>
                    <a:pt x="3537" y="19108"/>
                  </a:cubicBezTo>
                  <a:cubicBezTo>
                    <a:pt x="5976" y="20769"/>
                    <a:pt x="9460" y="21600"/>
                    <a:pt x="13292" y="20354"/>
                  </a:cubicBezTo>
                  <a:cubicBezTo>
                    <a:pt x="17124" y="19108"/>
                    <a:pt x="21305" y="15785"/>
                    <a:pt x="20957" y="12046"/>
                  </a:cubicBezTo>
                  <a:cubicBezTo>
                    <a:pt x="20608" y="8308"/>
                    <a:pt x="15731" y="4154"/>
                    <a:pt x="1085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7" name="Line"/>
            <p:cNvSpPr/>
            <p:nvPr/>
          </p:nvSpPr>
          <p:spPr>
            <a:xfrm>
              <a:off x="7781660" y="2552700"/>
              <a:ext cx="19051" cy="57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8" name="Line"/>
            <p:cNvSpPr/>
            <p:nvPr/>
          </p:nvSpPr>
          <p:spPr>
            <a:xfrm>
              <a:off x="7794360" y="2762250"/>
              <a:ext cx="635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999" name="Line"/>
            <p:cNvSpPr/>
            <p:nvPr/>
          </p:nvSpPr>
          <p:spPr>
            <a:xfrm>
              <a:off x="7991210" y="2509730"/>
              <a:ext cx="323851" cy="3477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79" fill="norm" stroke="1" extrusionOk="0">
                  <a:moveTo>
                    <a:pt x="0" y="21379"/>
                  </a:moveTo>
                  <a:cubicBezTo>
                    <a:pt x="1835" y="18386"/>
                    <a:pt x="3671" y="15393"/>
                    <a:pt x="5153" y="12140"/>
                  </a:cubicBezTo>
                  <a:cubicBezTo>
                    <a:pt x="6635" y="8887"/>
                    <a:pt x="7765" y="5374"/>
                    <a:pt x="8400" y="3097"/>
                  </a:cubicBezTo>
                  <a:cubicBezTo>
                    <a:pt x="9035" y="820"/>
                    <a:pt x="9176" y="-221"/>
                    <a:pt x="9106" y="39"/>
                  </a:cubicBezTo>
                  <a:cubicBezTo>
                    <a:pt x="9035" y="299"/>
                    <a:pt x="8753" y="1861"/>
                    <a:pt x="8471" y="4268"/>
                  </a:cubicBezTo>
                  <a:cubicBezTo>
                    <a:pt x="8188" y="6675"/>
                    <a:pt x="7906" y="9928"/>
                    <a:pt x="7906" y="12336"/>
                  </a:cubicBezTo>
                  <a:cubicBezTo>
                    <a:pt x="7906" y="14743"/>
                    <a:pt x="8188" y="16304"/>
                    <a:pt x="8541" y="17345"/>
                  </a:cubicBezTo>
                  <a:cubicBezTo>
                    <a:pt x="8894" y="18386"/>
                    <a:pt x="9318" y="18907"/>
                    <a:pt x="9882" y="19167"/>
                  </a:cubicBezTo>
                  <a:cubicBezTo>
                    <a:pt x="10447" y="19427"/>
                    <a:pt x="11153" y="19427"/>
                    <a:pt x="12282" y="17866"/>
                  </a:cubicBezTo>
                  <a:cubicBezTo>
                    <a:pt x="13412" y="16304"/>
                    <a:pt x="14965" y="13181"/>
                    <a:pt x="16024" y="10709"/>
                  </a:cubicBezTo>
                  <a:cubicBezTo>
                    <a:pt x="17082" y="8237"/>
                    <a:pt x="17647" y="6415"/>
                    <a:pt x="17929" y="5049"/>
                  </a:cubicBezTo>
                  <a:cubicBezTo>
                    <a:pt x="18212" y="3683"/>
                    <a:pt x="18212" y="2772"/>
                    <a:pt x="18141" y="2707"/>
                  </a:cubicBezTo>
                  <a:cubicBezTo>
                    <a:pt x="18071" y="2642"/>
                    <a:pt x="17929" y="3422"/>
                    <a:pt x="18071" y="5569"/>
                  </a:cubicBezTo>
                  <a:cubicBezTo>
                    <a:pt x="18212" y="7716"/>
                    <a:pt x="18635" y="11230"/>
                    <a:pt x="19271" y="13312"/>
                  </a:cubicBezTo>
                  <a:cubicBezTo>
                    <a:pt x="19906" y="15393"/>
                    <a:pt x="20753" y="16044"/>
                    <a:pt x="21600" y="166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0" name="Line"/>
            <p:cNvSpPr/>
            <p:nvPr/>
          </p:nvSpPr>
          <p:spPr>
            <a:xfrm>
              <a:off x="8497093" y="2548466"/>
              <a:ext cx="362177" cy="2391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8" h="21600" fill="norm" stroke="1" extrusionOk="0">
                  <a:moveTo>
                    <a:pt x="1256" y="382"/>
                  </a:moveTo>
                  <a:cubicBezTo>
                    <a:pt x="628" y="191"/>
                    <a:pt x="0" y="0"/>
                    <a:pt x="0" y="0"/>
                  </a:cubicBezTo>
                  <a:cubicBezTo>
                    <a:pt x="0" y="0"/>
                    <a:pt x="628" y="191"/>
                    <a:pt x="2700" y="1051"/>
                  </a:cubicBezTo>
                  <a:cubicBezTo>
                    <a:pt x="4772" y="1912"/>
                    <a:pt x="8288" y="3441"/>
                    <a:pt x="11302" y="4683"/>
                  </a:cubicBezTo>
                  <a:cubicBezTo>
                    <a:pt x="14316" y="5926"/>
                    <a:pt x="16828" y="6881"/>
                    <a:pt x="18586" y="7646"/>
                  </a:cubicBezTo>
                  <a:cubicBezTo>
                    <a:pt x="20344" y="8411"/>
                    <a:pt x="21349" y="8984"/>
                    <a:pt x="21474" y="9653"/>
                  </a:cubicBezTo>
                  <a:cubicBezTo>
                    <a:pt x="21600" y="10322"/>
                    <a:pt x="20847" y="11087"/>
                    <a:pt x="18963" y="12425"/>
                  </a:cubicBezTo>
                  <a:cubicBezTo>
                    <a:pt x="17079" y="13763"/>
                    <a:pt x="14065" y="15674"/>
                    <a:pt x="11993" y="17299"/>
                  </a:cubicBezTo>
                  <a:cubicBezTo>
                    <a:pt x="9921" y="18924"/>
                    <a:pt x="8791" y="20262"/>
                    <a:pt x="766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1" name="Line"/>
            <p:cNvSpPr/>
            <p:nvPr/>
          </p:nvSpPr>
          <p:spPr>
            <a:xfrm>
              <a:off x="8619860" y="2800350"/>
              <a:ext cx="234951" cy="101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514" y="2700"/>
                    <a:pt x="13427" y="5400"/>
                    <a:pt x="9827" y="9000"/>
                  </a:cubicBezTo>
                  <a:cubicBezTo>
                    <a:pt x="6227" y="12600"/>
                    <a:pt x="3114" y="171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2" name="Line"/>
            <p:cNvSpPr/>
            <p:nvPr/>
          </p:nvSpPr>
          <p:spPr>
            <a:xfrm>
              <a:off x="8931010" y="2529728"/>
              <a:ext cx="276044" cy="2960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3" h="21424" fill="norm" stroke="1" extrusionOk="0">
                  <a:moveTo>
                    <a:pt x="0" y="21424"/>
                  </a:moveTo>
                  <a:cubicBezTo>
                    <a:pt x="2144" y="19126"/>
                    <a:pt x="4287" y="16828"/>
                    <a:pt x="6266" y="13611"/>
                  </a:cubicBezTo>
                  <a:cubicBezTo>
                    <a:pt x="8244" y="10394"/>
                    <a:pt x="10058" y="6258"/>
                    <a:pt x="11047" y="3730"/>
                  </a:cubicBezTo>
                  <a:cubicBezTo>
                    <a:pt x="12037" y="1203"/>
                    <a:pt x="12202" y="284"/>
                    <a:pt x="11954" y="54"/>
                  </a:cubicBezTo>
                  <a:cubicBezTo>
                    <a:pt x="11707" y="-176"/>
                    <a:pt x="11047" y="284"/>
                    <a:pt x="10305" y="2275"/>
                  </a:cubicBezTo>
                  <a:cubicBezTo>
                    <a:pt x="9563" y="4267"/>
                    <a:pt x="8739" y="7790"/>
                    <a:pt x="8409" y="10777"/>
                  </a:cubicBezTo>
                  <a:cubicBezTo>
                    <a:pt x="8079" y="13764"/>
                    <a:pt x="8244" y="16215"/>
                    <a:pt x="8739" y="17671"/>
                  </a:cubicBezTo>
                  <a:cubicBezTo>
                    <a:pt x="9234" y="19126"/>
                    <a:pt x="10058" y="19586"/>
                    <a:pt x="10965" y="19509"/>
                  </a:cubicBezTo>
                  <a:cubicBezTo>
                    <a:pt x="11872" y="19433"/>
                    <a:pt x="12861" y="18820"/>
                    <a:pt x="14263" y="16675"/>
                  </a:cubicBezTo>
                  <a:cubicBezTo>
                    <a:pt x="15664" y="14530"/>
                    <a:pt x="17478" y="10854"/>
                    <a:pt x="18550" y="8556"/>
                  </a:cubicBezTo>
                  <a:cubicBezTo>
                    <a:pt x="19621" y="6258"/>
                    <a:pt x="19951" y="5339"/>
                    <a:pt x="20363" y="4573"/>
                  </a:cubicBezTo>
                  <a:cubicBezTo>
                    <a:pt x="20776" y="3807"/>
                    <a:pt x="21270" y="3194"/>
                    <a:pt x="21435" y="3347"/>
                  </a:cubicBezTo>
                  <a:cubicBezTo>
                    <a:pt x="21600" y="3501"/>
                    <a:pt x="21435" y="4420"/>
                    <a:pt x="21270" y="7177"/>
                  </a:cubicBezTo>
                  <a:cubicBezTo>
                    <a:pt x="21105" y="9935"/>
                    <a:pt x="20940" y="14530"/>
                    <a:pt x="20776" y="191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3" name="Line"/>
            <p:cNvSpPr/>
            <p:nvPr/>
          </p:nvSpPr>
          <p:spPr>
            <a:xfrm>
              <a:off x="9235810" y="2762250"/>
              <a:ext cx="71895" cy="1021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62" h="21273" fill="norm" stroke="1" extrusionOk="0">
                  <a:moveTo>
                    <a:pt x="12960" y="0"/>
                  </a:moveTo>
                  <a:cubicBezTo>
                    <a:pt x="9874" y="882"/>
                    <a:pt x="6789" y="1763"/>
                    <a:pt x="4320" y="4629"/>
                  </a:cubicBezTo>
                  <a:cubicBezTo>
                    <a:pt x="1851" y="7494"/>
                    <a:pt x="0" y="12343"/>
                    <a:pt x="0" y="15649"/>
                  </a:cubicBezTo>
                  <a:cubicBezTo>
                    <a:pt x="0" y="18955"/>
                    <a:pt x="1851" y="20718"/>
                    <a:pt x="5554" y="21159"/>
                  </a:cubicBezTo>
                  <a:cubicBezTo>
                    <a:pt x="9257" y="21600"/>
                    <a:pt x="14811" y="20718"/>
                    <a:pt x="17897" y="19176"/>
                  </a:cubicBezTo>
                  <a:cubicBezTo>
                    <a:pt x="20983" y="17633"/>
                    <a:pt x="21600" y="15429"/>
                    <a:pt x="20366" y="13886"/>
                  </a:cubicBezTo>
                  <a:cubicBezTo>
                    <a:pt x="19131" y="12343"/>
                    <a:pt x="16046" y="11461"/>
                    <a:pt x="12651" y="11020"/>
                  </a:cubicBezTo>
                  <a:cubicBezTo>
                    <a:pt x="9257" y="10580"/>
                    <a:pt x="5554" y="10580"/>
                    <a:pt x="1851" y="105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4" name="Line"/>
            <p:cNvSpPr/>
            <p:nvPr/>
          </p:nvSpPr>
          <p:spPr>
            <a:xfrm>
              <a:off x="9851760" y="2635250"/>
              <a:ext cx="152401" cy="1832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9" fill="norm" stroke="1" extrusionOk="0">
                  <a:moveTo>
                    <a:pt x="0" y="0"/>
                  </a:moveTo>
                  <a:cubicBezTo>
                    <a:pt x="2400" y="5462"/>
                    <a:pt x="4800" y="10924"/>
                    <a:pt x="6300" y="14276"/>
                  </a:cubicBezTo>
                  <a:cubicBezTo>
                    <a:pt x="7800" y="17628"/>
                    <a:pt x="8400" y="18869"/>
                    <a:pt x="9300" y="19862"/>
                  </a:cubicBezTo>
                  <a:cubicBezTo>
                    <a:pt x="10200" y="20855"/>
                    <a:pt x="11400" y="21600"/>
                    <a:pt x="12450" y="21476"/>
                  </a:cubicBezTo>
                  <a:cubicBezTo>
                    <a:pt x="13500" y="21352"/>
                    <a:pt x="14400" y="20359"/>
                    <a:pt x="15450" y="17255"/>
                  </a:cubicBezTo>
                  <a:cubicBezTo>
                    <a:pt x="16500" y="14152"/>
                    <a:pt x="17700" y="8938"/>
                    <a:pt x="18600" y="5462"/>
                  </a:cubicBezTo>
                  <a:cubicBezTo>
                    <a:pt x="19500" y="1986"/>
                    <a:pt x="20100" y="248"/>
                    <a:pt x="20550" y="124"/>
                  </a:cubicBezTo>
                  <a:cubicBezTo>
                    <a:pt x="21000" y="0"/>
                    <a:pt x="21300" y="1490"/>
                    <a:pt x="21600" y="29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5" name="Line"/>
            <p:cNvSpPr/>
            <p:nvPr/>
          </p:nvSpPr>
          <p:spPr>
            <a:xfrm>
              <a:off x="10061310" y="2615655"/>
              <a:ext cx="75256" cy="2000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2" h="21268" fill="norm" stroke="1" extrusionOk="0">
                  <a:moveTo>
                    <a:pt x="18000" y="4108"/>
                  </a:moveTo>
                  <a:cubicBezTo>
                    <a:pt x="18000" y="2983"/>
                    <a:pt x="18000" y="1858"/>
                    <a:pt x="16500" y="1071"/>
                  </a:cubicBezTo>
                  <a:cubicBezTo>
                    <a:pt x="15000" y="283"/>
                    <a:pt x="12000" y="-167"/>
                    <a:pt x="9600" y="58"/>
                  </a:cubicBezTo>
                  <a:cubicBezTo>
                    <a:pt x="7200" y="283"/>
                    <a:pt x="5400" y="1183"/>
                    <a:pt x="4500" y="2758"/>
                  </a:cubicBezTo>
                  <a:cubicBezTo>
                    <a:pt x="3600" y="4333"/>
                    <a:pt x="3600" y="6583"/>
                    <a:pt x="5700" y="8946"/>
                  </a:cubicBezTo>
                  <a:cubicBezTo>
                    <a:pt x="7800" y="11308"/>
                    <a:pt x="12000" y="13783"/>
                    <a:pt x="15300" y="15471"/>
                  </a:cubicBezTo>
                  <a:cubicBezTo>
                    <a:pt x="18600" y="17158"/>
                    <a:pt x="21000" y="18058"/>
                    <a:pt x="21300" y="18958"/>
                  </a:cubicBezTo>
                  <a:cubicBezTo>
                    <a:pt x="21600" y="19858"/>
                    <a:pt x="19800" y="20758"/>
                    <a:pt x="15900" y="21095"/>
                  </a:cubicBezTo>
                  <a:cubicBezTo>
                    <a:pt x="12000" y="21433"/>
                    <a:pt x="6000" y="21208"/>
                    <a:pt x="0" y="209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6" name="Line"/>
            <p:cNvSpPr/>
            <p:nvPr/>
          </p:nvSpPr>
          <p:spPr>
            <a:xfrm>
              <a:off x="10296260" y="2755900"/>
              <a:ext cx="635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7" name="Line"/>
            <p:cNvSpPr/>
            <p:nvPr/>
          </p:nvSpPr>
          <p:spPr>
            <a:xfrm>
              <a:off x="10671918" y="2470150"/>
              <a:ext cx="142143" cy="330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1" h="21600" fill="norm" stroke="1" extrusionOk="0">
                  <a:moveTo>
                    <a:pt x="2708" y="0"/>
                  </a:moveTo>
                  <a:cubicBezTo>
                    <a:pt x="1755" y="2631"/>
                    <a:pt x="802" y="5262"/>
                    <a:pt x="643" y="8377"/>
                  </a:cubicBezTo>
                  <a:cubicBezTo>
                    <a:pt x="484" y="11492"/>
                    <a:pt x="1120" y="15092"/>
                    <a:pt x="1596" y="17308"/>
                  </a:cubicBezTo>
                  <a:cubicBezTo>
                    <a:pt x="2073" y="19523"/>
                    <a:pt x="2390" y="20354"/>
                    <a:pt x="2073" y="20354"/>
                  </a:cubicBezTo>
                  <a:cubicBezTo>
                    <a:pt x="1755" y="20354"/>
                    <a:pt x="802" y="19523"/>
                    <a:pt x="325" y="18623"/>
                  </a:cubicBezTo>
                  <a:cubicBezTo>
                    <a:pt x="-151" y="17723"/>
                    <a:pt x="-151" y="16754"/>
                    <a:pt x="643" y="16062"/>
                  </a:cubicBezTo>
                  <a:cubicBezTo>
                    <a:pt x="1437" y="15369"/>
                    <a:pt x="3025" y="14954"/>
                    <a:pt x="5884" y="13777"/>
                  </a:cubicBezTo>
                  <a:cubicBezTo>
                    <a:pt x="8743" y="12600"/>
                    <a:pt x="12873" y="10662"/>
                    <a:pt x="15414" y="8931"/>
                  </a:cubicBezTo>
                  <a:cubicBezTo>
                    <a:pt x="17955" y="7200"/>
                    <a:pt x="18908" y="5677"/>
                    <a:pt x="19702" y="4362"/>
                  </a:cubicBezTo>
                  <a:cubicBezTo>
                    <a:pt x="20496" y="3046"/>
                    <a:pt x="21131" y="1938"/>
                    <a:pt x="21290" y="2077"/>
                  </a:cubicBezTo>
                  <a:cubicBezTo>
                    <a:pt x="21449" y="2215"/>
                    <a:pt x="21131" y="3600"/>
                    <a:pt x="20655" y="6369"/>
                  </a:cubicBezTo>
                  <a:cubicBezTo>
                    <a:pt x="20178" y="9138"/>
                    <a:pt x="19543" y="13292"/>
                    <a:pt x="19225" y="16062"/>
                  </a:cubicBezTo>
                  <a:cubicBezTo>
                    <a:pt x="18908" y="18831"/>
                    <a:pt x="18908" y="20215"/>
                    <a:pt x="1890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8" name="Line"/>
            <p:cNvSpPr/>
            <p:nvPr/>
          </p:nvSpPr>
          <p:spPr>
            <a:xfrm>
              <a:off x="10893160" y="2743200"/>
              <a:ext cx="1" cy="107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09" name="Line"/>
            <p:cNvSpPr/>
            <p:nvPr/>
          </p:nvSpPr>
          <p:spPr>
            <a:xfrm>
              <a:off x="10994760" y="2571750"/>
              <a:ext cx="19051" cy="3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0" name="Line"/>
            <p:cNvSpPr/>
            <p:nvPr/>
          </p:nvSpPr>
          <p:spPr>
            <a:xfrm>
              <a:off x="11026510" y="2743200"/>
              <a:ext cx="1270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1" name="Line"/>
            <p:cNvSpPr/>
            <p:nvPr/>
          </p:nvSpPr>
          <p:spPr>
            <a:xfrm>
              <a:off x="11102710" y="2543926"/>
              <a:ext cx="228601" cy="2881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5" fill="norm" stroke="1" extrusionOk="0">
                  <a:moveTo>
                    <a:pt x="0" y="21465"/>
                  </a:moveTo>
                  <a:cubicBezTo>
                    <a:pt x="2600" y="17208"/>
                    <a:pt x="5200" y="12951"/>
                    <a:pt x="7100" y="9719"/>
                  </a:cubicBezTo>
                  <a:cubicBezTo>
                    <a:pt x="9000" y="6487"/>
                    <a:pt x="10200" y="4280"/>
                    <a:pt x="10900" y="2703"/>
                  </a:cubicBezTo>
                  <a:cubicBezTo>
                    <a:pt x="11600" y="1126"/>
                    <a:pt x="11800" y="180"/>
                    <a:pt x="11600" y="23"/>
                  </a:cubicBezTo>
                  <a:cubicBezTo>
                    <a:pt x="11400" y="-135"/>
                    <a:pt x="10800" y="496"/>
                    <a:pt x="10100" y="2782"/>
                  </a:cubicBezTo>
                  <a:cubicBezTo>
                    <a:pt x="9400" y="5068"/>
                    <a:pt x="8600" y="9010"/>
                    <a:pt x="8400" y="11926"/>
                  </a:cubicBezTo>
                  <a:cubicBezTo>
                    <a:pt x="8200" y="14843"/>
                    <a:pt x="8600" y="16735"/>
                    <a:pt x="9300" y="17839"/>
                  </a:cubicBezTo>
                  <a:cubicBezTo>
                    <a:pt x="10000" y="18942"/>
                    <a:pt x="11000" y="19258"/>
                    <a:pt x="11900" y="19021"/>
                  </a:cubicBezTo>
                  <a:cubicBezTo>
                    <a:pt x="12800" y="18785"/>
                    <a:pt x="13600" y="17996"/>
                    <a:pt x="14800" y="15868"/>
                  </a:cubicBezTo>
                  <a:cubicBezTo>
                    <a:pt x="16000" y="13739"/>
                    <a:pt x="17600" y="10271"/>
                    <a:pt x="18700" y="7827"/>
                  </a:cubicBezTo>
                  <a:cubicBezTo>
                    <a:pt x="19800" y="5383"/>
                    <a:pt x="20400" y="3964"/>
                    <a:pt x="20700" y="3649"/>
                  </a:cubicBezTo>
                  <a:cubicBezTo>
                    <a:pt x="21000" y="3334"/>
                    <a:pt x="21000" y="4122"/>
                    <a:pt x="21100" y="6329"/>
                  </a:cubicBezTo>
                  <a:cubicBezTo>
                    <a:pt x="21200" y="8537"/>
                    <a:pt x="21400" y="12163"/>
                    <a:pt x="21600" y="1578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2" name="Line"/>
            <p:cNvSpPr/>
            <p:nvPr/>
          </p:nvSpPr>
          <p:spPr>
            <a:xfrm>
              <a:off x="11491764" y="2603500"/>
              <a:ext cx="188797" cy="184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7" h="21600" fill="norm" stroke="1" extrusionOk="0">
                  <a:moveTo>
                    <a:pt x="19247" y="0"/>
                  </a:moveTo>
                  <a:cubicBezTo>
                    <a:pt x="14207" y="2979"/>
                    <a:pt x="9167" y="5959"/>
                    <a:pt x="6167" y="7821"/>
                  </a:cubicBezTo>
                  <a:cubicBezTo>
                    <a:pt x="3167" y="9683"/>
                    <a:pt x="2207" y="10428"/>
                    <a:pt x="1367" y="11297"/>
                  </a:cubicBezTo>
                  <a:cubicBezTo>
                    <a:pt x="527" y="12166"/>
                    <a:pt x="-193" y="13159"/>
                    <a:pt x="47" y="14152"/>
                  </a:cubicBezTo>
                  <a:cubicBezTo>
                    <a:pt x="287" y="15145"/>
                    <a:pt x="1487" y="16138"/>
                    <a:pt x="4607" y="17379"/>
                  </a:cubicBezTo>
                  <a:cubicBezTo>
                    <a:pt x="7727" y="18621"/>
                    <a:pt x="12767" y="20110"/>
                    <a:pt x="15887" y="20855"/>
                  </a:cubicBezTo>
                  <a:cubicBezTo>
                    <a:pt x="19007" y="21600"/>
                    <a:pt x="20207" y="21600"/>
                    <a:pt x="2140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3" name="Line"/>
            <p:cNvSpPr/>
            <p:nvPr/>
          </p:nvSpPr>
          <p:spPr>
            <a:xfrm>
              <a:off x="11718660" y="2560796"/>
              <a:ext cx="229824" cy="2649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6" h="21459" fill="norm" stroke="1" extrusionOk="0">
                  <a:moveTo>
                    <a:pt x="0" y="20945"/>
                  </a:moveTo>
                  <a:cubicBezTo>
                    <a:pt x="2180" y="18716"/>
                    <a:pt x="4360" y="16488"/>
                    <a:pt x="6639" y="13830"/>
                  </a:cubicBezTo>
                  <a:cubicBezTo>
                    <a:pt x="8917" y="11173"/>
                    <a:pt x="11295" y="8088"/>
                    <a:pt x="12683" y="6030"/>
                  </a:cubicBezTo>
                  <a:cubicBezTo>
                    <a:pt x="14070" y="3973"/>
                    <a:pt x="14466" y="2945"/>
                    <a:pt x="14763" y="2002"/>
                  </a:cubicBezTo>
                  <a:cubicBezTo>
                    <a:pt x="15061" y="1059"/>
                    <a:pt x="15259" y="202"/>
                    <a:pt x="14961" y="30"/>
                  </a:cubicBezTo>
                  <a:cubicBezTo>
                    <a:pt x="14664" y="-141"/>
                    <a:pt x="13872" y="373"/>
                    <a:pt x="12484" y="2859"/>
                  </a:cubicBezTo>
                  <a:cubicBezTo>
                    <a:pt x="11097" y="5345"/>
                    <a:pt x="9116" y="9802"/>
                    <a:pt x="8125" y="12459"/>
                  </a:cubicBezTo>
                  <a:cubicBezTo>
                    <a:pt x="7134" y="15116"/>
                    <a:pt x="7134" y="15973"/>
                    <a:pt x="7431" y="16745"/>
                  </a:cubicBezTo>
                  <a:cubicBezTo>
                    <a:pt x="7728" y="17516"/>
                    <a:pt x="8323" y="18202"/>
                    <a:pt x="9116" y="18373"/>
                  </a:cubicBezTo>
                  <a:cubicBezTo>
                    <a:pt x="9908" y="18545"/>
                    <a:pt x="10899" y="18202"/>
                    <a:pt x="12683" y="16230"/>
                  </a:cubicBezTo>
                  <a:cubicBezTo>
                    <a:pt x="14466" y="14259"/>
                    <a:pt x="17042" y="10659"/>
                    <a:pt x="18528" y="8430"/>
                  </a:cubicBezTo>
                  <a:cubicBezTo>
                    <a:pt x="20015" y="6202"/>
                    <a:pt x="20411" y="5345"/>
                    <a:pt x="20807" y="4402"/>
                  </a:cubicBezTo>
                  <a:cubicBezTo>
                    <a:pt x="21204" y="3459"/>
                    <a:pt x="21600" y="2430"/>
                    <a:pt x="21501" y="2602"/>
                  </a:cubicBezTo>
                  <a:cubicBezTo>
                    <a:pt x="21402" y="2773"/>
                    <a:pt x="20807" y="4145"/>
                    <a:pt x="20312" y="7488"/>
                  </a:cubicBezTo>
                  <a:cubicBezTo>
                    <a:pt x="19817" y="10830"/>
                    <a:pt x="19420" y="16145"/>
                    <a:pt x="19024" y="214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4" name="Line"/>
            <p:cNvSpPr/>
            <p:nvPr/>
          </p:nvSpPr>
          <p:spPr>
            <a:xfrm>
              <a:off x="11966310" y="2755900"/>
              <a:ext cx="59032" cy="1067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80" h="21364" fill="norm" stroke="1" extrusionOk="0">
                  <a:moveTo>
                    <a:pt x="10800" y="8894"/>
                  </a:moveTo>
                  <a:cubicBezTo>
                    <a:pt x="7200" y="8894"/>
                    <a:pt x="3600" y="8894"/>
                    <a:pt x="1800" y="10165"/>
                  </a:cubicBezTo>
                  <a:cubicBezTo>
                    <a:pt x="0" y="11435"/>
                    <a:pt x="0" y="13976"/>
                    <a:pt x="1080" y="16094"/>
                  </a:cubicBezTo>
                  <a:cubicBezTo>
                    <a:pt x="2160" y="18212"/>
                    <a:pt x="4320" y="19906"/>
                    <a:pt x="7200" y="20753"/>
                  </a:cubicBezTo>
                  <a:cubicBezTo>
                    <a:pt x="10080" y="21600"/>
                    <a:pt x="13680" y="21600"/>
                    <a:pt x="16560" y="20541"/>
                  </a:cubicBezTo>
                  <a:cubicBezTo>
                    <a:pt x="19440" y="19482"/>
                    <a:pt x="21600" y="17365"/>
                    <a:pt x="18720" y="13765"/>
                  </a:cubicBezTo>
                  <a:cubicBezTo>
                    <a:pt x="15840" y="10165"/>
                    <a:pt x="7920" y="5082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5" name="Line"/>
            <p:cNvSpPr/>
            <p:nvPr/>
          </p:nvSpPr>
          <p:spPr>
            <a:xfrm>
              <a:off x="7119406" y="3457489"/>
              <a:ext cx="287605" cy="5884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3" h="21446" fill="norm" stroke="1" extrusionOk="0">
                  <a:moveTo>
                    <a:pt x="6760" y="5905"/>
                  </a:moveTo>
                  <a:cubicBezTo>
                    <a:pt x="5972" y="5905"/>
                    <a:pt x="5184" y="5905"/>
                    <a:pt x="4316" y="5596"/>
                  </a:cubicBezTo>
                  <a:cubicBezTo>
                    <a:pt x="3449" y="5288"/>
                    <a:pt x="2503" y="4671"/>
                    <a:pt x="2346" y="3861"/>
                  </a:cubicBezTo>
                  <a:cubicBezTo>
                    <a:pt x="2188" y="3051"/>
                    <a:pt x="2819" y="2048"/>
                    <a:pt x="3449" y="1392"/>
                  </a:cubicBezTo>
                  <a:cubicBezTo>
                    <a:pt x="4080" y="736"/>
                    <a:pt x="4711" y="428"/>
                    <a:pt x="5499" y="274"/>
                  </a:cubicBezTo>
                  <a:cubicBezTo>
                    <a:pt x="6287" y="119"/>
                    <a:pt x="7233" y="119"/>
                    <a:pt x="7549" y="1354"/>
                  </a:cubicBezTo>
                  <a:cubicBezTo>
                    <a:pt x="7864" y="2588"/>
                    <a:pt x="7549" y="5056"/>
                    <a:pt x="6524" y="6985"/>
                  </a:cubicBezTo>
                  <a:cubicBezTo>
                    <a:pt x="5499" y="8914"/>
                    <a:pt x="3765" y="10302"/>
                    <a:pt x="2503" y="11074"/>
                  </a:cubicBezTo>
                  <a:cubicBezTo>
                    <a:pt x="1242" y="11845"/>
                    <a:pt x="454" y="11999"/>
                    <a:pt x="138" y="11884"/>
                  </a:cubicBezTo>
                  <a:cubicBezTo>
                    <a:pt x="-177" y="11768"/>
                    <a:pt x="-19" y="11382"/>
                    <a:pt x="1321" y="10534"/>
                  </a:cubicBezTo>
                  <a:cubicBezTo>
                    <a:pt x="2661" y="9685"/>
                    <a:pt x="5184" y="8374"/>
                    <a:pt x="8416" y="6638"/>
                  </a:cubicBezTo>
                  <a:cubicBezTo>
                    <a:pt x="11648" y="4902"/>
                    <a:pt x="15589" y="2742"/>
                    <a:pt x="17797" y="1508"/>
                  </a:cubicBezTo>
                  <a:cubicBezTo>
                    <a:pt x="20004" y="274"/>
                    <a:pt x="20477" y="-35"/>
                    <a:pt x="20398" y="4"/>
                  </a:cubicBezTo>
                  <a:cubicBezTo>
                    <a:pt x="20319" y="42"/>
                    <a:pt x="19689" y="428"/>
                    <a:pt x="18270" y="1816"/>
                  </a:cubicBezTo>
                  <a:cubicBezTo>
                    <a:pt x="16851" y="3205"/>
                    <a:pt x="14643" y="5596"/>
                    <a:pt x="12830" y="8142"/>
                  </a:cubicBezTo>
                  <a:cubicBezTo>
                    <a:pt x="11017" y="10688"/>
                    <a:pt x="9598" y="13388"/>
                    <a:pt x="8889" y="15471"/>
                  </a:cubicBezTo>
                  <a:cubicBezTo>
                    <a:pt x="8179" y="17554"/>
                    <a:pt x="8179" y="19019"/>
                    <a:pt x="8416" y="19906"/>
                  </a:cubicBezTo>
                  <a:cubicBezTo>
                    <a:pt x="8652" y="20794"/>
                    <a:pt x="9125" y="21102"/>
                    <a:pt x="9756" y="21295"/>
                  </a:cubicBezTo>
                  <a:cubicBezTo>
                    <a:pt x="10387" y="21488"/>
                    <a:pt x="11175" y="21565"/>
                    <a:pt x="12200" y="21102"/>
                  </a:cubicBezTo>
                  <a:cubicBezTo>
                    <a:pt x="13224" y="20639"/>
                    <a:pt x="14486" y="19636"/>
                    <a:pt x="15116" y="18325"/>
                  </a:cubicBezTo>
                  <a:cubicBezTo>
                    <a:pt x="15747" y="17014"/>
                    <a:pt x="15747" y="15394"/>
                    <a:pt x="15432" y="14429"/>
                  </a:cubicBezTo>
                  <a:cubicBezTo>
                    <a:pt x="15116" y="13465"/>
                    <a:pt x="14486" y="13156"/>
                    <a:pt x="14565" y="13002"/>
                  </a:cubicBezTo>
                  <a:cubicBezTo>
                    <a:pt x="14643" y="12848"/>
                    <a:pt x="15432" y="12848"/>
                    <a:pt x="16693" y="12809"/>
                  </a:cubicBezTo>
                  <a:cubicBezTo>
                    <a:pt x="17954" y="12771"/>
                    <a:pt x="19689" y="12694"/>
                    <a:pt x="21423" y="126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6" name="Line"/>
            <p:cNvSpPr/>
            <p:nvPr/>
          </p:nvSpPr>
          <p:spPr>
            <a:xfrm>
              <a:off x="8067410" y="3581400"/>
              <a:ext cx="38101" cy="355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6000" y="5143"/>
                    <a:pt x="12000" y="10286"/>
                    <a:pt x="15600" y="13886"/>
                  </a:cubicBezTo>
                  <a:cubicBezTo>
                    <a:pt x="19200" y="17486"/>
                    <a:pt x="20400" y="1954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7" name="Line"/>
            <p:cNvSpPr/>
            <p:nvPr/>
          </p:nvSpPr>
          <p:spPr>
            <a:xfrm>
              <a:off x="7921360" y="3511550"/>
              <a:ext cx="381001" cy="63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560" y="17280"/>
                    <a:pt x="9120" y="12960"/>
                    <a:pt x="12720" y="9360"/>
                  </a:cubicBezTo>
                  <a:cubicBezTo>
                    <a:pt x="16320" y="5760"/>
                    <a:pt x="18960" y="28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8" name="Line"/>
            <p:cNvSpPr/>
            <p:nvPr/>
          </p:nvSpPr>
          <p:spPr>
            <a:xfrm>
              <a:off x="10582010" y="4140200"/>
              <a:ext cx="76201" cy="101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19" name="Line"/>
            <p:cNvSpPr/>
            <p:nvPr/>
          </p:nvSpPr>
          <p:spPr>
            <a:xfrm>
              <a:off x="10797910" y="4013200"/>
              <a:ext cx="225764" cy="2183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2" h="21424" fill="norm" stroke="1" extrusionOk="0">
                  <a:moveTo>
                    <a:pt x="0" y="0"/>
                  </a:moveTo>
                  <a:cubicBezTo>
                    <a:pt x="1000" y="208"/>
                    <a:pt x="2000" y="415"/>
                    <a:pt x="2900" y="1973"/>
                  </a:cubicBezTo>
                  <a:cubicBezTo>
                    <a:pt x="3800" y="3531"/>
                    <a:pt x="4600" y="6438"/>
                    <a:pt x="4500" y="8308"/>
                  </a:cubicBezTo>
                  <a:cubicBezTo>
                    <a:pt x="4400" y="10177"/>
                    <a:pt x="3400" y="11008"/>
                    <a:pt x="2800" y="10800"/>
                  </a:cubicBezTo>
                  <a:cubicBezTo>
                    <a:pt x="2200" y="10592"/>
                    <a:pt x="2000" y="9346"/>
                    <a:pt x="1900" y="8100"/>
                  </a:cubicBezTo>
                  <a:cubicBezTo>
                    <a:pt x="1800" y="6854"/>
                    <a:pt x="1800" y="5608"/>
                    <a:pt x="3200" y="4362"/>
                  </a:cubicBezTo>
                  <a:cubicBezTo>
                    <a:pt x="4600" y="3115"/>
                    <a:pt x="7400" y="1869"/>
                    <a:pt x="9300" y="1246"/>
                  </a:cubicBezTo>
                  <a:cubicBezTo>
                    <a:pt x="11200" y="623"/>
                    <a:pt x="12200" y="623"/>
                    <a:pt x="12600" y="1246"/>
                  </a:cubicBezTo>
                  <a:cubicBezTo>
                    <a:pt x="13000" y="1869"/>
                    <a:pt x="12800" y="3115"/>
                    <a:pt x="12700" y="4258"/>
                  </a:cubicBezTo>
                  <a:cubicBezTo>
                    <a:pt x="12600" y="5400"/>
                    <a:pt x="12600" y="6438"/>
                    <a:pt x="13000" y="7269"/>
                  </a:cubicBezTo>
                  <a:cubicBezTo>
                    <a:pt x="13400" y="8100"/>
                    <a:pt x="14200" y="8723"/>
                    <a:pt x="15100" y="8931"/>
                  </a:cubicBezTo>
                  <a:cubicBezTo>
                    <a:pt x="16000" y="9138"/>
                    <a:pt x="17000" y="8931"/>
                    <a:pt x="18200" y="8100"/>
                  </a:cubicBezTo>
                  <a:cubicBezTo>
                    <a:pt x="19400" y="7269"/>
                    <a:pt x="20800" y="5815"/>
                    <a:pt x="21200" y="5712"/>
                  </a:cubicBezTo>
                  <a:cubicBezTo>
                    <a:pt x="21600" y="5608"/>
                    <a:pt x="21000" y="6854"/>
                    <a:pt x="20600" y="9242"/>
                  </a:cubicBezTo>
                  <a:cubicBezTo>
                    <a:pt x="20200" y="11631"/>
                    <a:pt x="20000" y="15162"/>
                    <a:pt x="19900" y="17446"/>
                  </a:cubicBezTo>
                  <a:cubicBezTo>
                    <a:pt x="19800" y="19731"/>
                    <a:pt x="19800" y="20769"/>
                    <a:pt x="19500" y="21185"/>
                  </a:cubicBezTo>
                  <a:cubicBezTo>
                    <a:pt x="19200" y="21600"/>
                    <a:pt x="18600" y="21392"/>
                    <a:pt x="18000" y="211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0" name="Line"/>
            <p:cNvSpPr/>
            <p:nvPr/>
          </p:nvSpPr>
          <p:spPr>
            <a:xfrm>
              <a:off x="11039210" y="3943350"/>
              <a:ext cx="12701" cy="3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1" name="Line"/>
            <p:cNvSpPr/>
            <p:nvPr/>
          </p:nvSpPr>
          <p:spPr>
            <a:xfrm>
              <a:off x="10924910" y="4017347"/>
              <a:ext cx="57147" cy="360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27" h="20449" fill="norm" stroke="1" extrusionOk="0">
                  <a:moveTo>
                    <a:pt x="0" y="15649"/>
                  </a:moveTo>
                  <a:cubicBezTo>
                    <a:pt x="3857" y="18049"/>
                    <a:pt x="7714" y="20449"/>
                    <a:pt x="11571" y="20449"/>
                  </a:cubicBezTo>
                  <a:cubicBezTo>
                    <a:pt x="15429" y="20449"/>
                    <a:pt x="19286" y="18049"/>
                    <a:pt x="20443" y="13849"/>
                  </a:cubicBezTo>
                  <a:cubicBezTo>
                    <a:pt x="21600" y="9649"/>
                    <a:pt x="20057" y="3649"/>
                    <a:pt x="16971" y="1249"/>
                  </a:cubicBezTo>
                  <a:cubicBezTo>
                    <a:pt x="13886" y="-1151"/>
                    <a:pt x="9257" y="49"/>
                    <a:pt x="7329" y="3649"/>
                  </a:cubicBezTo>
                  <a:cubicBezTo>
                    <a:pt x="5400" y="7249"/>
                    <a:pt x="6171" y="13249"/>
                    <a:pt x="6943" y="192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2" name="Line"/>
            <p:cNvSpPr/>
            <p:nvPr/>
          </p:nvSpPr>
          <p:spPr>
            <a:xfrm>
              <a:off x="11084130" y="4017032"/>
              <a:ext cx="63031" cy="93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0" h="20822" fill="norm" stroke="1" extrusionOk="0">
                  <a:moveTo>
                    <a:pt x="4160" y="9010"/>
                  </a:moveTo>
                  <a:cubicBezTo>
                    <a:pt x="7040" y="7602"/>
                    <a:pt x="9920" y="6193"/>
                    <a:pt x="12440" y="4549"/>
                  </a:cubicBezTo>
                  <a:cubicBezTo>
                    <a:pt x="14960" y="2906"/>
                    <a:pt x="17120" y="1028"/>
                    <a:pt x="16400" y="323"/>
                  </a:cubicBezTo>
                  <a:cubicBezTo>
                    <a:pt x="15680" y="-381"/>
                    <a:pt x="12080" y="89"/>
                    <a:pt x="8840" y="1497"/>
                  </a:cubicBezTo>
                  <a:cubicBezTo>
                    <a:pt x="5600" y="2906"/>
                    <a:pt x="2720" y="5254"/>
                    <a:pt x="1280" y="7602"/>
                  </a:cubicBezTo>
                  <a:cubicBezTo>
                    <a:pt x="-160" y="9949"/>
                    <a:pt x="-160" y="12297"/>
                    <a:pt x="200" y="14645"/>
                  </a:cubicBezTo>
                  <a:cubicBezTo>
                    <a:pt x="560" y="16993"/>
                    <a:pt x="1280" y="19341"/>
                    <a:pt x="4880" y="20280"/>
                  </a:cubicBezTo>
                  <a:cubicBezTo>
                    <a:pt x="8480" y="21219"/>
                    <a:pt x="14960" y="20749"/>
                    <a:pt x="21440" y="202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3" name="Line"/>
            <p:cNvSpPr/>
            <p:nvPr/>
          </p:nvSpPr>
          <p:spPr>
            <a:xfrm>
              <a:off x="11197426" y="4032249"/>
              <a:ext cx="70385" cy="88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5" h="21110" fill="norm" stroke="1" extrusionOk="0">
                  <a:moveTo>
                    <a:pt x="21125" y="0"/>
                  </a:moveTo>
                  <a:cubicBezTo>
                    <a:pt x="16043" y="0"/>
                    <a:pt x="10960" y="0"/>
                    <a:pt x="7149" y="2512"/>
                  </a:cubicBezTo>
                  <a:cubicBezTo>
                    <a:pt x="3337" y="5023"/>
                    <a:pt x="796" y="10047"/>
                    <a:pt x="160" y="13814"/>
                  </a:cubicBezTo>
                  <a:cubicBezTo>
                    <a:pt x="-475" y="17581"/>
                    <a:pt x="796" y="20093"/>
                    <a:pt x="3654" y="20847"/>
                  </a:cubicBezTo>
                  <a:cubicBezTo>
                    <a:pt x="6513" y="21600"/>
                    <a:pt x="10960" y="20595"/>
                    <a:pt x="15407" y="195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4" name="Line"/>
            <p:cNvSpPr/>
            <p:nvPr/>
          </p:nvSpPr>
          <p:spPr>
            <a:xfrm>
              <a:off x="11326606" y="3848100"/>
              <a:ext cx="68205" cy="266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71" h="21600" fill="norm" stroke="1" extrusionOk="0">
                  <a:moveTo>
                    <a:pt x="20471" y="0"/>
                  </a:moveTo>
                  <a:cubicBezTo>
                    <a:pt x="14118" y="2743"/>
                    <a:pt x="7765" y="5486"/>
                    <a:pt x="3953" y="8314"/>
                  </a:cubicBezTo>
                  <a:cubicBezTo>
                    <a:pt x="142" y="11143"/>
                    <a:pt x="-1129" y="14057"/>
                    <a:pt x="1095" y="16286"/>
                  </a:cubicBezTo>
                  <a:cubicBezTo>
                    <a:pt x="3318" y="18514"/>
                    <a:pt x="9036" y="20057"/>
                    <a:pt x="1475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5" name="Line"/>
            <p:cNvSpPr/>
            <p:nvPr/>
          </p:nvSpPr>
          <p:spPr>
            <a:xfrm>
              <a:off x="11297143" y="3949700"/>
              <a:ext cx="218318" cy="88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2" h="21600" fill="norm" stroke="1" extrusionOk="0">
                  <a:moveTo>
                    <a:pt x="2730" y="21600"/>
                  </a:moveTo>
                  <a:cubicBezTo>
                    <a:pt x="1484" y="21086"/>
                    <a:pt x="237" y="20571"/>
                    <a:pt x="30" y="19543"/>
                  </a:cubicBezTo>
                  <a:cubicBezTo>
                    <a:pt x="-178" y="18514"/>
                    <a:pt x="653" y="16971"/>
                    <a:pt x="4391" y="13629"/>
                  </a:cubicBezTo>
                  <a:cubicBezTo>
                    <a:pt x="8130" y="10286"/>
                    <a:pt x="14776" y="5143"/>
                    <a:pt x="2142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6" name="Line"/>
            <p:cNvSpPr/>
            <p:nvPr/>
          </p:nvSpPr>
          <p:spPr>
            <a:xfrm>
              <a:off x="11718660" y="3835400"/>
              <a:ext cx="63501" cy="241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00" y="189"/>
                    <a:pt x="14400" y="379"/>
                    <a:pt x="11160" y="3505"/>
                  </a:cubicBezTo>
                  <a:cubicBezTo>
                    <a:pt x="7920" y="6632"/>
                    <a:pt x="5040" y="12695"/>
                    <a:pt x="3600" y="16200"/>
                  </a:cubicBezTo>
                  <a:cubicBezTo>
                    <a:pt x="2160" y="19705"/>
                    <a:pt x="2160" y="20653"/>
                    <a:pt x="1800" y="21126"/>
                  </a:cubicBezTo>
                  <a:cubicBezTo>
                    <a:pt x="1440" y="21600"/>
                    <a:pt x="720" y="21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7" name="Line"/>
            <p:cNvSpPr/>
            <p:nvPr/>
          </p:nvSpPr>
          <p:spPr>
            <a:xfrm>
              <a:off x="11680287" y="3850499"/>
              <a:ext cx="275576" cy="2697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4" h="21338" fill="norm" stroke="1" extrusionOk="0">
                  <a:moveTo>
                    <a:pt x="1493" y="15884"/>
                  </a:moveTo>
                  <a:cubicBezTo>
                    <a:pt x="675" y="14712"/>
                    <a:pt x="-143" y="13540"/>
                    <a:pt x="21" y="12703"/>
                  </a:cubicBezTo>
                  <a:cubicBezTo>
                    <a:pt x="184" y="11866"/>
                    <a:pt x="1330" y="11363"/>
                    <a:pt x="3948" y="10024"/>
                  </a:cubicBezTo>
                  <a:cubicBezTo>
                    <a:pt x="6566" y="8684"/>
                    <a:pt x="10657" y="6508"/>
                    <a:pt x="13030" y="5084"/>
                  </a:cubicBezTo>
                  <a:cubicBezTo>
                    <a:pt x="15402" y="3661"/>
                    <a:pt x="16057" y="2991"/>
                    <a:pt x="16630" y="2154"/>
                  </a:cubicBezTo>
                  <a:cubicBezTo>
                    <a:pt x="17202" y="1317"/>
                    <a:pt x="17693" y="312"/>
                    <a:pt x="17612" y="61"/>
                  </a:cubicBezTo>
                  <a:cubicBezTo>
                    <a:pt x="17530" y="-190"/>
                    <a:pt x="16875" y="312"/>
                    <a:pt x="16139" y="1903"/>
                  </a:cubicBezTo>
                  <a:cubicBezTo>
                    <a:pt x="15402" y="3494"/>
                    <a:pt x="14584" y="6173"/>
                    <a:pt x="13930" y="8768"/>
                  </a:cubicBezTo>
                  <a:cubicBezTo>
                    <a:pt x="13275" y="11363"/>
                    <a:pt x="12784" y="13875"/>
                    <a:pt x="12621" y="15550"/>
                  </a:cubicBezTo>
                  <a:cubicBezTo>
                    <a:pt x="12457" y="17224"/>
                    <a:pt x="12621" y="18061"/>
                    <a:pt x="13193" y="18480"/>
                  </a:cubicBezTo>
                  <a:cubicBezTo>
                    <a:pt x="13766" y="18898"/>
                    <a:pt x="14748" y="18898"/>
                    <a:pt x="15566" y="18563"/>
                  </a:cubicBezTo>
                  <a:cubicBezTo>
                    <a:pt x="16384" y="18229"/>
                    <a:pt x="17039" y="17559"/>
                    <a:pt x="16957" y="17224"/>
                  </a:cubicBezTo>
                  <a:cubicBezTo>
                    <a:pt x="16875" y="16889"/>
                    <a:pt x="16057" y="16889"/>
                    <a:pt x="15484" y="17308"/>
                  </a:cubicBezTo>
                  <a:cubicBezTo>
                    <a:pt x="14912" y="17726"/>
                    <a:pt x="14584" y="18563"/>
                    <a:pt x="14666" y="19317"/>
                  </a:cubicBezTo>
                  <a:cubicBezTo>
                    <a:pt x="14748" y="20070"/>
                    <a:pt x="15239" y="20740"/>
                    <a:pt x="16057" y="21075"/>
                  </a:cubicBezTo>
                  <a:cubicBezTo>
                    <a:pt x="16875" y="21410"/>
                    <a:pt x="18021" y="21410"/>
                    <a:pt x="18921" y="21159"/>
                  </a:cubicBezTo>
                  <a:cubicBezTo>
                    <a:pt x="19821" y="20908"/>
                    <a:pt x="20475" y="20405"/>
                    <a:pt x="20884" y="19568"/>
                  </a:cubicBezTo>
                  <a:cubicBezTo>
                    <a:pt x="21293" y="18731"/>
                    <a:pt x="21457" y="17559"/>
                    <a:pt x="21130" y="16805"/>
                  </a:cubicBezTo>
                  <a:cubicBezTo>
                    <a:pt x="20802" y="16052"/>
                    <a:pt x="19984" y="15717"/>
                    <a:pt x="19166" y="153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8" name="Line"/>
            <p:cNvSpPr/>
            <p:nvPr/>
          </p:nvSpPr>
          <p:spPr>
            <a:xfrm>
              <a:off x="8626210" y="3416300"/>
              <a:ext cx="419101" cy="165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636" y="18554"/>
                    <a:pt x="3273" y="15508"/>
                    <a:pt x="5836" y="12462"/>
                  </a:cubicBezTo>
                  <a:cubicBezTo>
                    <a:pt x="8400" y="9415"/>
                    <a:pt x="11891" y="6369"/>
                    <a:pt x="14673" y="4292"/>
                  </a:cubicBezTo>
                  <a:cubicBezTo>
                    <a:pt x="17455" y="2215"/>
                    <a:pt x="19527" y="1108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29" name="Line"/>
            <p:cNvSpPr/>
            <p:nvPr/>
          </p:nvSpPr>
          <p:spPr>
            <a:xfrm>
              <a:off x="8607160" y="3594099"/>
              <a:ext cx="438151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461" y="533"/>
                    <a:pt x="2922" y="1067"/>
                    <a:pt x="5113" y="2667"/>
                  </a:cubicBezTo>
                  <a:cubicBezTo>
                    <a:pt x="7304" y="4267"/>
                    <a:pt x="10226" y="6933"/>
                    <a:pt x="12522" y="8800"/>
                  </a:cubicBezTo>
                  <a:cubicBezTo>
                    <a:pt x="14817" y="10667"/>
                    <a:pt x="16487" y="11733"/>
                    <a:pt x="17896" y="13733"/>
                  </a:cubicBezTo>
                  <a:cubicBezTo>
                    <a:pt x="19304" y="15733"/>
                    <a:pt x="20452" y="1866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0" name="Line"/>
            <p:cNvSpPr/>
            <p:nvPr/>
          </p:nvSpPr>
          <p:spPr>
            <a:xfrm>
              <a:off x="9458060" y="3236383"/>
              <a:ext cx="101601" cy="6488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69" fill="norm" stroke="1" extrusionOk="0">
                  <a:moveTo>
                    <a:pt x="1350" y="704"/>
                  </a:moveTo>
                  <a:cubicBezTo>
                    <a:pt x="2250" y="352"/>
                    <a:pt x="3150" y="0"/>
                    <a:pt x="3825" y="0"/>
                  </a:cubicBezTo>
                  <a:cubicBezTo>
                    <a:pt x="4500" y="0"/>
                    <a:pt x="4950" y="352"/>
                    <a:pt x="4725" y="1689"/>
                  </a:cubicBezTo>
                  <a:cubicBezTo>
                    <a:pt x="4500" y="3025"/>
                    <a:pt x="3600" y="5347"/>
                    <a:pt x="2700" y="7634"/>
                  </a:cubicBezTo>
                  <a:cubicBezTo>
                    <a:pt x="1800" y="9921"/>
                    <a:pt x="900" y="12172"/>
                    <a:pt x="450" y="14248"/>
                  </a:cubicBezTo>
                  <a:cubicBezTo>
                    <a:pt x="0" y="16323"/>
                    <a:pt x="0" y="18223"/>
                    <a:pt x="0" y="19349"/>
                  </a:cubicBezTo>
                  <a:cubicBezTo>
                    <a:pt x="0" y="20474"/>
                    <a:pt x="0" y="20826"/>
                    <a:pt x="900" y="21107"/>
                  </a:cubicBezTo>
                  <a:cubicBezTo>
                    <a:pt x="1800" y="21389"/>
                    <a:pt x="3600" y="21600"/>
                    <a:pt x="5400" y="21565"/>
                  </a:cubicBezTo>
                  <a:cubicBezTo>
                    <a:pt x="7200" y="21530"/>
                    <a:pt x="9000" y="21248"/>
                    <a:pt x="11700" y="20615"/>
                  </a:cubicBezTo>
                  <a:cubicBezTo>
                    <a:pt x="14400" y="19982"/>
                    <a:pt x="18000" y="18997"/>
                    <a:pt x="21600" y="180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1" name="Line"/>
            <p:cNvSpPr/>
            <p:nvPr/>
          </p:nvSpPr>
          <p:spPr>
            <a:xfrm>
              <a:off x="9362810" y="3575049"/>
              <a:ext cx="273051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512" y="17723"/>
                    <a:pt x="5023" y="13846"/>
                    <a:pt x="8623" y="10246"/>
                  </a:cubicBezTo>
                  <a:cubicBezTo>
                    <a:pt x="12223" y="6646"/>
                    <a:pt x="16912" y="332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2" name="Line"/>
            <p:cNvSpPr/>
            <p:nvPr/>
          </p:nvSpPr>
          <p:spPr>
            <a:xfrm>
              <a:off x="9667973" y="3879849"/>
              <a:ext cx="94888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8" h="21600" fill="norm" stroke="1" extrusionOk="0">
                  <a:moveTo>
                    <a:pt x="2798" y="0"/>
                  </a:moveTo>
                  <a:cubicBezTo>
                    <a:pt x="2798" y="6000"/>
                    <a:pt x="2798" y="12000"/>
                    <a:pt x="2318" y="15840"/>
                  </a:cubicBezTo>
                  <a:cubicBezTo>
                    <a:pt x="1838" y="19680"/>
                    <a:pt x="878" y="21360"/>
                    <a:pt x="398" y="21120"/>
                  </a:cubicBezTo>
                  <a:cubicBezTo>
                    <a:pt x="-82" y="20880"/>
                    <a:pt x="-82" y="18720"/>
                    <a:pt x="158" y="15120"/>
                  </a:cubicBezTo>
                  <a:cubicBezTo>
                    <a:pt x="398" y="11520"/>
                    <a:pt x="878" y="6480"/>
                    <a:pt x="2318" y="3720"/>
                  </a:cubicBezTo>
                  <a:cubicBezTo>
                    <a:pt x="3758" y="960"/>
                    <a:pt x="6158" y="480"/>
                    <a:pt x="8558" y="960"/>
                  </a:cubicBezTo>
                  <a:cubicBezTo>
                    <a:pt x="10958" y="1440"/>
                    <a:pt x="13358" y="2880"/>
                    <a:pt x="15518" y="6480"/>
                  </a:cubicBezTo>
                  <a:cubicBezTo>
                    <a:pt x="17678" y="10080"/>
                    <a:pt x="19598" y="15840"/>
                    <a:pt x="2151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3" name="Line"/>
            <p:cNvSpPr/>
            <p:nvPr/>
          </p:nvSpPr>
          <p:spPr>
            <a:xfrm>
              <a:off x="9832710" y="3975099"/>
              <a:ext cx="107951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082" y="17486"/>
                    <a:pt x="10165" y="13371"/>
                    <a:pt x="13765" y="9771"/>
                  </a:cubicBezTo>
                  <a:cubicBezTo>
                    <a:pt x="17365" y="6171"/>
                    <a:pt x="19482" y="308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4" name="Line"/>
            <p:cNvSpPr/>
            <p:nvPr/>
          </p:nvSpPr>
          <p:spPr>
            <a:xfrm>
              <a:off x="9991460" y="3892550"/>
              <a:ext cx="25401" cy="158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5" name="Line"/>
            <p:cNvSpPr/>
            <p:nvPr/>
          </p:nvSpPr>
          <p:spPr>
            <a:xfrm>
              <a:off x="10029560" y="4076700"/>
              <a:ext cx="120651" cy="152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6" name="Line"/>
            <p:cNvSpPr/>
            <p:nvPr/>
          </p:nvSpPr>
          <p:spPr>
            <a:xfrm>
              <a:off x="10219792" y="3830751"/>
              <a:ext cx="186039" cy="290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94" h="21474" fill="norm" stroke="1" extrusionOk="0">
                  <a:moveTo>
                    <a:pt x="18030" y="813"/>
                  </a:moveTo>
                  <a:cubicBezTo>
                    <a:pt x="18990" y="344"/>
                    <a:pt x="19950" y="-126"/>
                    <a:pt x="20550" y="31"/>
                  </a:cubicBezTo>
                  <a:cubicBezTo>
                    <a:pt x="21150" y="187"/>
                    <a:pt x="21390" y="970"/>
                    <a:pt x="20550" y="2848"/>
                  </a:cubicBezTo>
                  <a:cubicBezTo>
                    <a:pt x="19710" y="4726"/>
                    <a:pt x="17790" y="7700"/>
                    <a:pt x="15870" y="9657"/>
                  </a:cubicBezTo>
                  <a:cubicBezTo>
                    <a:pt x="13950" y="11613"/>
                    <a:pt x="12030" y="12552"/>
                    <a:pt x="9750" y="12944"/>
                  </a:cubicBezTo>
                  <a:cubicBezTo>
                    <a:pt x="7470" y="13335"/>
                    <a:pt x="4830" y="13178"/>
                    <a:pt x="2910" y="12709"/>
                  </a:cubicBezTo>
                  <a:cubicBezTo>
                    <a:pt x="990" y="12239"/>
                    <a:pt x="-210" y="11457"/>
                    <a:pt x="30" y="11065"/>
                  </a:cubicBezTo>
                  <a:cubicBezTo>
                    <a:pt x="270" y="10674"/>
                    <a:pt x="1950" y="10674"/>
                    <a:pt x="4470" y="11535"/>
                  </a:cubicBezTo>
                  <a:cubicBezTo>
                    <a:pt x="6990" y="12396"/>
                    <a:pt x="10350" y="14117"/>
                    <a:pt x="13110" y="15917"/>
                  </a:cubicBezTo>
                  <a:cubicBezTo>
                    <a:pt x="15870" y="17717"/>
                    <a:pt x="18030" y="19596"/>
                    <a:pt x="20190" y="214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37" name="Line"/>
            <p:cNvSpPr/>
            <p:nvPr/>
          </p:nvSpPr>
          <p:spPr>
            <a:xfrm>
              <a:off x="9115160" y="3555999"/>
              <a:ext cx="139701" cy="313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11" fill="norm" stroke="1" extrusionOk="0">
                  <a:moveTo>
                    <a:pt x="0" y="8640"/>
                  </a:moveTo>
                  <a:cubicBezTo>
                    <a:pt x="3600" y="7200"/>
                    <a:pt x="7200" y="5760"/>
                    <a:pt x="10473" y="6480"/>
                  </a:cubicBezTo>
                  <a:cubicBezTo>
                    <a:pt x="13745" y="7200"/>
                    <a:pt x="16691" y="10080"/>
                    <a:pt x="17182" y="12240"/>
                  </a:cubicBezTo>
                  <a:cubicBezTo>
                    <a:pt x="17673" y="14400"/>
                    <a:pt x="15709" y="15840"/>
                    <a:pt x="13909" y="17280"/>
                  </a:cubicBezTo>
                  <a:cubicBezTo>
                    <a:pt x="12109" y="18720"/>
                    <a:pt x="10473" y="20160"/>
                    <a:pt x="8673" y="20880"/>
                  </a:cubicBezTo>
                  <a:cubicBezTo>
                    <a:pt x="6873" y="21600"/>
                    <a:pt x="4909" y="21600"/>
                    <a:pt x="4909" y="19440"/>
                  </a:cubicBezTo>
                  <a:cubicBezTo>
                    <a:pt x="4909" y="17280"/>
                    <a:pt x="6873" y="12960"/>
                    <a:pt x="9982" y="9360"/>
                  </a:cubicBezTo>
                  <a:cubicBezTo>
                    <a:pt x="13091" y="5760"/>
                    <a:pt x="17345" y="28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7" name="Drawing"/>
          <p:cNvGrpSpPr/>
          <p:nvPr/>
        </p:nvGrpSpPr>
        <p:grpSpPr>
          <a:xfrm>
            <a:off x="1631949" y="1673985"/>
            <a:ext cx="11317818" cy="7768465"/>
            <a:chOff x="0" y="0"/>
            <a:chExt cx="11317816" cy="7768464"/>
          </a:xfrm>
        </p:grpSpPr>
        <p:sp>
          <p:nvSpPr>
            <p:cNvPr id="1040" name="Line"/>
            <p:cNvSpPr/>
            <p:nvPr/>
          </p:nvSpPr>
          <p:spPr>
            <a:xfrm>
              <a:off x="1343754" y="169256"/>
              <a:ext cx="231046" cy="3615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4" h="21327" fill="norm" stroke="1" extrusionOk="0">
                  <a:moveTo>
                    <a:pt x="2583" y="3268"/>
                  </a:moveTo>
                  <a:cubicBezTo>
                    <a:pt x="2779" y="2644"/>
                    <a:pt x="2976" y="2020"/>
                    <a:pt x="3958" y="1395"/>
                  </a:cubicBezTo>
                  <a:cubicBezTo>
                    <a:pt x="4939" y="771"/>
                    <a:pt x="6707" y="147"/>
                    <a:pt x="8670" y="22"/>
                  </a:cubicBezTo>
                  <a:cubicBezTo>
                    <a:pt x="10634" y="-103"/>
                    <a:pt x="12794" y="272"/>
                    <a:pt x="13579" y="1895"/>
                  </a:cubicBezTo>
                  <a:cubicBezTo>
                    <a:pt x="14365" y="3518"/>
                    <a:pt x="13776" y="6389"/>
                    <a:pt x="11910" y="9199"/>
                  </a:cubicBezTo>
                  <a:cubicBezTo>
                    <a:pt x="10045" y="12008"/>
                    <a:pt x="6903" y="14755"/>
                    <a:pt x="4939" y="16315"/>
                  </a:cubicBezTo>
                  <a:cubicBezTo>
                    <a:pt x="2976" y="17876"/>
                    <a:pt x="2190" y="18251"/>
                    <a:pt x="1405" y="18875"/>
                  </a:cubicBezTo>
                  <a:cubicBezTo>
                    <a:pt x="619" y="19499"/>
                    <a:pt x="-166" y="20373"/>
                    <a:pt x="30" y="20873"/>
                  </a:cubicBezTo>
                  <a:cubicBezTo>
                    <a:pt x="227" y="21372"/>
                    <a:pt x="1405" y="21497"/>
                    <a:pt x="5136" y="21060"/>
                  </a:cubicBezTo>
                  <a:cubicBezTo>
                    <a:pt x="8867" y="20623"/>
                    <a:pt x="15150" y="19624"/>
                    <a:pt x="21434" y="1862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1" name="Line"/>
            <p:cNvSpPr/>
            <p:nvPr/>
          </p:nvSpPr>
          <p:spPr>
            <a:xfrm>
              <a:off x="2387600" y="72264"/>
              <a:ext cx="25400" cy="419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400" y="3600"/>
                    <a:pt x="10800" y="7200"/>
                    <a:pt x="14400" y="10800"/>
                  </a:cubicBezTo>
                  <a:cubicBezTo>
                    <a:pt x="18000" y="14400"/>
                    <a:pt x="19800" y="180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2" name="Line"/>
            <p:cNvSpPr/>
            <p:nvPr/>
          </p:nvSpPr>
          <p:spPr>
            <a:xfrm>
              <a:off x="2216150" y="453264"/>
              <a:ext cx="3810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720" y="15840"/>
                    <a:pt x="7440" y="10080"/>
                    <a:pt x="11040" y="6480"/>
                  </a:cubicBezTo>
                  <a:cubicBezTo>
                    <a:pt x="14640" y="2880"/>
                    <a:pt x="18120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3" name="Line"/>
            <p:cNvSpPr/>
            <p:nvPr/>
          </p:nvSpPr>
          <p:spPr>
            <a:xfrm>
              <a:off x="3147618" y="250535"/>
              <a:ext cx="153439" cy="5126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9" h="21439" fill="norm" stroke="1" extrusionOk="0">
                  <a:moveTo>
                    <a:pt x="2024" y="3432"/>
                  </a:moveTo>
                  <a:cubicBezTo>
                    <a:pt x="2900" y="6531"/>
                    <a:pt x="3775" y="9629"/>
                    <a:pt x="4359" y="12329"/>
                  </a:cubicBezTo>
                  <a:cubicBezTo>
                    <a:pt x="4943" y="15029"/>
                    <a:pt x="5235" y="17331"/>
                    <a:pt x="5527" y="18880"/>
                  </a:cubicBezTo>
                  <a:cubicBezTo>
                    <a:pt x="5819" y="20429"/>
                    <a:pt x="6111" y="21226"/>
                    <a:pt x="5819" y="21403"/>
                  </a:cubicBezTo>
                  <a:cubicBezTo>
                    <a:pt x="5527" y="21580"/>
                    <a:pt x="4651" y="21137"/>
                    <a:pt x="3484" y="19367"/>
                  </a:cubicBezTo>
                  <a:cubicBezTo>
                    <a:pt x="2316" y="17596"/>
                    <a:pt x="857" y="14498"/>
                    <a:pt x="273" y="11665"/>
                  </a:cubicBezTo>
                  <a:cubicBezTo>
                    <a:pt x="-311" y="8832"/>
                    <a:pt x="-19" y="6265"/>
                    <a:pt x="1732" y="4406"/>
                  </a:cubicBezTo>
                  <a:cubicBezTo>
                    <a:pt x="3484" y="2547"/>
                    <a:pt x="6694" y="1396"/>
                    <a:pt x="9030" y="777"/>
                  </a:cubicBezTo>
                  <a:cubicBezTo>
                    <a:pt x="11365" y="157"/>
                    <a:pt x="12824" y="69"/>
                    <a:pt x="14430" y="24"/>
                  </a:cubicBezTo>
                  <a:cubicBezTo>
                    <a:pt x="16035" y="-20"/>
                    <a:pt x="17786" y="-20"/>
                    <a:pt x="19100" y="157"/>
                  </a:cubicBezTo>
                  <a:cubicBezTo>
                    <a:pt x="20413" y="334"/>
                    <a:pt x="21289" y="688"/>
                    <a:pt x="21143" y="1485"/>
                  </a:cubicBezTo>
                  <a:cubicBezTo>
                    <a:pt x="20997" y="2282"/>
                    <a:pt x="19830" y="3521"/>
                    <a:pt x="16765" y="4583"/>
                  </a:cubicBezTo>
                  <a:cubicBezTo>
                    <a:pt x="13700" y="5646"/>
                    <a:pt x="8738" y="6531"/>
                    <a:pt x="3775" y="74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4" name="Line"/>
            <p:cNvSpPr/>
            <p:nvPr/>
          </p:nvSpPr>
          <p:spPr>
            <a:xfrm>
              <a:off x="3339004" y="288164"/>
              <a:ext cx="95070" cy="1629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42" h="21600" fill="norm" stroke="1" extrusionOk="0">
                  <a:moveTo>
                    <a:pt x="15404" y="0"/>
                  </a:moveTo>
                  <a:cubicBezTo>
                    <a:pt x="11268" y="1122"/>
                    <a:pt x="7132" y="2244"/>
                    <a:pt x="4145" y="5190"/>
                  </a:cubicBezTo>
                  <a:cubicBezTo>
                    <a:pt x="1157" y="8135"/>
                    <a:pt x="-681" y="12904"/>
                    <a:pt x="238" y="16270"/>
                  </a:cubicBezTo>
                  <a:cubicBezTo>
                    <a:pt x="1157" y="19636"/>
                    <a:pt x="4834" y="21600"/>
                    <a:pt x="8740" y="21600"/>
                  </a:cubicBezTo>
                  <a:cubicBezTo>
                    <a:pt x="12647" y="21600"/>
                    <a:pt x="16783" y="19636"/>
                    <a:pt x="18851" y="16971"/>
                  </a:cubicBezTo>
                  <a:cubicBezTo>
                    <a:pt x="20919" y="14306"/>
                    <a:pt x="20919" y="10940"/>
                    <a:pt x="20230" y="8696"/>
                  </a:cubicBezTo>
                  <a:cubicBezTo>
                    <a:pt x="19540" y="6452"/>
                    <a:pt x="18162" y="5330"/>
                    <a:pt x="16783" y="42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5" name="Line"/>
            <p:cNvSpPr/>
            <p:nvPr/>
          </p:nvSpPr>
          <p:spPr>
            <a:xfrm>
              <a:off x="3491278" y="218306"/>
              <a:ext cx="80289" cy="5103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8" h="21431" fill="norm" stroke="1" extrusionOk="0">
                  <a:moveTo>
                    <a:pt x="8628" y="5867"/>
                  </a:moveTo>
                  <a:cubicBezTo>
                    <a:pt x="7520" y="8089"/>
                    <a:pt x="6412" y="10311"/>
                    <a:pt x="6135" y="12711"/>
                  </a:cubicBezTo>
                  <a:cubicBezTo>
                    <a:pt x="5858" y="15111"/>
                    <a:pt x="6412" y="17689"/>
                    <a:pt x="6689" y="19289"/>
                  </a:cubicBezTo>
                  <a:cubicBezTo>
                    <a:pt x="6966" y="20889"/>
                    <a:pt x="6966" y="21511"/>
                    <a:pt x="6135" y="21422"/>
                  </a:cubicBezTo>
                  <a:cubicBezTo>
                    <a:pt x="5304" y="21333"/>
                    <a:pt x="3643" y="20533"/>
                    <a:pt x="2258" y="18622"/>
                  </a:cubicBezTo>
                  <a:cubicBezTo>
                    <a:pt x="874" y="16711"/>
                    <a:pt x="-234" y="13689"/>
                    <a:pt x="43" y="10667"/>
                  </a:cubicBezTo>
                  <a:cubicBezTo>
                    <a:pt x="320" y="7644"/>
                    <a:pt x="1981" y="4622"/>
                    <a:pt x="3643" y="2889"/>
                  </a:cubicBezTo>
                  <a:cubicBezTo>
                    <a:pt x="5304" y="1155"/>
                    <a:pt x="6966" y="711"/>
                    <a:pt x="9181" y="400"/>
                  </a:cubicBezTo>
                  <a:cubicBezTo>
                    <a:pt x="11397" y="89"/>
                    <a:pt x="14166" y="-89"/>
                    <a:pt x="16381" y="44"/>
                  </a:cubicBezTo>
                  <a:cubicBezTo>
                    <a:pt x="18597" y="178"/>
                    <a:pt x="20258" y="622"/>
                    <a:pt x="20812" y="1867"/>
                  </a:cubicBezTo>
                  <a:cubicBezTo>
                    <a:pt x="21366" y="3111"/>
                    <a:pt x="20812" y="5155"/>
                    <a:pt x="18320" y="6711"/>
                  </a:cubicBezTo>
                  <a:cubicBezTo>
                    <a:pt x="15828" y="8267"/>
                    <a:pt x="11397" y="9333"/>
                    <a:pt x="6966" y="104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6" name="Line"/>
            <p:cNvSpPr/>
            <p:nvPr/>
          </p:nvSpPr>
          <p:spPr>
            <a:xfrm>
              <a:off x="3651250" y="13985"/>
              <a:ext cx="260350" cy="4211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0" fill="norm" stroke="1" extrusionOk="0">
                  <a:moveTo>
                    <a:pt x="0" y="11663"/>
                  </a:moveTo>
                  <a:cubicBezTo>
                    <a:pt x="0" y="14457"/>
                    <a:pt x="0" y="17251"/>
                    <a:pt x="263" y="18863"/>
                  </a:cubicBezTo>
                  <a:cubicBezTo>
                    <a:pt x="527" y="20475"/>
                    <a:pt x="1054" y="20905"/>
                    <a:pt x="1756" y="21174"/>
                  </a:cubicBezTo>
                  <a:cubicBezTo>
                    <a:pt x="2459" y="21443"/>
                    <a:pt x="3337" y="21550"/>
                    <a:pt x="4390" y="20851"/>
                  </a:cubicBezTo>
                  <a:cubicBezTo>
                    <a:pt x="5444" y="20153"/>
                    <a:pt x="6673" y="18649"/>
                    <a:pt x="7376" y="17413"/>
                  </a:cubicBezTo>
                  <a:cubicBezTo>
                    <a:pt x="8078" y="16177"/>
                    <a:pt x="8254" y="15210"/>
                    <a:pt x="8254" y="15156"/>
                  </a:cubicBezTo>
                  <a:cubicBezTo>
                    <a:pt x="8254" y="15102"/>
                    <a:pt x="8078" y="15962"/>
                    <a:pt x="7990" y="16660"/>
                  </a:cubicBezTo>
                  <a:cubicBezTo>
                    <a:pt x="7902" y="17359"/>
                    <a:pt x="7902" y="17896"/>
                    <a:pt x="8166" y="18487"/>
                  </a:cubicBezTo>
                  <a:cubicBezTo>
                    <a:pt x="8429" y="19078"/>
                    <a:pt x="8956" y="19723"/>
                    <a:pt x="9659" y="20099"/>
                  </a:cubicBezTo>
                  <a:cubicBezTo>
                    <a:pt x="10361" y="20475"/>
                    <a:pt x="11239" y="20583"/>
                    <a:pt x="12029" y="20422"/>
                  </a:cubicBezTo>
                  <a:cubicBezTo>
                    <a:pt x="12820" y="20260"/>
                    <a:pt x="13522" y="19831"/>
                    <a:pt x="14576" y="18004"/>
                  </a:cubicBezTo>
                  <a:cubicBezTo>
                    <a:pt x="15629" y="16177"/>
                    <a:pt x="17034" y="12953"/>
                    <a:pt x="18176" y="9890"/>
                  </a:cubicBezTo>
                  <a:cubicBezTo>
                    <a:pt x="19317" y="6828"/>
                    <a:pt x="20195" y="3926"/>
                    <a:pt x="20634" y="2207"/>
                  </a:cubicBezTo>
                  <a:cubicBezTo>
                    <a:pt x="21073" y="487"/>
                    <a:pt x="21073" y="-50"/>
                    <a:pt x="20985" y="4"/>
                  </a:cubicBezTo>
                  <a:cubicBezTo>
                    <a:pt x="20898" y="57"/>
                    <a:pt x="20722" y="702"/>
                    <a:pt x="20107" y="2690"/>
                  </a:cubicBezTo>
                  <a:cubicBezTo>
                    <a:pt x="19493" y="4678"/>
                    <a:pt x="18439" y="8010"/>
                    <a:pt x="17912" y="10804"/>
                  </a:cubicBezTo>
                  <a:cubicBezTo>
                    <a:pt x="17385" y="13598"/>
                    <a:pt x="17385" y="15854"/>
                    <a:pt x="18088" y="17305"/>
                  </a:cubicBezTo>
                  <a:cubicBezTo>
                    <a:pt x="18790" y="18756"/>
                    <a:pt x="20195" y="19401"/>
                    <a:pt x="21600" y="200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7" name="Line"/>
            <p:cNvSpPr/>
            <p:nvPr/>
          </p:nvSpPr>
          <p:spPr>
            <a:xfrm>
              <a:off x="3938452" y="0"/>
              <a:ext cx="335099" cy="4142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7" h="21457" fill="norm" stroke="1" extrusionOk="0">
                  <a:moveTo>
                    <a:pt x="5205" y="13941"/>
                  </a:moveTo>
                  <a:cubicBezTo>
                    <a:pt x="4526" y="13831"/>
                    <a:pt x="3847" y="13721"/>
                    <a:pt x="2964" y="14434"/>
                  </a:cubicBezTo>
                  <a:cubicBezTo>
                    <a:pt x="2081" y="15147"/>
                    <a:pt x="994" y="16682"/>
                    <a:pt x="450" y="17888"/>
                  </a:cubicBezTo>
                  <a:cubicBezTo>
                    <a:pt x="-93" y="19094"/>
                    <a:pt x="-93" y="19971"/>
                    <a:pt x="179" y="20574"/>
                  </a:cubicBezTo>
                  <a:cubicBezTo>
                    <a:pt x="450" y="21177"/>
                    <a:pt x="994" y="21506"/>
                    <a:pt x="1469" y="21451"/>
                  </a:cubicBezTo>
                  <a:cubicBezTo>
                    <a:pt x="1945" y="21396"/>
                    <a:pt x="2352" y="20958"/>
                    <a:pt x="2828" y="19916"/>
                  </a:cubicBezTo>
                  <a:cubicBezTo>
                    <a:pt x="3303" y="18875"/>
                    <a:pt x="3847" y="17230"/>
                    <a:pt x="4254" y="16133"/>
                  </a:cubicBezTo>
                  <a:cubicBezTo>
                    <a:pt x="4662" y="15037"/>
                    <a:pt x="4933" y="14489"/>
                    <a:pt x="4933" y="14544"/>
                  </a:cubicBezTo>
                  <a:cubicBezTo>
                    <a:pt x="4933" y="14598"/>
                    <a:pt x="4662" y="15256"/>
                    <a:pt x="4458" y="15969"/>
                  </a:cubicBezTo>
                  <a:cubicBezTo>
                    <a:pt x="4254" y="16682"/>
                    <a:pt x="4118" y="17449"/>
                    <a:pt x="4118" y="18107"/>
                  </a:cubicBezTo>
                  <a:cubicBezTo>
                    <a:pt x="4118" y="18765"/>
                    <a:pt x="4254" y="19313"/>
                    <a:pt x="4730" y="19642"/>
                  </a:cubicBezTo>
                  <a:cubicBezTo>
                    <a:pt x="5205" y="19971"/>
                    <a:pt x="6020" y="20081"/>
                    <a:pt x="6632" y="19916"/>
                  </a:cubicBezTo>
                  <a:cubicBezTo>
                    <a:pt x="7243" y="19752"/>
                    <a:pt x="7650" y="19313"/>
                    <a:pt x="8737" y="17340"/>
                  </a:cubicBezTo>
                  <a:cubicBezTo>
                    <a:pt x="9824" y="15366"/>
                    <a:pt x="11590" y="11857"/>
                    <a:pt x="12949" y="8952"/>
                  </a:cubicBezTo>
                  <a:cubicBezTo>
                    <a:pt x="14307" y="6046"/>
                    <a:pt x="15258" y="3744"/>
                    <a:pt x="15733" y="2263"/>
                  </a:cubicBezTo>
                  <a:cubicBezTo>
                    <a:pt x="16209" y="783"/>
                    <a:pt x="16209" y="125"/>
                    <a:pt x="16005" y="16"/>
                  </a:cubicBezTo>
                  <a:cubicBezTo>
                    <a:pt x="15801" y="-94"/>
                    <a:pt x="15394" y="345"/>
                    <a:pt x="14579" y="2483"/>
                  </a:cubicBezTo>
                  <a:cubicBezTo>
                    <a:pt x="13764" y="4621"/>
                    <a:pt x="12541" y="8458"/>
                    <a:pt x="11930" y="11419"/>
                  </a:cubicBezTo>
                  <a:cubicBezTo>
                    <a:pt x="11318" y="14379"/>
                    <a:pt x="11318" y="16462"/>
                    <a:pt x="11590" y="17668"/>
                  </a:cubicBezTo>
                  <a:cubicBezTo>
                    <a:pt x="11862" y="18875"/>
                    <a:pt x="12405" y="19203"/>
                    <a:pt x="12881" y="19149"/>
                  </a:cubicBezTo>
                  <a:cubicBezTo>
                    <a:pt x="13356" y="19094"/>
                    <a:pt x="13764" y="18655"/>
                    <a:pt x="13899" y="17614"/>
                  </a:cubicBezTo>
                  <a:cubicBezTo>
                    <a:pt x="14035" y="16572"/>
                    <a:pt x="13899" y="14927"/>
                    <a:pt x="13424" y="13666"/>
                  </a:cubicBezTo>
                  <a:cubicBezTo>
                    <a:pt x="12949" y="12405"/>
                    <a:pt x="12133" y="11528"/>
                    <a:pt x="11386" y="11035"/>
                  </a:cubicBezTo>
                  <a:cubicBezTo>
                    <a:pt x="10639" y="10542"/>
                    <a:pt x="9960" y="10432"/>
                    <a:pt x="9960" y="10596"/>
                  </a:cubicBezTo>
                  <a:cubicBezTo>
                    <a:pt x="9960" y="10761"/>
                    <a:pt x="10639" y="11199"/>
                    <a:pt x="11794" y="11967"/>
                  </a:cubicBezTo>
                  <a:cubicBezTo>
                    <a:pt x="12949" y="12734"/>
                    <a:pt x="14579" y="13831"/>
                    <a:pt x="15598" y="14872"/>
                  </a:cubicBezTo>
                  <a:cubicBezTo>
                    <a:pt x="16616" y="15914"/>
                    <a:pt x="17024" y="16901"/>
                    <a:pt x="17160" y="17668"/>
                  </a:cubicBezTo>
                  <a:cubicBezTo>
                    <a:pt x="17296" y="18436"/>
                    <a:pt x="17160" y="18984"/>
                    <a:pt x="16956" y="18984"/>
                  </a:cubicBezTo>
                  <a:cubicBezTo>
                    <a:pt x="16752" y="18984"/>
                    <a:pt x="16481" y="18436"/>
                    <a:pt x="16481" y="17011"/>
                  </a:cubicBezTo>
                  <a:cubicBezTo>
                    <a:pt x="16481" y="15585"/>
                    <a:pt x="16752" y="13283"/>
                    <a:pt x="17160" y="11967"/>
                  </a:cubicBezTo>
                  <a:cubicBezTo>
                    <a:pt x="17567" y="10651"/>
                    <a:pt x="18111" y="10322"/>
                    <a:pt x="18858" y="10213"/>
                  </a:cubicBezTo>
                  <a:cubicBezTo>
                    <a:pt x="19605" y="10103"/>
                    <a:pt x="20556" y="10213"/>
                    <a:pt x="21507" y="103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8" name="Line"/>
            <p:cNvSpPr/>
            <p:nvPr/>
          </p:nvSpPr>
          <p:spPr>
            <a:xfrm>
              <a:off x="4236244" y="211476"/>
              <a:ext cx="215106" cy="1470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1" h="21140" fill="norm" stroke="1" extrusionOk="0">
                  <a:moveTo>
                    <a:pt x="7545" y="3721"/>
                  </a:moveTo>
                  <a:cubicBezTo>
                    <a:pt x="5427" y="4634"/>
                    <a:pt x="3309" y="5546"/>
                    <a:pt x="2039" y="7524"/>
                  </a:cubicBezTo>
                  <a:cubicBezTo>
                    <a:pt x="768" y="9501"/>
                    <a:pt x="345" y="12543"/>
                    <a:pt x="133" y="14825"/>
                  </a:cubicBezTo>
                  <a:cubicBezTo>
                    <a:pt x="-79" y="17107"/>
                    <a:pt x="-79" y="18628"/>
                    <a:pt x="450" y="19693"/>
                  </a:cubicBezTo>
                  <a:cubicBezTo>
                    <a:pt x="980" y="20758"/>
                    <a:pt x="2039" y="21366"/>
                    <a:pt x="2886" y="21062"/>
                  </a:cubicBezTo>
                  <a:cubicBezTo>
                    <a:pt x="3733" y="20758"/>
                    <a:pt x="4368" y="19541"/>
                    <a:pt x="4792" y="18172"/>
                  </a:cubicBezTo>
                  <a:cubicBezTo>
                    <a:pt x="5215" y="16803"/>
                    <a:pt x="5427" y="15281"/>
                    <a:pt x="5533" y="13760"/>
                  </a:cubicBezTo>
                  <a:cubicBezTo>
                    <a:pt x="5639" y="12239"/>
                    <a:pt x="5639" y="10718"/>
                    <a:pt x="6168" y="9653"/>
                  </a:cubicBezTo>
                  <a:cubicBezTo>
                    <a:pt x="6697" y="8589"/>
                    <a:pt x="7756" y="7980"/>
                    <a:pt x="8815" y="7524"/>
                  </a:cubicBezTo>
                  <a:cubicBezTo>
                    <a:pt x="9874" y="7067"/>
                    <a:pt x="10933" y="6763"/>
                    <a:pt x="11462" y="7676"/>
                  </a:cubicBezTo>
                  <a:cubicBezTo>
                    <a:pt x="11992" y="8589"/>
                    <a:pt x="11992" y="10718"/>
                    <a:pt x="11992" y="12543"/>
                  </a:cubicBezTo>
                  <a:cubicBezTo>
                    <a:pt x="11992" y="14369"/>
                    <a:pt x="11992" y="15890"/>
                    <a:pt x="11886" y="17411"/>
                  </a:cubicBezTo>
                  <a:cubicBezTo>
                    <a:pt x="11780" y="18932"/>
                    <a:pt x="11568" y="20453"/>
                    <a:pt x="11356" y="20453"/>
                  </a:cubicBezTo>
                  <a:cubicBezTo>
                    <a:pt x="11145" y="20453"/>
                    <a:pt x="10933" y="18932"/>
                    <a:pt x="11462" y="15434"/>
                  </a:cubicBezTo>
                  <a:cubicBezTo>
                    <a:pt x="11992" y="11935"/>
                    <a:pt x="13262" y="6459"/>
                    <a:pt x="14427" y="3417"/>
                  </a:cubicBezTo>
                  <a:cubicBezTo>
                    <a:pt x="15592" y="374"/>
                    <a:pt x="16650" y="-234"/>
                    <a:pt x="17497" y="70"/>
                  </a:cubicBezTo>
                  <a:cubicBezTo>
                    <a:pt x="18345" y="374"/>
                    <a:pt x="18980" y="1591"/>
                    <a:pt x="19615" y="4634"/>
                  </a:cubicBezTo>
                  <a:cubicBezTo>
                    <a:pt x="20250" y="7676"/>
                    <a:pt x="20886" y="12543"/>
                    <a:pt x="21521" y="1741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49" name="Line"/>
            <p:cNvSpPr/>
            <p:nvPr/>
          </p:nvSpPr>
          <p:spPr>
            <a:xfrm>
              <a:off x="5118100" y="91314"/>
              <a:ext cx="25400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800" y="4292"/>
                    <a:pt x="18000" y="8585"/>
                    <a:pt x="14400" y="12185"/>
                  </a:cubicBezTo>
                  <a:cubicBezTo>
                    <a:pt x="10800" y="15785"/>
                    <a:pt x="5400" y="1869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0" name="Line"/>
            <p:cNvSpPr/>
            <p:nvPr/>
          </p:nvSpPr>
          <p:spPr>
            <a:xfrm>
              <a:off x="4956085" y="57569"/>
              <a:ext cx="352515" cy="1289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1" h="21232" fill="norm" stroke="1" extrusionOk="0">
                  <a:moveTo>
                    <a:pt x="2916" y="21232"/>
                  </a:moveTo>
                  <a:cubicBezTo>
                    <a:pt x="2269" y="19838"/>
                    <a:pt x="1622" y="18445"/>
                    <a:pt x="1040" y="17051"/>
                  </a:cubicBezTo>
                  <a:cubicBezTo>
                    <a:pt x="458" y="15658"/>
                    <a:pt x="-59" y="14264"/>
                    <a:pt x="6" y="12697"/>
                  </a:cubicBezTo>
                  <a:cubicBezTo>
                    <a:pt x="70" y="11129"/>
                    <a:pt x="717" y="9387"/>
                    <a:pt x="3110" y="7122"/>
                  </a:cubicBezTo>
                  <a:cubicBezTo>
                    <a:pt x="5503" y="4858"/>
                    <a:pt x="9642" y="2071"/>
                    <a:pt x="13004" y="851"/>
                  </a:cubicBezTo>
                  <a:cubicBezTo>
                    <a:pt x="16367" y="-368"/>
                    <a:pt x="18954" y="-20"/>
                    <a:pt x="21541" y="3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1" name="Line"/>
            <p:cNvSpPr/>
            <p:nvPr/>
          </p:nvSpPr>
          <p:spPr>
            <a:xfrm>
              <a:off x="5276850" y="275464"/>
              <a:ext cx="12700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2" name="Line"/>
            <p:cNvSpPr/>
            <p:nvPr/>
          </p:nvSpPr>
          <p:spPr>
            <a:xfrm>
              <a:off x="5545104" y="135764"/>
              <a:ext cx="42897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45" h="21600" fill="norm" stroke="1" extrusionOk="0">
                  <a:moveTo>
                    <a:pt x="20845" y="0"/>
                  </a:moveTo>
                  <a:cubicBezTo>
                    <a:pt x="13645" y="4114"/>
                    <a:pt x="6445" y="8229"/>
                    <a:pt x="2845" y="11094"/>
                  </a:cubicBezTo>
                  <a:cubicBezTo>
                    <a:pt x="-755" y="13959"/>
                    <a:pt x="-755" y="15576"/>
                    <a:pt x="1816" y="17118"/>
                  </a:cubicBezTo>
                  <a:cubicBezTo>
                    <a:pt x="4388" y="18661"/>
                    <a:pt x="9531" y="20131"/>
                    <a:pt x="1467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3" name="Line"/>
            <p:cNvSpPr/>
            <p:nvPr/>
          </p:nvSpPr>
          <p:spPr>
            <a:xfrm>
              <a:off x="5543549" y="262764"/>
              <a:ext cx="1333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4" name="Line"/>
            <p:cNvSpPr/>
            <p:nvPr/>
          </p:nvSpPr>
          <p:spPr>
            <a:xfrm>
              <a:off x="5678506" y="277201"/>
              <a:ext cx="178565" cy="1614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5" h="21126" fill="norm" stroke="1" extrusionOk="0">
                  <a:moveTo>
                    <a:pt x="3535" y="7250"/>
                  </a:moveTo>
                  <a:cubicBezTo>
                    <a:pt x="4777" y="7250"/>
                    <a:pt x="6018" y="7250"/>
                    <a:pt x="7135" y="6835"/>
                  </a:cubicBezTo>
                  <a:cubicBezTo>
                    <a:pt x="8253" y="6419"/>
                    <a:pt x="9246" y="5588"/>
                    <a:pt x="9866" y="4481"/>
                  </a:cubicBezTo>
                  <a:cubicBezTo>
                    <a:pt x="10487" y="3373"/>
                    <a:pt x="10735" y="1988"/>
                    <a:pt x="10239" y="1296"/>
                  </a:cubicBezTo>
                  <a:cubicBezTo>
                    <a:pt x="9742" y="604"/>
                    <a:pt x="8501" y="604"/>
                    <a:pt x="6763" y="1711"/>
                  </a:cubicBezTo>
                  <a:cubicBezTo>
                    <a:pt x="5025" y="2819"/>
                    <a:pt x="2791" y="5035"/>
                    <a:pt x="1425" y="7527"/>
                  </a:cubicBezTo>
                  <a:cubicBezTo>
                    <a:pt x="60" y="10019"/>
                    <a:pt x="-437" y="12788"/>
                    <a:pt x="432" y="14865"/>
                  </a:cubicBezTo>
                  <a:cubicBezTo>
                    <a:pt x="1301" y="16942"/>
                    <a:pt x="3535" y="18327"/>
                    <a:pt x="6887" y="17635"/>
                  </a:cubicBezTo>
                  <a:cubicBezTo>
                    <a:pt x="10239" y="16942"/>
                    <a:pt x="14708" y="14173"/>
                    <a:pt x="17191" y="12096"/>
                  </a:cubicBezTo>
                  <a:cubicBezTo>
                    <a:pt x="19673" y="10019"/>
                    <a:pt x="20170" y="8635"/>
                    <a:pt x="20542" y="6696"/>
                  </a:cubicBezTo>
                  <a:cubicBezTo>
                    <a:pt x="20915" y="4758"/>
                    <a:pt x="21163" y="2265"/>
                    <a:pt x="20666" y="1019"/>
                  </a:cubicBezTo>
                  <a:cubicBezTo>
                    <a:pt x="20170" y="-227"/>
                    <a:pt x="18929" y="-227"/>
                    <a:pt x="18060" y="465"/>
                  </a:cubicBezTo>
                  <a:cubicBezTo>
                    <a:pt x="17191" y="1158"/>
                    <a:pt x="16694" y="2542"/>
                    <a:pt x="16818" y="4619"/>
                  </a:cubicBezTo>
                  <a:cubicBezTo>
                    <a:pt x="16942" y="6696"/>
                    <a:pt x="17687" y="9465"/>
                    <a:pt x="18308" y="11542"/>
                  </a:cubicBezTo>
                  <a:cubicBezTo>
                    <a:pt x="18929" y="13619"/>
                    <a:pt x="19425" y="15004"/>
                    <a:pt x="19922" y="16804"/>
                  </a:cubicBezTo>
                  <a:cubicBezTo>
                    <a:pt x="20418" y="18604"/>
                    <a:pt x="20915" y="20819"/>
                    <a:pt x="20418" y="21096"/>
                  </a:cubicBezTo>
                  <a:cubicBezTo>
                    <a:pt x="19922" y="21373"/>
                    <a:pt x="18432" y="19711"/>
                    <a:pt x="16942" y="180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5" name="Line"/>
            <p:cNvSpPr/>
            <p:nvPr/>
          </p:nvSpPr>
          <p:spPr>
            <a:xfrm>
              <a:off x="5976358" y="40514"/>
              <a:ext cx="56143" cy="3927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9" h="21433" fill="norm" stroke="1" extrusionOk="0">
                  <a:moveTo>
                    <a:pt x="11619" y="0"/>
                  </a:moveTo>
                  <a:cubicBezTo>
                    <a:pt x="10019" y="3119"/>
                    <a:pt x="8419" y="6237"/>
                    <a:pt x="6419" y="9472"/>
                  </a:cubicBezTo>
                  <a:cubicBezTo>
                    <a:pt x="4419" y="12706"/>
                    <a:pt x="2019" y="16056"/>
                    <a:pt x="819" y="18135"/>
                  </a:cubicBezTo>
                  <a:cubicBezTo>
                    <a:pt x="-381" y="20214"/>
                    <a:pt x="-381" y="21022"/>
                    <a:pt x="1619" y="21311"/>
                  </a:cubicBezTo>
                  <a:cubicBezTo>
                    <a:pt x="3619" y="21600"/>
                    <a:pt x="7619" y="21369"/>
                    <a:pt x="11219" y="20676"/>
                  </a:cubicBezTo>
                  <a:cubicBezTo>
                    <a:pt x="14819" y="19983"/>
                    <a:pt x="18019" y="18828"/>
                    <a:pt x="21219" y="176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6" name="Line"/>
            <p:cNvSpPr/>
            <p:nvPr/>
          </p:nvSpPr>
          <p:spPr>
            <a:xfrm>
              <a:off x="5925782" y="231014"/>
              <a:ext cx="189268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4" h="21600" fill="norm" stroke="1" extrusionOk="0">
                  <a:moveTo>
                    <a:pt x="4846" y="21600"/>
                  </a:moveTo>
                  <a:cubicBezTo>
                    <a:pt x="2710" y="21600"/>
                    <a:pt x="573" y="21600"/>
                    <a:pt x="99" y="20057"/>
                  </a:cubicBezTo>
                  <a:cubicBezTo>
                    <a:pt x="-376" y="18514"/>
                    <a:pt x="811" y="15429"/>
                    <a:pt x="4609" y="11829"/>
                  </a:cubicBezTo>
                  <a:cubicBezTo>
                    <a:pt x="8406" y="8229"/>
                    <a:pt x="14815" y="4114"/>
                    <a:pt x="21224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7" name="Line"/>
            <p:cNvSpPr/>
            <p:nvPr/>
          </p:nvSpPr>
          <p:spPr>
            <a:xfrm>
              <a:off x="6875004" y="70945"/>
              <a:ext cx="103668" cy="4521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44" h="21462" fill="norm" stroke="1" extrusionOk="0">
                  <a:moveTo>
                    <a:pt x="14109" y="4584"/>
                  </a:moveTo>
                  <a:cubicBezTo>
                    <a:pt x="15770" y="3579"/>
                    <a:pt x="17432" y="2575"/>
                    <a:pt x="18678" y="1771"/>
                  </a:cubicBezTo>
                  <a:cubicBezTo>
                    <a:pt x="19924" y="967"/>
                    <a:pt x="20755" y="364"/>
                    <a:pt x="20132" y="113"/>
                  </a:cubicBezTo>
                  <a:cubicBezTo>
                    <a:pt x="19509" y="-138"/>
                    <a:pt x="17432" y="-38"/>
                    <a:pt x="14109" y="1118"/>
                  </a:cubicBezTo>
                  <a:cubicBezTo>
                    <a:pt x="10786" y="2273"/>
                    <a:pt x="6217" y="4483"/>
                    <a:pt x="3309" y="7246"/>
                  </a:cubicBezTo>
                  <a:cubicBezTo>
                    <a:pt x="401" y="10009"/>
                    <a:pt x="-845" y="13324"/>
                    <a:pt x="609" y="15786"/>
                  </a:cubicBezTo>
                  <a:cubicBezTo>
                    <a:pt x="2063" y="18247"/>
                    <a:pt x="6217" y="19855"/>
                    <a:pt x="10370" y="2146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8" name="Line"/>
            <p:cNvSpPr/>
            <p:nvPr/>
          </p:nvSpPr>
          <p:spPr>
            <a:xfrm>
              <a:off x="7026899" y="313564"/>
              <a:ext cx="154952" cy="152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8" h="21295" fill="norm" stroke="1" extrusionOk="0">
                  <a:moveTo>
                    <a:pt x="2979" y="0"/>
                  </a:moveTo>
                  <a:cubicBezTo>
                    <a:pt x="1811" y="888"/>
                    <a:pt x="644" y="1775"/>
                    <a:pt x="206" y="4734"/>
                  </a:cubicBezTo>
                  <a:cubicBezTo>
                    <a:pt x="-232" y="7693"/>
                    <a:pt x="60" y="12723"/>
                    <a:pt x="790" y="15978"/>
                  </a:cubicBezTo>
                  <a:cubicBezTo>
                    <a:pt x="1519" y="19233"/>
                    <a:pt x="2687" y="20712"/>
                    <a:pt x="4000" y="21156"/>
                  </a:cubicBezTo>
                  <a:cubicBezTo>
                    <a:pt x="5314" y="21600"/>
                    <a:pt x="6773" y="21008"/>
                    <a:pt x="8233" y="18937"/>
                  </a:cubicBezTo>
                  <a:cubicBezTo>
                    <a:pt x="9692" y="16866"/>
                    <a:pt x="11152" y="13315"/>
                    <a:pt x="12173" y="10208"/>
                  </a:cubicBezTo>
                  <a:cubicBezTo>
                    <a:pt x="13195" y="7101"/>
                    <a:pt x="13779" y="4438"/>
                    <a:pt x="13925" y="3847"/>
                  </a:cubicBezTo>
                  <a:cubicBezTo>
                    <a:pt x="14071" y="3255"/>
                    <a:pt x="13779" y="4734"/>
                    <a:pt x="13779" y="7101"/>
                  </a:cubicBezTo>
                  <a:cubicBezTo>
                    <a:pt x="13779" y="9468"/>
                    <a:pt x="14071" y="12723"/>
                    <a:pt x="15384" y="14795"/>
                  </a:cubicBezTo>
                  <a:cubicBezTo>
                    <a:pt x="16698" y="16866"/>
                    <a:pt x="19033" y="17753"/>
                    <a:pt x="21368" y="186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59" name="Line"/>
            <p:cNvSpPr/>
            <p:nvPr/>
          </p:nvSpPr>
          <p:spPr>
            <a:xfrm>
              <a:off x="7227026" y="327996"/>
              <a:ext cx="88175" cy="145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4" h="21204" fill="norm" stroke="1" extrusionOk="0">
                  <a:moveTo>
                    <a:pt x="2910" y="1599"/>
                  </a:moveTo>
                  <a:cubicBezTo>
                    <a:pt x="2910" y="7154"/>
                    <a:pt x="2910" y="12708"/>
                    <a:pt x="2395" y="16257"/>
                  </a:cubicBezTo>
                  <a:cubicBezTo>
                    <a:pt x="1881" y="19805"/>
                    <a:pt x="853" y="21348"/>
                    <a:pt x="338" y="21194"/>
                  </a:cubicBezTo>
                  <a:cubicBezTo>
                    <a:pt x="-176" y="21039"/>
                    <a:pt x="-176" y="19188"/>
                    <a:pt x="853" y="15639"/>
                  </a:cubicBezTo>
                  <a:cubicBezTo>
                    <a:pt x="1881" y="12091"/>
                    <a:pt x="3938" y="6845"/>
                    <a:pt x="6510" y="3759"/>
                  </a:cubicBezTo>
                  <a:cubicBezTo>
                    <a:pt x="9081" y="674"/>
                    <a:pt x="12167" y="-252"/>
                    <a:pt x="14481" y="57"/>
                  </a:cubicBezTo>
                  <a:cubicBezTo>
                    <a:pt x="16795" y="365"/>
                    <a:pt x="18338" y="1908"/>
                    <a:pt x="19367" y="5457"/>
                  </a:cubicBezTo>
                  <a:cubicBezTo>
                    <a:pt x="20395" y="9005"/>
                    <a:pt x="20910" y="14559"/>
                    <a:pt x="21424" y="201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0" name="Line"/>
            <p:cNvSpPr/>
            <p:nvPr/>
          </p:nvSpPr>
          <p:spPr>
            <a:xfrm>
              <a:off x="7353300" y="284323"/>
              <a:ext cx="121444" cy="4177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5" h="21421" fill="norm" stroke="1" extrusionOk="0">
                  <a:moveTo>
                    <a:pt x="5492" y="3779"/>
                  </a:moveTo>
                  <a:cubicBezTo>
                    <a:pt x="4759" y="5949"/>
                    <a:pt x="4027" y="8120"/>
                    <a:pt x="3661" y="10834"/>
                  </a:cubicBezTo>
                  <a:cubicBezTo>
                    <a:pt x="3295" y="13547"/>
                    <a:pt x="3295" y="16804"/>
                    <a:pt x="3295" y="18757"/>
                  </a:cubicBezTo>
                  <a:cubicBezTo>
                    <a:pt x="3295" y="20711"/>
                    <a:pt x="3295" y="21362"/>
                    <a:pt x="3112" y="21417"/>
                  </a:cubicBezTo>
                  <a:cubicBezTo>
                    <a:pt x="2929" y="21471"/>
                    <a:pt x="2563" y="20928"/>
                    <a:pt x="2014" y="18649"/>
                  </a:cubicBezTo>
                  <a:cubicBezTo>
                    <a:pt x="1464" y="16369"/>
                    <a:pt x="732" y="12353"/>
                    <a:pt x="915" y="9477"/>
                  </a:cubicBezTo>
                  <a:cubicBezTo>
                    <a:pt x="1098" y="6601"/>
                    <a:pt x="2197" y="4864"/>
                    <a:pt x="3661" y="3453"/>
                  </a:cubicBezTo>
                  <a:cubicBezTo>
                    <a:pt x="5125" y="2042"/>
                    <a:pt x="6956" y="956"/>
                    <a:pt x="8786" y="414"/>
                  </a:cubicBezTo>
                  <a:cubicBezTo>
                    <a:pt x="10617" y="-129"/>
                    <a:pt x="12447" y="-129"/>
                    <a:pt x="14461" y="359"/>
                  </a:cubicBezTo>
                  <a:cubicBezTo>
                    <a:pt x="16475" y="848"/>
                    <a:pt x="18671" y="1825"/>
                    <a:pt x="19953" y="2964"/>
                  </a:cubicBezTo>
                  <a:cubicBezTo>
                    <a:pt x="21234" y="4104"/>
                    <a:pt x="21600" y="5407"/>
                    <a:pt x="19586" y="6546"/>
                  </a:cubicBezTo>
                  <a:cubicBezTo>
                    <a:pt x="17573" y="7686"/>
                    <a:pt x="13180" y="8663"/>
                    <a:pt x="9702" y="9097"/>
                  </a:cubicBezTo>
                  <a:cubicBezTo>
                    <a:pt x="6224" y="9531"/>
                    <a:pt x="3661" y="9423"/>
                    <a:pt x="2197" y="9260"/>
                  </a:cubicBezTo>
                  <a:cubicBezTo>
                    <a:pt x="732" y="9097"/>
                    <a:pt x="366" y="8880"/>
                    <a:pt x="0" y="86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1" name="Line"/>
            <p:cNvSpPr/>
            <p:nvPr/>
          </p:nvSpPr>
          <p:spPr>
            <a:xfrm>
              <a:off x="7476066" y="312945"/>
              <a:ext cx="137584" cy="1657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78" fill="norm" stroke="1" extrusionOk="0">
                  <a:moveTo>
                    <a:pt x="20603" y="4878"/>
                  </a:moveTo>
                  <a:cubicBezTo>
                    <a:pt x="20271" y="3545"/>
                    <a:pt x="19938" y="2211"/>
                    <a:pt x="18277" y="1145"/>
                  </a:cubicBezTo>
                  <a:cubicBezTo>
                    <a:pt x="16615" y="78"/>
                    <a:pt x="13625" y="-722"/>
                    <a:pt x="10468" y="1011"/>
                  </a:cubicBezTo>
                  <a:cubicBezTo>
                    <a:pt x="7311" y="2745"/>
                    <a:pt x="3988" y="7011"/>
                    <a:pt x="2160" y="9945"/>
                  </a:cubicBezTo>
                  <a:cubicBezTo>
                    <a:pt x="332" y="12878"/>
                    <a:pt x="0" y="14478"/>
                    <a:pt x="0" y="15945"/>
                  </a:cubicBezTo>
                  <a:cubicBezTo>
                    <a:pt x="0" y="17411"/>
                    <a:pt x="332" y="18745"/>
                    <a:pt x="1329" y="19411"/>
                  </a:cubicBezTo>
                  <a:cubicBezTo>
                    <a:pt x="2326" y="20078"/>
                    <a:pt x="3988" y="20078"/>
                    <a:pt x="6480" y="18345"/>
                  </a:cubicBezTo>
                  <a:cubicBezTo>
                    <a:pt x="8972" y="16611"/>
                    <a:pt x="12295" y="13145"/>
                    <a:pt x="14622" y="10611"/>
                  </a:cubicBezTo>
                  <a:cubicBezTo>
                    <a:pt x="16948" y="8078"/>
                    <a:pt x="18277" y="6478"/>
                    <a:pt x="18942" y="6745"/>
                  </a:cubicBezTo>
                  <a:cubicBezTo>
                    <a:pt x="19606" y="7011"/>
                    <a:pt x="19606" y="9145"/>
                    <a:pt x="19938" y="11811"/>
                  </a:cubicBezTo>
                  <a:cubicBezTo>
                    <a:pt x="20271" y="14478"/>
                    <a:pt x="20935" y="17678"/>
                    <a:pt x="21600" y="208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2" name="Line"/>
            <p:cNvSpPr/>
            <p:nvPr/>
          </p:nvSpPr>
          <p:spPr>
            <a:xfrm>
              <a:off x="7658100" y="243714"/>
              <a:ext cx="31750" cy="158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51" fill="norm" stroke="1" extrusionOk="0">
                  <a:moveTo>
                    <a:pt x="0" y="18758"/>
                  </a:moveTo>
                  <a:cubicBezTo>
                    <a:pt x="2880" y="20179"/>
                    <a:pt x="5760" y="21600"/>
                    <a:pt x="7200" y="21174"/>
                  </a:cubicBezTo>
                  <a:cubicBezTo>
                    <a:pt x="8640" y="20747"/>
                    <a:pt x="8640" y="18474"/>
                    <a:pt x="10800" y="14637"/>
                  </a:cubicBezTo>
                  <a:cubicBezTo>
                    <a:pt x="12960" y="10800"/>
                    <a:pt x="17280" y="5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3" name="Line"/>
            <p:cNvSpPr/>
            <p:nvPr/>
          </p:nvSpPr>
          <p:spPr>
            <a:xfrm>
              <a:off x="7747000" y="280269"/>
              <a:ext cx="381000" cy="1798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01" fill="norm" stroke="1" extrusionOk="0">
                  <a:moveTo>
                    <a:pt x="0" y="182"/>
                  </a:moveTo>
                  <a:cubicBezTo>
                    <a:pt x="600" y="-67"/>
                    <a:pt x="1200" y="-315"/>
                    <a:pt x="1800" y="1299"/>
                  </a:cubicBezTo>
                  <a:cubicBezTo>
                    <a:pt x="2400" y="2913"/>
                    <a:pt x="3000" y="6388"/>
                    <a:pt x="3300" y="9492"/>
                  </a:cubicBezTo>
                  <a:cubicBezTo>
                    <a:pt x="3600" y="12595"/>
                    <a:pt x="3600" y="15326"/>
                    <a:pt x="3360" y="17064"/>
                  </a:cubicBezTo>
                  <a:cubicBezTo>
                    <a:pt x="3120" y="18802"/>
                    <a:pt x="2640" y="19547"/>
                    <a:pt x="2340" y="19299"/>
                  </a:cubicBezTo>
                  <a:cubicBezTo>
                    <a:pt x="2040" y="19051"/>
                    <a:pt x="1920" y="17809"/>
                    <a:pt x="2280" y="15078"/>
                  </a:cubicBezTo>
                  <a:cubicBezTo>
                    <a:pt x="2640" y="12347"/>
                    <a:pt x="3480" y="8126"/>
                    <a:pt x="4140" y="5395"/>
                  </a:cubicBezTo>
                  <a:cubicBezTo>
                    <a:pt x="4800" y="2664"/>
                    <a:pt x="5280" y="1423"/>
                    <a:pt x="5820" y="678"/>
                  </a:cubicBezTo>
                  <a:cubicBezTo>
                    <a:pt x="6360" y="-67"/>
                    <a:pt x="6960" y="-315"/>
                    <a:pt x="7380" y="554"/>
                  </a:cubicBezTo>
                  <a:cubicBezTo>
                    <a:pt x="7800" y="1423"/>
                    <a:pt x="8040" y="3409"/>
                    <a:pt x="8340" y="4899"/>
                  </a:cubicBezTo>
                  <a:cubicBezTo>
                    <a:pt x="8640" y="6388"/>
                    <a:pt x="9000" y="7382"/>
                    <a:pt x="9480" y="8002"/>
                  </a:cubicBezTo>
                  <a:cubicBezTo>
                    <a:pt x="9960" y="8623"/>
                    <a:pt x="10560" y="8871"/>
                    <a:pt x="11040" y="8002"/>
                  </a:cubicBezTo>
                  <a:cubicBezTo>
                    <a:pt x="11520" y="7133"/>
                    <a:pt x="11880" y="5147"/>
                    <a:pt x="11820" y="4651"/>
                  </a:cubicBezTo>
                  <a:cubicBezTo>
                    <a:pt x="11760" y="4154"/>
                    <a:pt x="11280" y="5147"/>
                    <a:pt x="10740" y="7009"/>
                  </a:cubicBezTo>
                  <a:cubicBezTo>
                    <a:pt x="10200" y="8871"/>
                    <a:pt x="9600" y="11602"/>
                    <a:pt x="9360" y="13713"/>
                  </a:cubicBezTo>
                  <a:cubicBezTo>
                    <a:pt x="9120" y="15823"/>
                    <a:pt x="9240" y="17313"/>
                    <a:pt x="9480" y="18554"/>
                  </a:cubicBezTo>
                  <a:cubicBezTo>
                    <a:pt x="9720" y="19795"/>
                    <a:pt x="10080" y="20788"/>
                    <a:pt x="11820" y="21037"/>
                  </a:cubicBezTo>
                  <a:cubicBezTo>
                    <a:pt x="13560" y="21285"/>
                    <a:pt x="16680" y="20788"/>
                    <a:pt x="18540" y="20044"/>
                  </a:cubicBezTo>
                  <a:cubicBezTo>
                    <a:pt x="20400" y="19299"/>
                    <a:pt x="21000" y="18306"/>
                    <a:pt x="21600" y="173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4" name="Line"/>
            <p:cNvSpPr/>
            <p:nvPr/>
          </p:nvSpPr>
          <p:spPr>
            <a:xfrm>
              <a:off x="7997569" y="83836"/>
              <a:ext cx="179785" cy="3711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3" h="21400" fill="norm" stroke="1" extrusionOk="0">
                  <a:moveTo>
                    <a:pt x="16231" y="14709"/>
                  </a:moveTo>
                  <a:cubicBezTo>
                    <a:pt x="11207" y="15807"/>
                    <a:pt x="6184" y="16906"/>
                    <a:pt x="3421" y="17760"/>
                  </a:cubicBezTo>
                  <a:cubicBezTo>
                    <a:pt x="658" y="18614"/>
                    <a:pt x="156" y="19224"/>
                    <a:pt x="31" y="19835"/>
                  </a:cubicBezTo>
                  <a:cubicBezTo>
                    <a:pt x="-95" y="20445"/>
                    <a:pt x="156" y="21055"/>
                    <a:pt x="1035" y="21299"/>
                  </a:cubicBezTo>
                  <a:cubicBezTo>
                    <a:pt x="1914" y="21543"/>
                    <a:pt x="3421" y="21421"/>
                    <a:pt x="6184" y="20079"/>
                  </a:cubicBezTo>
                  <a:cubicBezTo>
                    <a:pt x="8947" y="18736"/>
                    <a:pt x="12965" y="16174"/>
                    <a:pt x="15728" y="12818"/>
                  </a:cubicBezTo>
                  <a:cubicBezTo>
                    <a:pt x="18491" y="9462"/>
                    <a:pt x="19998" y="5312"/>
                    <a:pt x="20752" y="2933"/>
                  </a:cubicBezTo>
                  <a:cubicBezTo>
                    <a:pt x="21505" y="553"/>
                    <a:pt x="21505" y="-57"/>
                    <a:pt x="20877" y="4"/>
                  </a:cubicBezTo>
                  <a:cubicBezTo>
                    <a:pt x="20249" y="65"/>
                    <a:pt x="18993" y="797"/>
                    <a:pt x="17235" y="2994"/>
                  </a:cubicBezTo>
                  <a:cubicBezTo>
                    <a:pt x="15477" y="5190"/>
                    <a:pt x="13217" y="8851"/>
                    <a:pt x="12338" y="11719"/>
                  </a:cubicBezTo>
                  <a:cubicBezTo>
                    <a:pt x="11458" y="14587"/>
                    <a:pt x="11961" y="16662"/>
                    <a:pt x="12840" y="17943"/>
                  </a:cubicBezTo>
                  <a:cubicBezTo>
                    <a:pt x="13719" y="19224"/>
                    <a:pt x="14975" y="19712"/>
                    <a:pt x="16231" y="2020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5" name="Line"/>
            <p:cNvSpPr/>
            <p:nvPr/>
          </p:nvSpPr>
          <p:spPr>
            <a:xfrm>
              <a:off x="8864599" y="154814"/>
              <a:ext cx="6351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1600" y="5647"/>
                    <a:pt x="21600" y="11294"/>
                    <a:pt x="18000" y="14894"/>
                  </a:cubicBezTo>
                  <a:cubicBezTo>
                    <a:pt x="14400" y="18494"/>
                    <a:pt x="7200" y="2004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6" name="Line"/>
            <p:cNvSpPr/>
            <p:nvPr/>
          </p:nvSpPr>
          <p:spPr>
            <a:xfrm>
              <a:off x="8725842" y="135764"/>
              <a:ext cx="297508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2" h="21600" fill="norm" stroke="1" extrusionOk="0">
                  <a:moveTo>
                    <a:pt x="851" y="21600"/>
                  </a:moveTo>
                  <a:cubicBezTo>
                    <a:pt x="392" y="20084"/>
                    <a:pt x="-68" y="18568"/>
                    <a:pt x="9" y="16863"/>
                  </a:cubicBezTo>
                  <a:cubicBezTo>
                    <a:pt x="85" y="15158"/>
                    <a:pt x="698" y="13263"/>
                    <a:pt x="3072" y="10611"/>
                  </a:cubicBezTo>
                  <a:cubicBezTo>
                    <a:pt x="5447" y="7958"/>
                    <a:pt x="9583" y="4547"/>
                    <a:pt x="12953" y="2653"/>
                  </a:cubicBezTo>
                  <a:cubicBezTo>
                    <a:pt x="16323" y="758"/>
                    <a:pt x="18928" y="379"/>
                    <a:pt x="2153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7" name="Line"/>
            <p:cNvSpPr/>
            <p:nvPr/>
          </p:nvSpPr>
          <p:spPr>
            <a:xfrm>
              <a:off x="9067800" y="338964"/>
              <a:ext cx="12700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960" y="16000"/>
                    <a:pt x="7920" y="10400"/>
                    <a:pt x="11520" y="6800"/>
                  </a:cubicBezTo>
                  <a:cubicBezTo>
                    <a:pt x="15120" y="3200"/>
                    <a:pt x="18360" y="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8" name="Line"/>
            <p:cNvSpPr/>
            <p:nvPr/>
          </p:nvSpPr>
          <p:spPr>
            <a:xfrm>
              <a:off x="9369570" y="53214"/>
              <a:ext cx="41131" cy="393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986" h="21600" fill="norm" stroke="1" extrusionOk="0">
                  <a:moveTo>
                    <a:pt x="19986" y="0"/>
                  </a:moveTo>
                  <a:cubicBezTo>
                    <a:pt x="11757" y="5110"/>
                    <a:pt x="3529" y="10219"/>
                    <a:pt x="957" y="13819"/>
                  </a:cubicBezTo>
                  <a:cubicBezTo>
                    <a:pt x="-1614" y="17419"/>
                    <a:pt x="1472" y="19510"/>
                    <a:pt x="455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69" name="Line"/>
            <p:cNvSpPr/>
            <p:nvPr/>
          </p:nvSpPr>
          <p:spPr>
            <a:xfrm>
              <a:off x="9270999" y="275464"/>
              <a:ext cx="20320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400" y="10800"/>
                    <a:pt x="10800" y="0"/>
                    <a:pt x="14400" y="0"/>
                  </a:cubicBezTo>
                  <a:cubicBezTo>
                    <a:pt x="18000" y="0"/>
                    <a:pt x="19800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0" name="Line"/>
            <p:cNvSpPr/>
            <p:nvPr/>
          </p:nvSpPr>
          <p:spPr>
            <a:xfrm>
              <a:off x="9409237" y="275464"/>
              <a:ext cx="212744" cy="1416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7" h="21256" fill="norm" stroke="1" extrusionOk="0">
                  <a:moveTo>
                    <a:pt x="7695" y="1906"/>
                  </a:moveTo>
                  <a:cubicBezTo>
                    <a:pt x="6856" y="953"/>
                    <a:pt x="6017" y="0"/>
                    <a:pt x="5178" y="0"/>
                  </a:cubicBezTo>
                  <a:cubicBezTo>
                    <a:pt x="4340" y="0"/>
                    <a:pt x="3501" y="953"/>
                    <a:pt x="2662" y="3176"/>
                  </a:cubicBezTo>
                  <a:cubicBezTo>
                    <a:pt x="1823" y="5400"/>
                    <a:pt x="984" y="8894"/>
                    <a:pt x="460" y="11753"/>
                  </a:cubicBezTo>
                  <a:cubicBezTo>
                    <a:pt x="-64" y="14612"/>
                    <a:pt x="-274" y="16835"/>
                    <a:pt x="565" y="18424"/>
                  </a:cubicBezTo>
                  <a:cubicBezTo>
                    <a:pt x="1404" y="20012"/>
                    <a:pt x="3291" y="20965"/>
                    <a:pt x="5912" y="20171"/>
                  </a:cubicBezTo>
                  <a:cubicBezTo>
                    <a:pt x="8534" y="19376"/>
                    <a:pt x="11889" y="16835"/>
                    <a:pt x="14091" y="14135"/>
                  </a:cubicBezTo>
                  <a:cubicBezTo>
                    <a:pt x="16293" y="11435"/>
                    <a:pt x="17342" y="8576"/>
                    <a:pt x="17761" y="6353"/>
                  </a:cubicBezTo>
                  <a:cubicBezTo>
                    <a:pt x="18180" y="4129"/>
                    <a:pt x="17971" y="2541"/>
                    <a:pt x="17342" y="1747"/>
                  </a:cubicBezTo>
                  <a:cubicBezTo>
                    <a:pt x="16712" y="953"/>
                    <a:pt x="15664" y="953"/>
                    <a:pt x="15244" y="1747"/>
                  </a:cubicBezTo>
                  <a:cubicBezTo>
                    <a:pt x="14825" y="2541"/>
                    <a:pt x="15035" y="4129"/>
                    <a:pt x="16083" y="6671"/>
                  </a:cubicBezTo>
                  <a:cubicBezTo>
                    <a:pt x="17132" y="9212"/>
                    <a:pt x="19019" y="12706"/>
                    <a:pt x="20068" y="15247"/>
                  </a:cubicBezTo>
                  <a:cubicBezTo>
                    <a:pt x="21116" y="17788"/>
                    <a:pt x="21326" y="19376"/>
                    <a:pt x="20802" y="20329"/>
                  </a:cubicBezTo>
                  <a:cubicBezTo>
                    <a:pt x="20277" y="21282"/>
                    <a:pt x="19019" y="21600"/>
                    <a:pt x="17551" y="20806"/>
                  </a:cubicBezTo>
                  <a:cubicBezTo>
                    <a:pt x="16083" y="20012"/>
                    <a:pt x="14406" y="18106"/>
                    <a:pt x="13462" y="16200"/>
                  </a:cubicBezTo>
                  <a:cubicBezTo>
                    <a:pt x="12518" y="14294"/>
                    <a:pt x="12309" y="12388"/>
                    <a:pt x="12099" y="104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1" name="Line"/>
            <p:cNvSpPr/>
            <p:nvPr/>
          </p:nvSpPr>
          <p:spPr>
            <a:xfrm>
              <a:off x="9691108" y="40514"/>
              <a:ext cx="100593" cy="4112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6" h="21411" fill="norm" stroke="1" extrusionOk="0">
                  <a:moveTo>
                    <a:pt x="21386" y="0"/>
                  </a:moveTo>
                  <a:cubicBezTo>
                    <a:pt x="15536" y="3967"/>
                    <a:pt x="9686" y="7935"/>
                    <a:pt x="6086" y="11076"/>
                  </a:cubicBezTo>
                  <a:cubicBezTo>
                    <a:pt x="2486" y="14216"/>
                    <a:pt x="1136" y="16531"/>
                    <a:pt x="461" y="18073"/>
                  </a:cubicBezTo>
                  <a:cubicBezTo>
                    <a:pt x="-214" y="19616"/>
                    <a:pt x="-214" y="20388"/>
                    <a:pt x="911" y="20884"/>
                  </a:cubicBezTo>
                  <a:cubicBezTo>
                    <a:pt x="2036" y="21380"/>
                    <a:pt x="4286" y="21600"/>
                    <a:pt x="7211" y="21214"/>
                  </a:cubicBezTo>
                  <a:cubicBezTo>
                    <a:pt x="10136" y="20829"/>
                    <a:pt x="13736" y="19837"/>
                    <a:pt x="17336" y="188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2" name="Line"/>
            <p:cNvSpPr/>
            <p:nvPr/>
          </p:nvSpPr>
          <p:spPr>
            <a:xfrm>
              <a:off x="9645650" y="224664"/>
              <a:ext cx="19685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484" y="15840"/>
                    <a:pt x="6968" y="10080"/>
                    <a:pt x="10568" y="6480"/>
                  </a:cubicBezTo>
                  <a:cubicBezTo>
                    <a:pt x="14168" y="2880"/>
                    <a:pt x="17884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3" name="Line"/>
            <p:cNvSpPr/>
            <p:nvPr/>
          </p:nvSpPr>
          <p:spPr>
            <a:xfrm>
              <a:off x="9766299" y="78614"/>
              <a:ext cx="236493" cy="425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0" h="21600" fill="norm" stroke="1" extrusionOk="0">
                  <a:moveTo>
                    <a:pt x="15916" y="0"/>
                  </a:moveTo>
                  <a:cubicBezTo>
                    <a:pt x="18189" y="3439"/>
                    <a:pt x="20463" y="6878"/>
                    <a:pt x="21032" y="9940"/>
                  </a:cubicBezTo>
                  <a:cubicBezTo>
                    <a:pt x="21600" y="13003"/>
                    <a:pt x="20463" y="15690"/>
                    <a:pt x="16674" y="17570"/>
                  </a:cubicBezTo>
                  <a:cubicBezTo>
                    <a:pt x="12884" y="19451"/>
                    <a:pt x="6442" y="2052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4" name="Line"/>
            <p:cNvSpPr/>
            <p:nvPr/>
          </p:nvSpPr>
          <p:spPr>
            <a:xfrm>
              <a:off x="1066800" y="707264"/>
              <a:ext cx="8858250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70" y="21333"/>
                    <a:pt x="341" y="21067"/>
                    <a:pt x="516" y="20800"/>
                  </a:cubicBezTo>
                  <a:cubicBezTo>
                    <a:pt x="692" y="20533"/>
                    <a:pt x="872" y="20267"/>
                    <a:pt x="1048" y="19867"/>
                  </a:cubicBezTo>
                  <a:cubicBezTo>
                    <a:pt x="1223" y="19467"/>
                    <a:pt x="1394" y="18933"/>
                    <a:pt x="1579" y="18333"/>
                  </a:cubicBezTo>
                  <a:cubicBezTo>
                    <a:pt x="1765" y="17733"/>
                    <a:pt x="1966" y="17067"/>
                    <a:pt x="2145" y="16533"/>
                  </a:cubicBezTo>
                  <a:cubicBezTo>
                    <a:pt x="2323" y="16000"/>
                    <a:pt x="2477" y="15600"/>
                    <a:pt x="2686" y="15067"/>
                  </a:cubicBezTo>
                  <a:cubicBezTo>
                    <a:pt x="2895" y="14533"/>
                    <a:pt x="3159" y="13867"/>
                    <a:pt x="3381" y="13267"/>
                  </a:cubicBezTo>
                  <a:cubicBezTo>
                    <a:pt x="3603" y="12667"/>
                    <a:pt x="3783" y="12133"/>
                    <a:pt x="3977" y="11533"/>
                  </a:cubicBezTo>
                  <a:cubicBezTo>
                    <a:pt x="4170" y="10933"/>
                    <a:pt x="4377" y="10267"/>
                    <a:pt x="4591" y="9667"/>
                  </a:cubicBezTo>
                  <a:cubicBezTo>
                    <a:pt x="4805" y="9067"/>
                    <a:pt x="5027" y="8533"/>
                    <a:pt x="5192" y="8133"/>
                  </a:cubicBezTo>
                  <a:cubicBezTo>
                    <a:pt x="5357" y="7733"/>
                    <a:pt x="5466" y="7467"/>
                    <a:pt x="5641" y="7133"/>
                  </a:cubicBezTo>
                  <a:cubicBezTo>
                    <a:pt x="5817" y="6800"/>
                    <a:pt x="6059" y="6400"/>
                    <a:pt x="6307" y="5933"/>
                  </a:cubicBezTo>
                  <a:cubicBezTo>
                    <a:pt x="6555" y="5467"/>
                    <a:pt x="6808" y="4933"/>
                    <a:pt x="7012" y="4533"/>
                  </a:cubicBezTo>
                  <a:cubicBezTo>
                    <a:pt x="7215" y="4133"/>
                    <a:pt x="7370" y="3867"/>
                    <a:pt x="7515" y="3667"/>
                  </a:cubicBezTo>
                  <a:cubicBezTo>
                    <a:pt x="7659" y="3467"/>
                    <a:pt x="7794" y="3333"/>
                    <a:pt x="7925" y="3200"/>
                  </a:cubicBezTo>
                  <a:cubicBezTo>
                    <a:pt x="8057" y="3067"/>
                    <a:pt x="8186" y="2933"/>
                    <a:pt x="8323" y="2733"/>
                  </a:cubicBezTo>
                  <a:cubicBezTo>
                    <a:pt x="8459" y="2533"/>
                    <a:pt x="8604" y="2267"/>
                    <a:pt x="8743" y="2067"/>
                  </a:cubicBezTo>
                  <a:cubicBezTo>
                    <a:pt x="8883" y="1867"/>
                    <a:pt x="9017" y="1733"/>
                    <a:pt x="9161" y="1600"/>
                  </a:cubicBezTo>
                  <a:cubicBezTo>
                    <a:pt x="9306" y="1467"/>
                    <a:pt x="9461" y="1333"/>
                    <a:pt x="9610" y="1200"/>
                  </a:cubicBezTo>
                  <a:cubicBezTo>
                    <a:pt x="9760" y="1067"/>
                    <a:pt x="9905" y="933"/>
                    <a:pt x="10036" y="867"/>
                  </a:cubicBezTo>
                  <a:cubicBezTo>
                    <a:pt x="10168" y="800"/>
                    <a:pt x="10286" y="800"/>
                    <a:pt x="10421" y="733"/>
                  </a:cubicBezTo>
                  <a:cubicBezTo>
                    <a:pt x="10555" y="667"/>
                    <a:pt x="10705" y="533"/>
                    <a:pt x="10857" y="467"/>
                  </a:cubicBezTo>
                  <a:cubicBezTo>
                    <a:pt x="11009" y="400"/>
                    <a:pt x="11164" y="400"/>
                    <a:pt x="11316" y="400"/>
                  </a:cubicBezTo>
                  <a:cubicBezTo>
                    <a:pt x="11468" y="400"/>
                    <a:pt x="11618" y="400"/>
                    <a:pt x="11752" y="333"/>
                  </a:cubicBezTo>
                  <a:cubicBezTo>
                    <a:pt x="11886" y="267"/>
                    <a:pt x="12005" y="133"/>
                    <a:pt x="12147" y="67"/>
                  </a:cubicBezTo>
                  <a:cubicBezTo>
                    <a:pt x="12289" y="0"/>
                    <a:pt x="12454" y="0"/>
                    <a:pt x="12609" y="0"/>
                  </a:cubicBezTo>
                  <a:cubicBezTo>
                    <a:pt x="12764" y="0"/>
                    <a:pt x="12908" y="0"/>
                    <a:pt x="13050" y="0"/>
                  </a:cubicBezTo>
                  <a:cubicBezTo>
                    <a:pt x="13192" y="0"/>
                    <a:pt x="13332" y="0"/>
                    <a:pt x="13474" y="67"/>
                  </a:cubicBezTo>
                  <a:cubicBezTo>
                    <a:pt x="13615" y="133"/>
                    <a:pt x="13760" y="267"/>
                    <a:pt x="13902" y="400"/>
                  </a:cubicBezTo>
                  <a:cubicBezTo>
                    <a:pt x="14044" y="533"/>
                    <a:pt x="14183" y="667"/>
                    <a:pt x="14333" y="800"/>
                  </a:cubicBezTo>
                  <a:cubicBezTo>
                    <a:pt x="14483" y="933"/>
                    <a:pt x="14643" y="1067"/>
                    <a:pt x="14795" y="1200"/>
                  </a:cubicBezTo>
                  <a:cubicBezTo>
                    <a:pt x="14947" y="1333"/>
                    <a:pt x="15092" y="1467"/>
                    <a:pt x="15223" y="1600"/>
                  </a:cubicBezTo>
                  <a:cubicBezTo>
                    <a:pt x="15355" y="1733"/>
                    <a:pt x="15474" y="1867"/>
                    <a:pt x="15608" y="2067"/>
                  </a:cubicBezTo>
                  <a:cubicBezTo>
                    <a:pt x="15742" y="2267"/>
                    <a:pt x="15892" y="2533"/>
                    <a:pt x="16034" y="2800"/>
                  </a:cubicBezTo>
                  <a:cubicBezTo>
                    <a:pt x="16175" y="3067"/>
                    <a:pt x="16310" y="3333"/>
                    <a:pt x="16506" y="3733"/>
                  </a:cubicBezTo>
                  <a:cubicBezTo>
                    <a:pt x="16702" y="4133"/>
                    <a:pt x="16960" y="4667"/>
                    <a:pt x="17161" y="5067"/>
                  </a:cubicBezTo>
                  <a:cubicBezTo>
                    <a:pt x="17363" y="5467"/>
                    <a:pt x="17507" y="5733"/>
                    <a:pt x="17634" y="6000"/>
                  </a:cubicBezTo>
                  <a:cubicBezTo>
                    <a:pt x="17760" y="6267"/>
                    <a:pt x="17868" y="6533"/>
                    <a:pt x="17985" y="6733"/>
                  </a:cubicBezTo>
                  <a:cubicBezTo>
                    <a:pt x="18101" y="6933"/>
                    <a:pt x="18225" y="7067"/>
                    <a:pt x="18446" y="7467"/>
                  </a:cubicBezTo>
                  <a:cubicBezTo>
                    <a:pt x="18668" y="7867"/>
                    <a:pt x="18988" y="8533"/>
                    <a:pt x="19241" y="9000"/>
                  </a:cubicBezTo>
                  <a:cubicBezTo>
                    <a:pt x="19494" y="9467"/>
                    <a:pt x="19680" y="9733"/>
                    <a:pt x="19899" y="10067"/>
                  </a:cubicBezTo>
                  <a:cubicBezTo>
                    <a:pt x="20119" y="10400"/>
                    <a:pt x="20372" y="10800"/>
                    <a:pt x="20640" y="11333"/>
                  </a:cubicBezTo>
                  <a:cubicBezTo>
                    <a:pt x="20908" y="11867"/>
                    <a:pt x="21192" y="12533"/>
                    <a:pt x="21355" y="12933"/>
                  </a:cubicBezTo>
                  <a:cubicBezTo>
                    <a:pt x="21517" y="13333"/>
                    <a:pt x="21559" y="13467"/>
                    <a:pt x="21600" y="13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5" name="Line"/>
            <p:cNvSpPr/>
            <p:nvPr/>
          </p:nvSpPr>
          <p:spPr>
            <a:xfrm>
              <a:off x="1422399" y="1094614"/>
              <a:ext cx="7219951" cy="298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41" y="20834"/>
                    <a:pt x="481" y="20068"/>
                    <a:pt x="735" y="19379"/>
                  </a:cubicBezTo>
                  <a:cubicBezTo>
                    <a:pt x="988" y="18689"/>
                    <a:pt x="1254" y="18077"/>
                    <a:pt x="1523" y="17311"/>
                  </a:cubicBezTo>
                  <a:cubicBezTo>
                    <a:pt x="1792" y="16545"/>
                    <a:pt x="2064" y="15626"/>
                    <a:pt x="2308" y="14783"/>
                  </a:cubicBezTo>
                  <a:cubicBezTo>
                    <a:pt x="2552" y="13940"/>
                    <a:pt x="2767" y="13174"/>
                    <a:pt x="3011" y="12332"/>
                  </a:cubicBezTo>
                  <a:cubicBezTo>
                    <a:pt x="3255" y="11489"/>
                    <a:pt x="3527" y="10570"/>
                    <a:pt x="3736" y="9881"/>
                  </a:cubicBezTo>
                  <a:cubicBezTo>
                    <a:pt x="3945" y="9191"/>
                    <a:pt x="4091" y="8732"/>
                    <a:pt x="4325" y="8119"/>
                  </a:cubicBezTo>
                  <a:cubicBezTo>
                    <a:pt x="4559" y="7506"/>
                    <a:pt x="4882" y="6740"/>
                    <a:pt x="5126" y="6204"/>
                  </a:cubicBezTo>
                  <a:cubicBezTo>
                    <a:pt x="5370" y="5668"/>
                    <a:pt x="5535" y="5362"/>
                    <a:pt x="5696" y="4979"/>
                  </a:cubicBezTo>
                  <a:cubicBezTo>
                    <a:pt x="5858" y="4596"/>
                    <a:pt x="6016" y="4136"/>
                    <a:pt x="6184" y="3753"/>
                  </a:cubicBezTo>
                  <a:cubicBezTo>
                    <a:pt x="6351" y="3370"/>
                    <a:pt x="6529" y="3064"/>
                    <a:pt x="6716" y="2757"/>
                  </a:cubicBezTo>
                  <a:cubicBezTo>
                    <a:pt x="6902" y="2451"/>
                    <a:pt x="7099" y="2145"/>
                    <a:pt x="7292" y="1915"/>
                  </a:cubicBezTo>
                  <a:cubicBezTo>
                    <a:pt x="7485" y="1685"/>
                    <a:pt x="7675" y="1532"/>
                    <a:pt x="7868" y="1379"/>
                  </a:cubicBezTo>
                  <a:cubicBezTo>
                    <a:pt x="8061" y="1226"/>
                    <a:pt x="8258" y="1072"/>
                    <a:pt x="8447" y="919"/>
                  </a:cubicBezTo>
                  <a:cubicBezTo>
                    <a:pt x="8637" y="766"/>
                    <a:pt x="8821" y="613"/>
                    <a:pt x="9017" y="460"/>
                  </a:cubicBezTo>
                  <a:cubicBezTo>
                    <a:pt x="9214" y="306"/>
                    <a:pt x="9423" y="153"/>
                    <a:pt x="9632" y="77"/>
                  </a:cubicBezTo>
                  <a:cubicBezTo>
                    <a:pt x="9841" y="0"/>
                    <a:pt x="10050" y="0"/>
                    <a:pt x="10259" y="0"/>
                  </a:cubicBezTo>
                  <a:cubicBezTo>
                    <a:pt x="10468" y="0"/>
                    <a:pt x="10677" y="0"/>
                    <a:pt x="10879" y="0"/>
                  </a:cubicBezTo>
                  <a:cubicBezTo>
                    <a:pt x="11082" y="0"/>
                    <a:pt x="11278" y="0"/>
                    <a:pt x="11487" y="0"/>
                  </a:cubicBezTo>
                  <a:cubicBezTo>
                    <a:pt x="11696" y="0"/>
                    <a:pt x="11918" y="0"/>
                    <a:pt x="12133" y="0"/>
                  </a:cubicBezTo>
                  <a:cubicBezTo>
                    <a:pt x="12348" y="0"/>
                    <a:pt x="12557" y="0"/>
                    <a:pt x="12773" y="0"/>
                  </a:cubicBezTo>
                  <a:cubicBezTo>
                    <a:pt x="12988" y="0"/>
                    <a:pt x="13209" y="0"/>
                    <a:pt x="13418" y="77"/>
                  </a:cubicBezTo>
                  <a:cubicBezTo>
                    <a:pt x="13627" y="153"/>
                    <a:pt x="13824" y="306"/>
                    <a:pt x="14036" y="383"/>
                  </a:cubicBezTo>
                  <a:cubicBezTo>
                    <a:pt x="14248" y="460"/>
                    <a:pt x="14476" y="460"/>
                    <a:pt x="14808" y="613"/>
                  </a:cubicBezTo>
                  <a:cubicBezTo>
                    <a:pt x="15141" y="766"/>
                    <a:pt x="15578" y="1072"/>
                    <a:pt x="15898" y="1302"/>
                  </a:cubicBezTo>
                  <a:cubicBezTo>
                    <a:pt x="16217" y="1532"/>
                    <a:pt x="16420" y="1685"/>
                    <a:pt x="16635" y="1915"/>
                  </a:cubicBezTo>
                  <a:cubicBezTo>
                    <a:pt x="16851" y="2145"/>
                    <a:pt x="17079" y="2451"/>
                    <a:pt x="17408" y="2834"/>
                  </a:cubicBezTo>
                  <a:cubicBezTo>
                    <a:pt x="17737" y="3217"/>
                    <a:pt x="18168" y="3677"/>
                    <a:pt x="18481" y="4060"/>
                  </a:cubicBezTo>
                  <a:cubicBezTo>
                    <a:pt x="18795" y="4443"/>
                    <a:pt x="18991" y="4749"/>
                    <a:pt x="19298" y="5132"/>
                  </a:cubicBezTo>
                  <a:cubicBezTo>
                    <a:pt x="19605" y="5515"/>
                    <a:pt x="20023" y="5974"/>
                    <a:pt x="20334" y="6357"/>
                  </a:cubicBezTo>
                  <a:cubicBezTo>
                    <a:pt x="20644" y="6740"/>
                    <a:pt x="20846" y="7047"/>
                    <a:pt x="21040" y="7353"/>
                  </a:cubicBezTo>
                  <a:cubicBezTo>
                    <a:pt x="21233" y="7660"/>
                    <a:pt x="21416" y="7966"/>
                    <a:pt x="21600" y="82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6" name="Line"/>
            <p:cNvSpPr/>
            <p:nvPr/>
          </p:nvSpPr>
          <p:spPr>
            <a:xfrm>
              <a:off x="0" y="1900808"/>
              <a:ext cx="69850" cy="4257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6" fill="norm" stroke="1" extrusionOk="0">
                  <a:moveTo>
                    <a:pt x="0" y="1617"/>
                  </a:moveTo>
                  <a:cubicBezTo>
                    <a:pt x="655" y="868"/>
                    <a:pt x="1309" y="120"/>
                    <a:pt x="2291" y="13"/>
                  </a:cubicBezTo>
                  <a:cubicBezTo>
                    <a:pt x="3273" y="-94"/>
                    <a:pt x="4582" y="441"/>
                    <a:pt x="6873" y="2419"/>
                  </a:cubicBezTo>
                  <a:cubicBezTo>
                    <a:pt x="9164" y="4397"/>
                    <a:pt x="12436" y="7819"/>
                    <a:pt x="15055" y="11241"/>
                  </a:cubicBezTo>
                  <a:cubicBezTo>
                    <a:pt x="17673" y="14662"/>
                    <a:pt x="19636" y="18084"/>
                    <a:pt x="21600" y="215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7" name="Line"/>
            <p:cNvSpPr/>
            <p:nvPr/>
          </p:nvSpPr>
          <p:spPr>
            <a:xfrm>
              <a:off x="0" y="1864433"/>
              <a:ext cx="229706" cy="4536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5" h="21332" fill="norm" stroke="1" extrusionOk="0">
                  <a:moveTo>
                    <a:pt x="0" y="6202"/>
                  </a:moveTo>
                  <a:cubicBezTo>
                    <a:pt x="198" y="4609"/>
                    <a:pt x="396" y="3016"/>
                    <a:pt x="1883" y="1822"/>
                  </a:cubicBezTo>
                  <a:cubicBezTo>
                    <a:pt x="3369" y="627"/>
                    <a:pt x="6143" y="-169"/>
                    <a:pt x="9116" y="30"/>
                  </a:cubicBezTo>
                  <a:cubicBezTo>
                    <a:pt x="12088" y="229"/>
                    <a:pt x="15259" y="1424"/>
                    <a:pt x="17637" y="3564"/>
                  </a:cubicBezTo>
                  <a:cubicBezTo>
                    <a:pt x="20015" y="5704"/>
                    <a:pt x="21600" y="8790"/>
                    <a:pt x="21501" y="11527"/>
                  </a:cubicBezTo>
                  <a:cubicBezTo>
                    <a:pt x="21402" y="14264"/>
                    <a:pt x="19618" y="16653"/>
                    <a:pt x="17240" y="18246"/>
                  </a:cubicBezTo>
                  <a:cubicBezTo>
                    <a:pt x="14862" y="19838"/>
                    <a:pt x="11890" y="20635"/>
                    <a:pt x="9908" y="21033"/>
                  </a:cubicBezTo>
                  <a:cubicBezTo>
                    <a:pt x="7927" y="21431"/>
                    <a:pt x="6936" y="21431"/>
                    <a:pt x="6341" y="21033"/>
                  </a:cubicBezTo>
                  <a:cubicBezTo>
                    <a:pt x="5747" y="20635"/>
                    <a:pt x="5549" y="19838"/>
                    <a:pt x="5350" y="190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8" name="Line"/>
            <p:cNvSpPr/>
            <p:nvPr/>
          </p:nvSpPr>
          <p:spPr>
            <a:xfrm>
              <a:off x="412750" y="2047114"/>
              <a:ext cx="952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79" name="Line"/>
            <p:cNvSpPr/>
            <p:nvPr/>
          </p:nvSpPr>
          <p:spPr>
            <a:xfrm>
              <a:off x="419099" y="2116964"/>
              <a:ext cx="133351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0" name="Line"/>
            <p:cNvSpPr/>
            <p:nvPr/>
          </p:nvSpPr>
          <p:spPr>
            <a:xfrm>
              <a:off x="693029" y="1841662"/>
              <a:ext cx="132472" cy="3856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2" h="21391" fill="norm" stroke="1" extrusionOk="0">
                  <a:moveTo>
                    <a:pt x="21122" y="1533"/>
                  </a:moveTo>
                  <a:cubicBezTo>
                    <a:pt x="18085" y="1064"/>
                    <a:pt x="15047" y="594"/>
                    <a:pt x="12347" y="301"/>
                  </a:cubicBezTo>
                  <a:cubicBezTo>
                    <a:pt x="9647" y="7"/>
                    <a:pt x="7284" y="-110"/>
                    <a:pt x="5428" y="125"/>
                  </a:cubicBezTo>
                  <a:cubicBezTo>
                    <a:pt x="3572" y="360"/>
                    <a:pt x="2222" y="947"/>
                    <a:pt x="1547" y="1592"/>
                  </a:cubicBezTo>
                  <a:cubicBezTo>
                    <a:pt x="872" y="2238"/>
                    <a:pt x="872" y="2942"/>
                    <a:pt x="2559" y="3764"/>
                  </a:cubicBezTo>
                  <a:cubicBezTo>
                    <a:pt x="4247" y="4586"/>
                    <a:pt x="7622" y="5525"/>
                    <a:pt x="10322" y="7051"/>
                  </a:cubicBezTo>
                  <a:cubicBezTo>
                    <a:pt x="13022" y="8577"/>
                    <a:pt x="15047" y="10690"/>
                    <a:pt x="15553" y="11981"/>
                  </a:cubicBezTo>
                  <a:cubicBezTo>
                    <a:pt x="16060" y="13273"/>
                    <a:pt x="15047" y="13742"/>
                    <a:pt x="13359" y="14153"/>
                  </a:cubicBezTo>
                  <a:cubicBezTo>
                    <a:pt x="11672" y="14564"/>
                    <a:pt x="9309" y="14916"/>
                    <a:pt x="6778" y="15033"/>
                  </a:cubicBezTo>
                  <a:cubicBezTo>
                    <a:pt x="4247" y="15151"/>
                    <a:pt x="1547" y="15033"/>
                    <a:pt x="534" y="15268"/>
                  </a:cubicBezTo>
                  <a:cubicBezTo>
                    <a:pt x="-478" y="15503"/>
                    <a:pt x="197" y="16090"/>
                    <a:pt x="534" y="16912"/>
                  </a:cubicBezTo>
                  <a:cubicBezTo>
                    <a:pt x="872" y="17733"/>
                    <a:pt x="872" y="18790"/>
                    <a:pt x="1209" y="19612"/>
                  </a:cubicBezTo>
                  <a:cubicBezTo>
                    <a:pt x="1547" y="20433"/>
                    <a:pt x="2222" y="21020"/>
                    <a:pt x="3909" y="21255"/>
                  </a:cubicBezTo>
                  <a:cubicBezTo>
                    <a:pt x="5597" y="21490"/>
                    <a:pt x="8297" y="21373"/>
                    <a:pt x="10997" y="212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1" name="Line"/>
            <p:cNvSpPr/>
            <p:nvPr/>
          </p:nvSpPr>
          <p:spPr>
            <a:xfrm>
              <a:off x="863600" y="1932814"/>
              <a:ext cx="215900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082" y="4480"/>
                    <a:pt x="10165" y="8960"/>
                    <a:pt x="13765" y="12560"/>
                  </a:cubicBezTo>
                  <a:cubicBezTo>
                    <a:pt x="17365" y="16160"/>
                    <a:pt x="19482" y="1888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2" name="Line"/>
            <p:cNvSpPr/>
            <p:nvPr/>
          </p:nvSpPr>
          <p:spPr>
            <a:xfrm>
              <a:off x="920750" y="1885919"/>
              <a:ext cx="152400" cy="3326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5" fill="norm" stroke="1" extrusionOk="0">
                  <a:moveTo>
                    <a:pt x="21600" y="979"/>
                  </a:moveTo>
                  <a:cubicBezTo>
                    <a:pt x="20700" y="432"/>
                    <a:pt x="19800" y="-115"/>
                    <a:pt x="18900" y="22"/>
                  </a:cubicBezTo>
                  <a:cubicBezTo>
                    <a:pt x="18000" y="158"/>
                    <a:pt x="17100" y="979"/>
                    <a:pt x="14850" y="3508"/>
                  </a:cubicBezTo>
                  <a:cubicBezTo>
                    <a:pt x="12600" y="6037"/>
                    <a:pt x="9000" y="10275"/>
                    <a:pt x="6300" y="13556"/>
                  </a:cubicBezTo>
                  <a:cubicBezTo>
                    <a:pt x="3600" y="16837"/>
                    <a:pt x="1800" y="19161"/>
                    <a:pt x="0" y="214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3" name="Line"/>
            <p:cNvSpPr/>
            <p:nvPr/>
          </p:nvSpPr>
          <p:spPr>
            <a:xfrm>
              <a:off x="1117600" y="2104264"/>
              <a:ext cx="25400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4" name="Line"/>
            <p:cNvSpPr/>
            <p:nvPr/>
          </p:nvSpPr>
          <p:spPr>
            <a:xfrm>
              <a:off x="1263650" y="2155064"/>
              <a:ext cx="1079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5" name="Line"/>
            <p:cNvSpPr/>
            <p:nvPr/>
          </p:nvSpPr>
          <p:spPr>
            <a:xfrm>
              <a:off x="1593849" y="2142364"/>
              <a:ext cx="1270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6" name="Line"/>
            <p:cNvSpPr/>
            <p:nvPr/>
          </p:nvSpPr>
          <p:spPr>
            <a:xfrm>
              <a:off x="1993900" y="1837564"/>
              <a:ext cx="285750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234"/>
                  </a:moveTo>
                  <a:cubicBezTo>
                    <a:pt x="640" y="617"/>
                    <a:pt x="1280" y="0"/>
                    <a:pt x="2000" y="0"/>
                  </a:cubicBezTo>
                  <a:cubicBezTo>
                    <a:pt x="2720" y="0"/>
                    <a:pt x="3520" y="617"/>
                    <a:pt x="5680" y="3497"/>
                  </a:cubicBezTo>
                  <a:cubicBezTo>
                    <a:pt x="7840" y="6377"/>
                    <a:pt x="11360" y="11520"/>
                    <a:pt x="14240" y="14914"/>
                  </a:cubicBezTo>
                  <a:cubicBezTo>
                    <a:pt x="17120" y="18309"/>
                    <a:pt x="19360" y="1995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7" name="Line"/>
            <p:cNvSpPr/>
            <p:nvPr/>
          </p:nvSpPr>
          <p:spPr>
            <a:xfrm>
              <a:off x="2097206" y="1760801"/>
              <a:ext cx="157045" cy="3711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8" h="21277" fill="norm" stroke="1" extrusionOk="0">
                  <a:moveTo>
                    <a:pt x="21368" y="396"/>
                  </a:moveTo>
                  <a:cubicBezTo>
                    <a:pt x="19928" y="154"/>
                    <a:pt x="18488" y="-89"/>
                    <a:pt x="17336" y="32"/>
                  </a:cubicBezTo>
                  <a:cubicBezTo>
                    <a:pt x="16184" y="154"/>
                    <a:pt x="15320" y="639"/>
                    <a:pt x="13448" y="2823"/>
                  </a:cubicBezTo>
                  <a:cubicBezTo>
                    <a:pt x="11576" y="5008"/>
                    <a:pt x="8696" y="8891"/>
                    <a:pt x="6536" y="11742"/>
                  </a:cubicBezTo>
                  <a:cubicBezTo>
                    <a:pt x="4376" y="14594"/>
                    <a:pt x="2936" y="16414"/>
                    <a:pt x="1784" y="17931"/>
                  </a:cubicBezTo>
                  <a:cubicBezTo>
                    <a:pt x="632" y="19448"/>
                    <a:pt x="-232" y="20662"/>
                    <a:pt x="56" y="21086"/>
                  </a:cubicBezTo>
                  <a:cubicBezTo>
                    <a:pt x="344" y="21511"/>
                    <a:pt x="1784" y="21147"/>
                    <a:pt x="3224" y="207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8" name="Line"/>
            <p:cNvSpPr/>
            <p:nvPr/>
          </p:nvSpPr>
          <p:spPr>
            <a:xfrm>
              <a:off x="2324100" y="1980810"/>
              <a:ext cx="107950" cy="1420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704" fill="norm" stroke="1" extrusionOk="0">
                  <a:moveTo>
                    <a:pt x="6353" y="5037"/>
                  </a:moveTo>
                  <a:cubicBezTo>
                    <a:pt x="4659" y="7814"/>
                    <a:pt x="2965" y="10592"/>
                    <a:pt x="1906" y="12752"/>
                  </a:cubicBezTo>
                  <a:cubicBezTo>
                    <a:pt x="847" y="14912"/>
                    <a:pt x="424" y="16454"/>
                    <a:pt x="212" y="17997"/>
                  </a:cubicBezTo>
                  <a:cubicBezTo>
                    <a:pt x="0" y="19540"/>
                    <a:pt x="0" y="21083"/>
                    <a:pt x="0" y="20620"/>
                  </a:cubicBezTo>
                  <a:cubicBezTo>
                    <a:pt x="0" y="20157"/>
                    <a:pt x="0" y="17689"/>
                    <a:pt x="635" y="14912"/>
                  </a:cubicBezTo>
                  <a:cubicBezTo>
                    <a:pt x="1271" y="12134"/>
                    <a:pt x="2541" y="9049"/>
                    <a:pt x="4447" y="6272"/>
                  </a:cubicBezTo>
                  <a:cubicBezTo>
                    <a:pt x="6353" y="3494"/>
                    <a:pt x="8894" y="1026"/>
                    <a:pt x="11012" y="254"/>
                  </a:cubicBezTo>
                  <a:cubicBezTo>
                    <a:pt x="13129" y="-517"/>
                    <a:pt x="14824" y="409"/>
                    <a:pt x="16518" y="3803"/>
                  </a:cubicBezTo>
                  <a:cubicBezTo>
                    <a:pt x="18212" y="7197"/>
                    <a:pt x="19906" y="13060"/>
                    <a:pt x="21600" y="189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89" name="Line"/>
            <p:cNvSpPr/>
            <p:nvPr/>
          </p:nvSpPr>
          <p:spPr>
            <a:xfrm>
              <a:off x="2482850" y="1687987"/>
              <a:ext cx="146831" cy="5432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4" h="21488" fill="norm" stroke="1" extrusionOk="0">
                  <a:moveTo>
                    <a:pt x="0" y="1395"/>
                  </a:moveTo>
                  <a:cubicBezTo>
                    <a:pt x="1217" y="893"/>
                    <a:pt x="2434" y="390"/>
                    <a:pt x="3955" y="139"/>
                  </a:cubicBezTo>
                  <a:cubicBezTo>
                    <a:pt x="5476" y="-112"/>
                    <a:pt x="7301" y="-112"/>
                    <a:pt x="8823" y="893"/>
                  </a:cubicBezTo>
                  <a:cubicBezTo>
                    <a:pt x="10344" y="1897"/>
                    <a:pt x="11561" y="3907"/>
                    <a:pt x="11104" y="5665"/>
                  </a:cubicBezTo>
                  <a:cubicBezTo>
                    <a:pt x="10648" y="7423"/>
                    <a:pt x="8518" y="8930"/>
                    <a:pt x="8062" y="10186"/>
                  </a:cubicBezTo>
                  <a:cubicBezTo>
                    <a:pt x="7606" y="11441"/>
                    <a:pt x="8823" y="12446"/>
                    <a:pt x="11256" y="13576"/>
                  </a:cubicBezTo>
                  <a:cubicBezTo>
                    <a:pt x="13690" y="14707"/>
                    <a:pt x="17341" y="15962"/>
                    <a:pt x="19318" y="17051"/>
                  </a:cubicBezTo>
                  <a:cubicBezTo>
                    <a:pt x="21296" y="18139"/>
                    <a:pt x="21600" y="19060"/>
                    <a:pt x="20383" y="19772"/>
                  </a:cubicBezTo>
                  <a:cubicBezTo>
                    <a:pt x="19166" y="20483"/>
                    <a:pt x="16428" y="20986"/>
                    <a:pt x="13690" y="214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0" name="Line"/>
            <p:cNvSpPr/>
            <p:nvPr/>
          </p:nvSpPr>
          <p:spPr>
            <a:xfrm>
              <a:off x="2871335" y="1869314"/>
              <a:ext cx="335416" cy="1810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3" h="21485" fill="norm" stroke="1" extrusionOk="0">
                  <a:moveTo>
                    <a:pt x="2358" y="18084"/>
                  </a:moveTo>
                  <a:cubicBezTo>
                    <a:pt x="1683" y="17833"/>
                    <a:pt x="1008" y="17581"/>
                    <a:pt x="535" y="16702"/>
                  </a:cubicBezTo>
                  <a:cubicBezTo>
                    <a:pt x="63" y="15823"/>
                    <a:pt x="-207" y="14316"/>
                    <a:pt x="198" y="12181"/>
                  </a:cubicBezTo>
                  <a:cubicBezTo>
                    <a:pt x="603" y="10047"/>
                    <a:pt x="1683" y="7284"/>
                    <a:pt x="3100" y="6028"/>
                  </a:cubicBezTo>
                  <a:cubicBezTo>
                    <a:pt x="4518" y="4772"/>
                    <a:pt x="6273" y="5023"/>
                    <a:pt x="8028" y="7535"/>
                  </a:cubicBezTo>
                  <a:cubicBezTo>
                    <a:pt x="9783" y="10047"/>
                    <a:pt x="11538" y="14819"/>
                    <a:pt x="12753" y="17707"/>
                  </a:cubicBezTo>
                  <a:cubicBezTo>
                    <a:pt x="13968" y="20595"/>
                    <a:pt x="14643" y="21600"/>
                    <a:pt x="15318" y="21474"/>
                  </a:cubicBezTo>
                  <a:cubicBezTo>
                    <a:pt x="15993" y="21349"/>
                    <a:pt x="16668" y="20093"/>
                    <a:pt x="17680" y="16326"/>
                  </a:cubicBezTo>
                  <a:cubicBezTo>
                    <a:pt x="18693" y="12558"/>
                    <a:pt x="20043" y="6279"/>
                    <a:pt x="2139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1" name="Line"/>
            <p:cNvSpPr/>
            <p:nvPr/>
          </p:nvSpPr>
          <p:spPr>
            <a:xfrm>
              <a:off x="2927350" y="1729614"/>
              <a:ext cx="6350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2" name="Line"/>
            <p:cNvSpPr/>
            <p:nvPr/>
          </p:nvSpPr>
          <p:spPr>
            <a:xfrm>
              <a:off x="2901950" y="1651521"/>
              <a:ext cx="31750" cy="526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682" fill="norm" stroke="1" extrusionOk="0">
                  <a:moveTo>
                    <a:pt x="0" y="20682"/>
                  </a:moveTo>
                  <a:cubicBezTo>
                    <a:pt x="0" y="13205"/>
                    <a:pt x="0" y="5728"/>
                    <a:pt x="3600" y="2405"/>
                  </a:cubicBezTo>
                  <a:cubicBezTo>
                    <a:pt x="7200" y="-918"/>
                    <a:pt x="14400" y="-87"/>
                    <a:pt x="21600" y="7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3" name="Line"/>
            <p:cNvSpPr/>
            <p:nvPr/>
          </p:nvSpPr>
          <p:spPr>
            <a:xfrm>
              <a:off x="3035300" y="1672464"/>
              <a:ext cx="6350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7280"/>
                  </a:moveTo>
                  <a:cubicBezTo>
                    <a:pt x="0" y="19440"/>
                    <a:pt x="0" y="21600"/>
                    <a:pt x="3600" y="21600"/>
                  </a:cubicBezTo>
                  <a:cubicBezTo>
                    <a:pt x="7200" y="21600"/>
                    <a:pt x="14400" y="19440"/>
                    <a:pt x="18000" y="15480"/>
                  </a:cubicBezTo>
                  <a:cubicBezTo>
                    <a:pt x="21600" y="11520"/>
                    <a:pt x="21600" y="576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4" name="Line"/>
            <p:cNvSpPr/>
            <p:nvPr/>
          </p:nvSpPr>
          <p:spPr>
            <a:xfrm>
              <a:off x="3080790" y="1464656"/>
              <a:ext cx="123061" cy="3515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5" h="21228" fill="norm" stroke="1" extrusionOk="0">
                  <a:moveTo>
                    <a:pt x="18491" y="15232"/>
                  </a:moveTo>
                  <a:cubicBezTo>
                    <a:pt x="17027" y="14593"/>
                    <a:pt x="15562" y="13954"/>
                    <a:pt x="12817" y="13890"/>
                  </a:cubicBezTo>
                  <a:cubicBezTo>
                    <a:pt x="10071" y="13826"/>
                    <a:pt x="6044" y="14338"/>
                    <a:pt x="3664" y="15296"/>
                  </a:cubicBezTo>
                  <a:cubicBezTo>
                    <a:pt x="1284" y="16255"/>
                    <a:pt x="552" y="17661"/>
                    <a:pt x="186" y="18683"/>
                  </a:cubicBezTo>
                  <a:cubicBezTo>
                    <a:pt x="-180" y="19706"/>
                    <a:pt x="-180" y="20345"/>
                    <a:pt x="1834" y="20792"/>
                  </a:cubicBezTo>
                  <a:cubicBezTo>
                    <a:pt x="3847" y="21239"/>
                    <a:pt x="7874" y="21495"/>
                    <a:pt x="11169" y="20792"/>
                  </a:cubicBezTo>
                  <a:cubicBezTo>
                    <a:pt x="14464" y="20089"/>
                    <a:pt x="17027" y="18428"/>
                    <a:pt x="18674" y="15424"/>
                  </a:cubicBezTo>
                  <a:cubicBezTo>
                    <a:pt x="20322" y="12420"/>
                    <a:pt x="21054" y="8075"/>
                    <a:pt x="21237" y="5519"/>
                  </a:cubicBezTo>
                  <a:cubicBezTo>
                    <a:pt x="21420" y="2962"/>
                    <a:pt x="21054" y="2196"/>
                    <a:pt x="20505" y="1493"/>
                  </a:cubicBezTo>
                  <a:cubicBezTo>
                    <a:pt x="19956" y="790"/>
                    <a:pt x="19223" y="151"/>
                    <a:pt x="18125" y="23"/>
                  </a:cubicBezTo>
                  <a:cubicBezTo>
                    <a:pt x="17027" y="-105"/>
                    <a:pt x="15562" y="278"/>
                    <a:pt x="14098" y="1940"/>
                  </a:cubicBezTo>
                  <a:cubicBezTo>
                    <a:pt x="12634" y="3602"/>
                    <a:pt x="11169" y="6541"/>
                    <a:pt x="12084" y="9417"/>
                  </a:cubicBezTo>
                  <a:cubicBezTo>
                    <a:pt x="13000" y="12293"/>
                    <a:pt x="16295" y="15104"/>
                    <a:pt x="19589" y="179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5" name="Line"/>
            <p:cNvSpPr/>
            <p:nvPr/>
          </p:nvSpPr>
          <p:spPr>
            <a:xfrm>
              <a:off x="3524249" y="1742314"/>
              <a:ext cx="228601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400" y="1246"/>
                    <a:pt x="4800" y="2492"/>
                    <a:pt x="7900" y="5054"/>
                  </a:cubicBezTo>
                  <a:cubicBezTo>
                    <a:pt x="11000" y="7615"/>
                    <a:pt x="14800" y="11492"/>
                    <a:pt x="17200" y="14469"/>
                  </a:cubicBezTo>
                  <a:cubicBezTo>
                    <a:pt x="19600" y="17446"/>
                    <a:pt x="20600" y="1952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6" name="Line"/>
            <p:cNvSpPr/>
            <p:nvPr/>
          </p:nvSpPr>
          <p:spPr>
            <a:xfrm>
              <a:off x="3587750" y="1723264"/>
              <a:ext cx="165100" cy="393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385" y="697"/>
                    <a:pt x="17169" y="1394"/>
                    <a:pt x="14400" y="3484"/>
                  </a:cubicBezTo>
                  <a:cubicBezTo>
                    <a:pt x="11631" y="5574"/>
                    <a:pt x="8308" y="9058"/>
                    <a:pt x="5815" y="12310"/>
                  </a:cubicBezTo>
                  <a:cubicBezTo>
                    <a:pt x="3323" y="15561"/>
                    <a:pt x="1662" y="1858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7" name="Line"/>
            <p:cNvSpPr/>
            <p:nvPr/>
          </p:nvSpPr>
          <p:spPr>
            <a:xfrm>
              <a:off x="4108450" y="2136014"/>
              <a:ext cx="69850" cy="12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8" name="Line"/>
            <p:cNvSpPr/>
            <p:nvPr/>
          </p:nvSpPr>
          <p:spPr>
            <a:xfrm>
              <a:off x="4536016" y="1773132"/>
              <a:ext cx="150335" cy="3612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7" h="21312" fill="norm" stroke="1" extrusionOk="0">
                  <a:moveTo>
                    <a:pt x="20400" y="1928"/>
                  </a:moveTo>
                  <a:cubicBezTo>
                    <a:pt x="21000" y="1303"/>
                    <a:pt x="21600" y="679"/>
                    <a:pt x="21150" y="304"/>
                  </a:cubicBezTo>
                  <a:cubicBezTo>
                    <a:pt x="20700" y="-70"/>
                    <a:pt x="19200" y="-195"/>
                    <a:pt x="16200" y="492"/>
                  </a:cubicBezTo>
                  <a:cubicBezTo>
                    <a:pt x="13200" y="1178"/>
                    <a:pt x="8700" y="2677"/>
                    <a:pt x="5850" y="4862"/>
                  </a:cubicBezTo>
                  <a:cubicBezTo>
                    <a:pt x="3000" y="7047"/>
                    <a:pt x="1800" y="9918"/>
                    <a:pt x="1050" y="12415"/>
                  </a:cubicBezTo>
                  <a:cubicBezTo>
                    <a:pt x="300" y="14913"/>
                    <a:pt x="0" y="17035"/>
                    <a:pt x="0" y="18471"/>
                  </a:cubicBezTo>
                  <a:cubicBezTo>
                    <a:pt x="0" y="19907"/>
                    <a:pt x="300" y="20656"/>
                    <a:pt x="1350" y="21030"/>
                  </a:cubicBezTo>
                  <a:cubicBezTo>
                    <a:pt x="2400" y="21405"/>
                    <a:pt x="4200" y="21405"/>
                    <a:pt x="6300" y="21030"/>
                  </a:cubicBezTo>
                  <a:cubicBezTo>
                    <a:pt x="8400" y="20656"/>
                    <a:pt x="10800" y="19907"/>
                    <a:pt x="13200" y="191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099" name="Line"/>
            <p:cNvSpPr/>
            <p:nvPr/>
          </p:nvSpPr>
          <p:spPr>
            <a:xfrm>
              <a:off x="4559300" y="1939164"/>
              <a:ext cx="1143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0" name="Line"/>
            <p:cNvSpPr/>
            <p:nvPr/>
          </p:nvSpPr>
          <p:spPr>
            <a:xfrm>
              <a:off x="4766072" y="1766363"/>
              <a:ext cx="205978" cy="3188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8" h="21406" fill="norm" stroke="1" extrusionOk="0">
                  <a:moveTo>
                    <a:pt x="21448" y="2222"/>
                  </a:moveTo>
                  <a:cubicBezTo>
                    <a:pt x="21228" y="1511"/>
                    <a:pt x="21007" y="801"/>
                    <a:pt x="19905" y="374"/>
                  </a:cubicBezTo>
                  <a:cubicBezTo>
                    <a:pt x="18803" y="-52"/>
                    <a:pt x="16819" y="-194"/>
                    <a:pt x="14615" y="374"/>
                  </a:cubicBezTo>
                  <a:cubicBezTo>
                    <a:pt x="12411" y="943"/>
                    <a:pt x="9987" y="2222"/>
                    <a:pt x="7783" y="4495"/>
                  </a:cubicBezTo>
                  <a:cubicBezTo>
                    <a:pt x="5579" y="6769"/>
                    <a:pt x="3595" y="10038"/>
                    <a:pt x="2272" y="12524"/>
                  </a:cubicBezTo>
                  <a:cubicBezTo>
                    <a:pt x="950" y="15011"/>
                    <a:pt x="289" y="16717"/>
                    <a:pt x="68" y="17924"/>
                  </a:cubicBezTo>
                  <a:cubicBezTo>
                    <a:pt x="-152" y="19132"/>
                    <a:pt x="68" y="19843"/>
                    <a:pt x="2052" y="20340"/>
                  </a:cubicBezTo>
                  <a:cubicBezTo>
                    <a:pt x="4036" y="20838"/>
                    <a:pt x="7783" y="21122"/>
                    <a:pt x="11530" y="214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1" name="Line"/>
            <p:cNvSpPr/>
            <p:nvPr/>
          </p:nvSpPr>
          <p:spPr>
            <a:xfrm>
              <a:off x="4959350" y="1862964"/>
              <a:ext cx="171450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00" y="4200"/>
                    <a:pt x="9600" y="8400"/>
                    <a:pt x="13200" y="12000"/>
                  </a:cubicBezTo>
                  <a:cubicBezTo>
                    <a:pt x="16800" y="15600"/>
                    <a:pt x="19200" y="186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2" name="Line"/>
            <p:cNvSpPr/>
            <p:nvPr/>
          </p:nvSpPr>
          <p:spPr>
            <a:xfrm>
              <a:off x="4972050" y="1875664"/>
              <a:ext cx="127000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480" y="4000"/>
                    <a:pt x="9360" y="8000"/>
                    <a:pt x="5760" y="11600"/>
                  </a:cubicBezTo>
                  <a:cubicBezTo>
                    <a:pt x="2160" y="15200"/>
                    <a:pt x="1080" y="18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3" name="Line"/>
            <p:cNvSpPr/>
            <p:nvPr/>
          </p:nvSpPr>
          <p:spPr>
            <a:xfrm>
              <a:off x="5175250" y="1788881"/>
              <a:ext cx="142966" cy="3183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5" h="21516" fill="norm" stroke="1" extrusionOk="0">
                  <a:moveTo>
                    <a:pt x="0" y="1144"/>
                  </a:moveTo>
                  <a:cubicBezTo>
                    <a:pt x="2859" y="572"/>
                    <a:pt x="5718" y="0"/>
                    <a:pt x="8735" y="0"/>
                  </a:cubicBezTo>
                  <a:cubicBezTo>
                    <a:pt x="11753" y="0"/>
                    <a:pt x="14929" y="572"/>
                    <a:pt x="16676" y="1717"/>
                  </a:cubicBezTo>
                  <a:cubicBezTo>
                    <a:pt x="18424" y="2861"/>
                    <a:pt x="18741" y="4577"/>
                    <a:pt x="18741" y="7009"/>
                  </a:cubicBezTo>
                  <a:cubicBezTo>
                    <a:pt x="18741" y="9441"/>
                    <a:pt x="18424" y="12588"/>
                    <a:pt x="18424" y="14591"/>
                  </a:cubicBezTo>
                  <a:cubicBezTo>
                    <a:pt x="18424" y="16593"/>
                    <a:pt x="18741" y="17452"/>
                    <a:pt x="19535" y="18310"/>
                  </a:cubicBezTo>
                  <a:cubicBezTo>
                    <a:pt x="20329" y="19168"/>
                    <a:pt x="21600" y="20026"/>
                    <a:pt x="21441" y="20527"/>
                  </a:cubicBezTo>
                  <a:cubicBezTo>
                    <a:pt x="21282" y="21028"/>
                    <a:pt x="19694" y="21171"/>
                    <a:pt x="17788" y="21314"/>
                  </a:cubicBezTo>
                  <a:cubicBezTo>
                    <a:pt x="15882" y="21457"/>
                    <a:pt x="13659" y="21600"/>
                    <a:pt x="11912" y="21457"/>
                  </a:cubicBezTo>
                  <a:cubicBezTo>
                    <a:pt x="10165" y="21314"/>
                    <a:pt x="8894" y="20885"/>
                    <a:pt x="7624" y="204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4" name="Line"/>
            <p:cNvSpPr/>
            <p:nvPr/>
          </p:nvSpPr>
          <p:spPr>
            <a:xfrm>
              <a:off x="5435600" y="1920114"/>
              <a:ext cx="1206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5" name="Line"/>
            <p:cNvSpPr/>
            <p:nvPr/>
          </p:nvSpPr>
          <p:spPr>
            <a:xfrm>
              <a:off x="5448300" y="1996314"/>
              <a:ext cx="1587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6" name="Line"/>
            <p:cNvSpPr/>
            <p:nvPr/>
          </p:nvSpPr>
          <p:spPr>
            <a:xfrm>
              <a:off x="5708650" y="1771948"/>
              <a:ext cx="292100" cy="2878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035" y="18741"/>
                    <a:pt x="4070" y="15882"/>
                    <a:pt x="5870" y="12944"/>
                  </a:cubicBezTo>
                  <a:cubicBezTo>
                    <a:pt x="7670" y="10006"/>
                    <a:pt x="9235" y="6988"/>
                    <a:pt x="10174" y="5082"/>
                  </a:cubicBezTo>
                  <a:cubicBezTo>
                    <a:pt x="11113" y="3176"/>
                    <a:pt x="11426" y="2382"/>
                    <a:pt x="11583" y="1588"/>
                  </a:cubicBezTo>
                  <a:cubicBezTo>
                    <a:pt x="11739" y="794"/>
                    <a:pt x="11739" y="0"/>
                    <a:pt x="11426" y="0"/>
                  </a:cubicBezTo>
                  <a:cubicBezTo>
                    <a:pt x="11113" y="0"/>
                    <a:pt x="10487" y="794"/>
                    <a:pt x="9861" y="2859"/>
                  </a:cubicBezTo>
                  <a:cubicBezTo>
                    <a:pt x="9235" y="4924"/>
                    <a:pt x="8609" y="8259"/>
                    <a:pt x="8452" y="10879"/>
                  </a:cubicBezTo>
                  <a:cubicBezTo>
                    <a:pt x="8296" y="13500"/>
                    <a:pt x="8609" y="15406"/>
                    <a:pt x="9157" y="16597"/>
                  </a:cubicBezTo>
                  <a:cubicBezTo>
                    <a:pt x="9704" y="17788"/>
                    <a:pt x="10487" y="18265"/>
                    <a:pt x="11661" y="18026"/>
                  </a:cubicBezTo>
                  <a:cubicBezTo>
                    <a:pt x="12835" y="17788"/>
                    <a:pt x="14400" y="16835"/>
                    <a:pt x="15965" y="14532"/>
                  </a:cubicBezTo>
                  <a:cubicBezTo>
                    <a:pt x="17530" y="12229"/>
                    <a:pt x="19096" y="8576"/>
                    <a:pt x="20113" y="6194"/>
                  </a:cubicBezTo>
                  <a:cubicBezTo>
                    <a:pt x="21130" y="3812"/>
                    <a:pt x="21600" y="2700"/>
                    <a:pt x="21600" y="2462"/>
                  </a:cubicBezTo>
                  <a:cubicBezTo>
                    <a:pt x="21600" y="2224"/>
                    <a:pt x="21130" y="2859"/>
                    <a:pt x="20661" y="5559"/>
                  </a:cubicBezTo>
                  <a:cubicBezTo>
                    <a:pt x="20191" y="8259"/>
                    <a:pt x="19722" y="13024"/>
                    <a:pt x="19252" y="177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7" name="Line"/>
            <p:cNvSpPr/>
            <p:nvPr/>
          </p:nvSpPr>
          <p:spPr>
            <a:xfrm>
              <a:off x="6045200" y="2085214"/>
              <a:ext cx="1270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8" name="Line"/>
            <p:cNvSpPr/>
            <p:nvPr/>
          </p:nvSpPr>
          <p:spPr>
            <a:xfrm>
              <a:off x="101600" y="2923414"/>
              <a:ext cx="44450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114" y="5143"/>
                    <a:pt x="8229" y="10286"/>
                    <a:pt x="11829" y="13886"/>
                  </a:cubicBezTo>
                  <a:cubicBezTo>
                    <a:pt x="15429" y="17486"/>
                    <a:pt x="18514" y="1954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09" name="Line"/>
            <p:cNvSpPr/>
            <p:nvPr/>
          </p:nvSpPr>
          <p:spPr>
            <a:xfrm>
              <a:off x="68121" y="2852611"/>
              <a:ext cx="210622" cy="3375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67" h="21260" fill="norm" stroke="1" extrusionOk="0">
                  <a:moveTo>
                    <a:pt x="171" y="8860"/>
                  </a:moveTo>
                  <a:cubicBezTo>
                    <a:pt x="-38" y="7260"/>
                    <a:pt x="-248" y="5660"/>
                    <a:pt x="801" y="4060"/>
                  </a:cubicBezTo>
                  <a:cubicBezTo>
                    <a:pt x="1849" y="2460"/>
                    <a:pt x="4156" y="860"/>
                    <a:pt x="7302" y="260"/>
                  </a:cubicBezTo>
                  <a:cubicBezTo>
                    <a:pt x="10447" y="-340"/>
                    <a:pt x="14432" y="60"/>
                    <a:pt x="17158" y="1860"/>
                  </a:cubicBezTo>
                  <a:cubicBezTo>
                    <a:pt x="19884" y="3660"/>
                    <a:pt x="21352" y="6860"/>
                    <a:pt x="20723" y="10060"/>
                  </a:cubicBezTo>
                  <a:cubicBezTo>
                    <a:pt x="20094" y="13260"/>
                    <a:pt x="17368" y="16460"/>
                    <a:pt x="14641" y="18327"/>
                  </a:cubicBezTo>
                  <a:cubicBezTo>
                    <a:pt x="11915" y="20193"/>
                    <a:pt x="9189" y="20727"/>
                    <a:pt x="6463" y="212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0" name="Line"/>
            <p:cNvSpPr/>
            <p:nvPr/>
          </p:nvSpPr>
          <p:spPr>
            <a:xfrm>
              <a:off x="234950" y="2332864"/>
              <a:ext cx="19050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1" name="Line"/>
            <p:cNvSpPr/>
            <p:nvPr/>
          </p:nvSpPr>
          <p:spPr>
            <a:xfrm>
              <a:off x="292100" y="3183764"/>
              <a:ext cx="114300" cy="877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28" fill="norm" stroke="1" extrusionOk="0">
                  <a:moveTo>
                    <a:pt x="0" y="10549"/>
                  </a:moveTo>
                  <a:cubicBezTo>
                    <a:pt x="0" y="8037"/>
                    <a:pt x="0" y="5526"/>
                    <a:pt x="800" y="3516"/>
                  </a:cubicBezTo>
                  <a:cubicBezTo>
                    <a:pt x="1600" y="1507"/>
                    <a:pt x="3200" y="0"/>
                    <a:pt x="5000" y="0"/>
                  </a:cubicBezTo>
                  <a:cubicBezTo>
                    <a:pt x="6800" y="0"/>
                    <a:pt x="8800" y="1507"/>
                    <a:pt x="9600" y="3516"/>
                  </a:cubicBezTo>
                  <a:cubicBezTo>
                    <a:pt x="10400" y="5526"/>
                    <a:pt x="10000" y="8037"/>
                    <a:pt x="8800" y="11302"/>
                  </a:cubicBezTo>
                  <a:cubicBezTo>
                    <a:pt x="7600" y="14567"/>
                    <a:pt x="5600" y="18586"/>
                    <a:pt x="5600" y="20093"/>
                  </a:cubicBezTo>
                  <a:cubicBezTo>
                    <a:pt x="5600" y="21600"/>
                    <a:pt x="7600" y="20595"/>
                    <a:pt x="10600" y="18837"/>
                  </a:cubicBezTo>
                  <a:cubicBezTo>
                    <a:pt x="13600" y="17079"/>
                    <a:pt x="17600" y="14567"/>
                    <a:pt x="21600" y="1205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2" name="Line"/>
            <p:cNvSpPr/>
            <p:nvPr/>
          </p:nvSpPr>
          <p:spPr>
            <a:xfrm>
              <a:off x="590549" y="3012314"/>
              <a:ext cx="7620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3" name="Line"/>
            <p:cNvSpPr/>
            <p:nvPr/>
          </p:nvSpPr>
          <p:spPr>
            <a:xfrm>
              <a:off x="590550" y="3075814"/>
              <a:ext cx="1460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4" name="Line"/>
            <p:cNvSpPr/>
            <p:nvPr/>
          </p:nvSpPr>
          <p:spPr>
            <a:xfrm>
              <a:off x="944209" y="2747316"/>
              <a:ext cx="135291" cy="4634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0" h="21399" fill="norm" stroke="1" extrusionOk="0">
                  <a:moveTo>
                    <a:pt x="16255" y="507"/>
                  </a:moveTo>
                  <a:cubicBezTo>
                    <a:pt x="13597" y="214"/>
                    <a:pt x="10938" y="-79"/>
                    <a:pt x="9277" y="19"/>
                  </a:cubicBezTo>
                  <a:cubicBezTo>
                    <a:pt x="7615" y="116"/>
                    <a:pt x="6951" y="605"/>
                    <a:pt x="6785" y="1827"/>
                  </a:cubicBezTo>
                  <a:cubicBezTo>
                    <a:pt x="6618" y="3049"/>
                    <a:pt x="6951" y="5003"/>
                    <a:pt x="7117" y="6372"/>
                  </a:cubicBezTo>
                  <a:cubicBezTo>
                    <a:pt x="7283" y="7740"/>
                    <a:pt x="7283" y="8522"/>
                    <a:pt x="6951" y="9157"/>
                  </a:cubicBezTo>
                  <a:cubicBezTo>
                    <a:pt x="6618" y="9792"/>
                    <a:pt x="5954" y="10281"/>
                    <a:pt x="4791" y="10574"/>
                  </a:cubicBezTo>
                  <a:cubicBezTo>
                    <a:pt x="3628" y="10868"/>
                    <a:pt x="1966" y="10965"/>
                    <a:pt x="969" y="10721"/>
                  </a:cubicBezTo>
                  <a:cubicBezTo>
                    <a:pt x="-28" y="10477"/>
                    <a:pt x="-360" y="9890"/>
                    <a:pt x="471" y="9548"/>
                  </a:cubicBezTo>
                  <a:cubicBezTo>
                    <a:pt x="1302" y="9206"/>
                    <a:pt x="3295" y="9108"/>
                    <a:pt x="5123" y="9255"/>
                  </a:cubicBezTo>
                  <a:cubicBezTo>
                    <a:pt x="6951" y="9402"/>
                    <a:pt x="8612" y="9792"/>
                    <a:pt x="9775" y="10526"/>
                  </a:cubicBezTo>
                  <a:cubicBezTo>
                    <a:pt x="10938" y="11259"/>
                    <a:pt x="11603" y="12334"/>
                    <a:pt x="10772" y="13653"/>
                  </a:cubicBezTo>
                  <a:cubicBezTo>
                    <a:pt x="9942" y="14973"/>
                    <a:pt x="7615" y="16536"/>
                    <a:pt x="5954" y="17514"/>
                  </a:cubicBezTo>
                  <a:cubicBezTo>
                    <a:pt x="4292" y="18491"/>
                    <a:pt x="3295" y="18882"/>
                    <a:pt x="2631" y="19420"/>
                  </a:cubicBezTo>
                  <a:cubicBezTo>
                    <a:pt x="1966" y="19957"/>
                    <a:pt x="1634" y="20641"/>
                    <a:pt x="2298" y="21032"/>
                  </a:cubicBezTo>
                  <a:cubicBezTo>
                    <a:pt x="2963" y="21423"/>
                    <a:pt x="4625" y="21521"/>
                    <a:pt x="7948" y="21228"/>
                  </a:cubicBezTo>
                  <a:cubicBezTo>
                    <a:pt x="11271" y="20935"/>
                    <a:pt x="16255" y="20250"/>
                    <a:pt x="21240" y="195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5" name="Line"/>
            <p:cNvSpPr/>
            <p:nvPr/>
          </p:nvSpPr>
          <p:spPr>
            <a:xfrm>
              <a:off x="1142999" y="2834514"/>
              <a:ext cx="152401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6" name="Line"/>
            <p:cNvSpPr/>
            <p:nvPr/>
          </p:nvSpPr>
          <p:spPr>
            <a:xfrm>
              <a:off x="1283063" y="2815464"/>
              <a:ext cx="94888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0" h="21600" fill="norm" stroke="1" extrusionOk="0">
                  <a:moveTo>
                    <a:pt x="21050" y="0"/>
                  </a:moveTo>
                  <a:cubicBezTo>
                    <a:pt x="16354" y="3738"/>
                    <a:pt x="11659" y="7477"/>
                    <a:pt x="7902" y="10731"/>
                  </a:cubicBezTo>
                  <a:cubicBezTo>
                    <a:pt x="4146" y="13985"/>
                    <a:pt x="1328" y="16754"/>
                    <a:pt x="389" y="18485"/>
                  </a:cubicBezTo>
                  <a:cubicBezTo>
                    <a:pt x="-550" y="20215"/>
                    <a:pt x="389" y="20908"/>
                    <a:pt x="132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7" name="Line"/>
            <p:cNvSpPr/>
            <p:nvPr/>
          </p:nvSpPr>
          <p:spPr>
            <a:xfrm>
              <a:off x="1390650" y="3088514"/>
              <a:ext cx="6350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8" name="Line"/>
            <p:cNvSpPr/>
            <p:nvPr/>
          </p:nvSpPr>
          <p:spPr>
            <a:xfrm>
              <a:off x="1517650" y="3126614"/>
              <a:ext cx="1397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600" y="15600"/>
                    <a:pt x="7200" y="9600"/>
                    <a:pt x="10800" y="6000"/>
                  </a:cubicBezTo>
                  <a:cubicBezTo>
                    <a:pt x="14400" y="2400"/>
                    <a:pt x="18000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19" name="Line"/>
            <p:cNvSpPr/>
            <p:nvPr/>
          </p:nvSpPr>
          <p:spPr>
            <a:xfrm>
              <a:off x="1866900" y="3101214"/>
              <a:ext cx="698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0" name="Line"/>
            <p:cNvSpPr/>
            <p:nvPr/>
          </p:nvSpPr>
          <p:spPr>
            <a:xfrm>
              <a:off x="2260600" y="2751964"/>
              <a:ext cx="177800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143" y="5175"/>
                    <a:pt x="10286" y="10350"/>
                    <a:pt x="13886" y="13950"/>
                  </a:cubicBezTo>
                  <a:cubicBezTo>
                    <a:pt x="17486" y="17550"/>
                    <a:pt x="19543" y="1957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1" name="Line"/>
            <p:cNvSpPr/>
            <p:nvPr/>
          </p:nvSpPr>
          <p:spPr>
            <a:xfrm>
              <a:off x="2412949" y="2758314"/>
              <a:ext cx="101652" cy="393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0" h="21600" fill="norm" stroke="1" extrusionOk="0">
                  <a:moveTo>
                    <a:pt x="21170" y="0"/>
                  </a:moveTo>
                  <a:cubicBezTo>
                    <a:pt x="15880" y="3484"/>
                    <a:pt x="10590" y="6968"/>
                    <a:pt x="6843" y="9987"/>
                  </a:cubicBezTo>
                  <a:cubicBezTo>
                    <a:pt x="3097" y="13006"/>
                    <a:pt x="892" y="15561"/>
                    <a:pt x="231" y="17419"/>
                  </a:cubicBezTo>
                  <a:cubicBezTo>
                    <a:pt x="-430" y="19277"/>
                    <a:pt x="452" y="20439"/>
                    <a:pt x="133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2" name="Line"/>
            <p:cNvSpPr/>
            <p:nvPr/>
          </p:nvSpPr>
          <p:spPr>
            <a:xfrm>
              <a:off x="2549706" y="3025957"/>
              <a:ext cx="174445" cy="879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8" h="21371" fill="norm" stroke="1" extrusionOk="0">
                  <a:moveTo>
                    <a:pt x="368" y="15200"/>
                  </a:moveTo>
                  <a:cubicBezTo>
                    <a:pt x="108" y="17771"/>
                    <a:pt x="-152" y="20342"/>
                    <a:pt x="108" y="20600"/>
                  </a:cubicBezTo>
                  <a:cubicBezTo>
                    <a:pt x="368" y="20857"/>
                    <a:pt x="1149" y="18800"/>
                    <a:pt x="1930" y="16228"/>
                  </a:cubicBezTo>
                  <a:cubicBezTo>
                    <a:pt x="2711" y="13657"/>
                    <a:pt x="3491" y="10571"/>
                    <a:pt x="4532" y="7742"/>
                  </a:cubicBezTo>
                  <a:cubicBezTo>
                    <a:pt x="5573" y="4914"/>
                    <a:pt x="6875" y="2342"/>
                    <a:pt x="7915" y="2600"/>
                  </a:cubicBezTo>
                  <a:cubicBezTo>
                    <a:pt x="8956" y="2857"/>
                    <a:pt x="9737" y="5942"/>
                    <a:pt x="10128" y="8771"/>
                  </a:cubicBezTo>
                  <a:cubicBezTo>
                    <a:pt x="10518" y="11600"/>
                    <a:pt x="10518" y="14171"/>
                    <a:pt x="10648" y="14171"/>
                  </a:cubicBezTo>
                  <a:cubicBezTo>
                    <a:pt x="10778" y="14171"/>
                    <a:pt x="11038" y="11600"/>
                    <a:pt x="11559" y="9285"/>
                  </a:cubicBezTo>
                  <a:cubicBezTo>
                    <a:pt x="12079" y="6971"/>
                    <a:pt x="12860" y="4914"/>
                    <a:pt x="14161" y="3114"/>
                  </a:cubicBezTo>
                  <a:cubicBezTo>
                    <a:pt x="15462" y="1314"/>
                    <a:pt x="17284" y="-229"/>
                    <a:pt x="18585" y="28"/>
                  </a:cubicBezTo>
                  <a:cubicBezTo>
                    <a:pt x="19887" y="285"/>
                    <a:pt x="20667" y="2342"/>
                    <a:pt x="21058" y="6200"/>
                  </a:cubicBezTo>
                  <a:cubicBezTo>
                    <a:pt x="21448" y="10057"/>
                    <a:pt x="21448" y="15714"/>
                    <a:pt x="21448" y="213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3" name="Line"/>
            <p:cNvSpPr/>
            <p:nvPr/>
          </p:nvSpPr>
          <p:spPr>
            <a:xfrm>
              <a:off x="2787650" y="2687901"/>
              <a:ext cx="125076" cy="4958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3" h="21533" fill="norm" stroke="1" extrusionOk="0">
                  <a:moveTo>
                    <a:pt x="0" y="301"/>
                  </a:moveTo>
                  <a:cubicBezTo>
                    <a:pt x="1800" y="117"/>
                    <a:pt x="3600" y="-67"/>
                    <a:pt x="5220" y="25"/>
                  </a:cubicBezTo>
                  <a:cubicBezTo>
                    <a:pt x="6840" y="117"/>
                    <a:pt x="8280" y="484"/>
                    <a:pt x="9720" y="1358"/>
                  </a:cubicBezTo>
                  <a:cubicBezTo>
                    <a:pt x="11160" y="2231"/>
                    <a:pt x="12600" y="3610"/>
                    <a:pt x="12060" y="4988"/>
                  </a:cubicBezTo>
                  <a:cubicBezTo>
                    <a:pt x="11520" y="6367"/>
                    <a:pt x="9000" y="7746"/>
                    <a:pt x="7740" y="8757"/>
                  </a:cubicBezTo>
                  <a:cubicBezTo>
                    <a:pt x="6480" y="9768"/>
                    <a:pt x="6480" y="10411"/>
                    <a:pt x="7920" y="11147"/>
                  </a:cubicBezTo>
                  <a:cubicBezTo>
                    <a:pt x="9360" y="11882"/>
                    <a:pt x="12240" y="12709"/>
                    <a:pt x="14760" y="13858"/>
                  </a:cubicBezTo>
                  <a:cubicBezTo>
                    <a:pt x="17280" y="15007"/>
                    <a:pt x="19440" y="16478"/>
                    <a:pt x="20520" y="17535"/>
                  </a:cubicBezTo>
                  <a:cubicBezTo>
                    <a:pt x="21600" y="18592"/>
                    <a:pt x="21600" y="19235"/>
                    <a:pt x="19980" y="19833"/>
                  </a:cubicBezTo>
                  <a:cubicBezTo>
                    <a:pt x="18360" y="20430"/>
                    <a:pt x="15120" y="20982"/>
                    <a:pt x="11880" y="215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4" name="Line"/>
            <p:cNvSpPr/>
            <p:nvPr/>
          </p:nvSpPr>
          <p:spPr>
            <a:xfrm>
              <a:off x="3173118" y="2901028"/>
              <a:ext cx="262232" cy="1264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8" h="20479" fill="norm" stroke="1" extrusionOk="0">
                  <a:moveTo>
                    <a:pt x="3264" y="20083"/>
                  </a:moveTo>
                  <a:cubicBezTo>
                    <a:pt x="2227" y="20426"/>
                    <a:pt x="1190" y="20769"/>
                    <a:pt x="586" y="20083"/>
                  </a:cubicBezTo>
                  <a:cubicBezTo>
                    <a:pt x="-19" y="19398"/>
                    <a:pt x="-192" y="17683"/>
                    <a:pt x="240" y="14255"/>
                  </a:cubicBezTo>
                  <a:cubicBezTo>
                    <a:pt x="672" y="10826"/>
                    <a:pt x="1709" y="5683"/>
                    <a:pt x="2746" y="2769"/>
                  </a:cubicBezTo>
                  <a:cubicBezTo>
                    <a:pt x="3782" y="-145"/>
                    <a:pt x="4819" y="-831"/>
                    <a:pt x="6288" y="1055"/>
                  </a:cubicBezTo>
                  <a:cubicBezTo>
                    <a:pt x="7757" y="2940"/>
                    <a:pt x="9658" y="7398"/>
                    <a:pt x="10867" y="11169"/>
                  </a:cubicBezTo>
                  <a:cubicBezTo>
                    <a:pt x="12077" y="14940"/>
                    <a:pt x="12595" y="18026"/>
                    <a:pt x="13286" y="19226"/>
                  </a:cubicBezTo>
                  <a:cubicBezTo>
                    <a:pt x="13978" y="20426"/>
                    <a:pt x="14842" y="19740"/>
                    <a:pt x="16224" y="16312"/>
                  </a:cubicBezTo>
                  <a:cubicBezTo>
                    <a:pt x="17606" y="12883"/>
                    <a:pt x="19507" y="6712"/>
                    <a:pt x="21408" y="5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5" name="Line"/>
            <p:cNvSpPr/>
            <p:nvPr/>
          </p:nvSpPr>
          <p:spPr>
            <a:xfrm>
              <a:off x="3244850" y="2682114"/>
              <a:ext cx="1" cy="952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6" name="Line"/>
            <p:cNvSpPr/>
            <p:nvPr/>
          </p:nvSpPr>
          <p:spPr>
            <a:xfrm>
              <a:off x="3238500" y="2618614"/>
              <a:ext cx="1" cy="127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7" name="Line"/>
            <p:cNvSpPr/>
            <p:nvPr/>
          </p:nvSpPr>
          <p:spPr>
            <a:xfrm>
              <a:off x="3318056" y="2612264"/>
              <a:ext cx="15695" cy="1344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8" h="21443" fill="norm" stroke="1" extrusionOk="0">
                  <a:moveTo>
                    <a:pt x="11918" y="13162"/>
                  </a:moveTo>
                  <a:cubicBezTo>
                    <a:pt x="9218" y="14850"/>
                    <a:pt x="6518" y="16538"/>
                    <a:pt x="3818" y="18225"/>
                  </a:cubicBezTo>
                  <a:cubicBezTo>
                    <a:pt x="1118" y="19912"/>
                    <a:pt x="-1582" y="21600"/>
                    <a:pt x="1118" y="21431"/>
                  </a:cubicBezTo>
                  <a:cubicBezTo>
                    <a:pt x="3818" y="21262"/>
                    <a:pt x="11918" y="19237"/>
                    <a:pt x="15968" y="16200"/>
                  </a:cubicBezTo>
                  <a:cubicBezTo>
                    <a:pt x="20018" y="13162"/>
                    <a:pt x="20018" y="9112"/>
                    <a:pt x="20018" y="6244"/>
                  </a:cubicBezTo>
                  <a:cubicBezTo>
                    <a:pt x="20018" y="3375"/>
                    <a:pt x="20018" y="1687"/>
                    <a:pt x="17318" y="844"/>
                  </a:cubicBezTo>
                  <a:cubicBezTo>
                    <a:pt x="14618" y="0"/>
                    <a:pt x="9218" y="0"/>
                    <a:pt x="381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8" name="Line"/>
            <p:cNvSpPr/>
            <p:nvPr/>
          </p:nvSpPr>
          <p:spPr>
            <a:xfrm>
              <a:off x="3365500" y="2618614"/>
              <a:ext cx="127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29" name="Line"/>
            <p:cNvSpPr/>
            <p:nvPr/>
          </p:nvSpPr>
          <p:spPr>
            <a:xfrm>
              <a:off x="3388312" y="2461740"/>
              <a:ext cx="108422" cy="3346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7" h="21078" fill="norm" stroke="1" extrusionOk="0">
                  <a:moveTo>
                    <a:pt x="14215" y="15882"/>
                  </a:moveTo>
                  <a:cubicBezTo>
                    <a:pt x="12969" y="15349"/>
                    <a:pt x="11723" y="14816"/>
                    <a:pt x="10062" y="14416"/>
                  </a:cubicBezTo>
                  <a:cubicBezTo>
                    <a:pt x="8400" y="14016"/>
                    <a:pt x="6323" y="13749"/>
                    <a:pt x="4662" y="13882"/>
                  </a:cubicBezTo>
                  <a:cubicBezTo>
                    <a:pt x="3000" y="14016"/>
                    <a:pt x="1754" y="14549"/>
                    <a:pt x="923" y="15216"/>
                  </a:cubicBezTo>
                  <a:cubicBezTo>
                    <a:pt x="92" y="15882"/>
                    <a:pt x="-323" y="16682"/>
                    <a:pt x="300" y="17749"/>
                  </a:cubicBezTo>
                  <a:cubicBezTo>
                    <a:pt x="923" y="18816"/>
                    <a:pt x="2585" y="20149"/>
                    <a:pt x="4454" y="20749"/>
                  </a:cubicBezTo>
                  <a:cubicBezTo>
                    <a:pt x="6323" y="21349"/>
                    <a:pt x="8400" y="21216"/>
                    <a:pt x="11100" y="19616"/>
                  </a:cubicBezTo>
                  <a:cubicBezTo>
                    <a:pt x="13800" y="18016"/>
                    <a:pt x="17123" y="14949"/>
                    <a:pt x="18992" y="11949"/>
                  </a:cubicBezTo>
                  <a:cubicBezTo>
                    <a:pt x="20862" y="8949"/>
                    <a:pt x="21277" y="6016"/>
                    <a:pt x="21277" y="3882"/>
                  </a:cubicBezTo>
                  <a:cubicBezTo>
                    <a:pt x="21277" y="1749"/>
                    <a:pt x="20862" y="416"/>
                    <a:pt x="19823" y="82"/>
                  </a:cubicBezTo>
                  <a:cubicBezTo>
                    <a:pt x="18785" y="-251"/>
                    <a:pt x="17123" y="416"/>
                    <a:pt x="16085" y="2416"/>
                  </a:cubicBezTo>
                  <a:cubicBezTo>
                    <a:pt x="15046" y="4416"/>
                    <a:pt x="14631" y="7749"/>
                    <a:pt x="15462" y="10349"/>
                  </a:cubicBezTo>
                  <a:cubicBezTo>
                    <a:pt x="16292" y="12949"/>
                    <a:pt x="18369" y="14816"/>
                    <a:pt x="20446" y="166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0" name="Line"/>
            <p:cNvSpPr/>
            <p:nvPr/>
          </p:nvSpPr>
          <p:spPr>
            <a:xfrm>
              <a:off x="3740150" y="2637664"/>
              <a:ext cx="127000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960" y="5400"/>
                    <a:pt x="7920" y="10800"/>
                    <a:pt x="11520" y="14400"/>
                  </a:cubicBezTo>
                  <a:cubicBezTo>
                    <a:pt x="15120" y="18000"/>
                    <a:pt x="18360" y="19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1" name="Line"/>
            <p:cNvSpPr/>
            <p:nvPr/>
          </p:nvSpPr>
          <p:spPr>
            <a:xfrm>
              <a:off x="3803650" y="2656714"/>
              <a:ext cx="133350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171" y="2077"/>
                    <a:pt x="14743" y="4154"/>
                    <a:pt x="11314" y="6923"/>
                  </a:cubicBezTo>
                  <a:cubicBezTo>
                    <a:pt x="7886" y="9692"/>
                    <a:pt x="4457" y="13154"/>
                    <a:pt x="2571" y="15715"/>
                  </a:cubicBezTo>
                  <a:cubicBezTo>
                    <a:pt x="686" y="18277"/>
                    <a:pt x="343" y="1993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2" name="Line"/>
            <p:cNvSpPr/>
            <p:nvPr/>
          </p:nvSpPr>
          <p:spPr>
            <a:xfrm>
              <a:off x="3943350" y="3069464"/>
              <a:ext cx="317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3" name="Line"/>
            <p:cNvSpPr/>
            <p:nvPr/>
          </p:nvSpPr>
          <p:spPr>
            <a:xfrm>
              <a:off x="4460592" y="2674241"/>
              <a:ext cx="162209" cy="3530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2" h="21321" fill="norm" stroke="1" extrusionOk="0">
                  <a:moveTo>
                    <a:pt x="21222" y="3926"/>
                  </a:moveTo>
                  <a:cubicBezTo>
                    <a:pt x="21222" y="3287"/>
                    <a:pt x="21222" y="2648"/>
                    <a:pt x="21084" y="2009"/>
                  </a:cubicBezTo>
                  <a:cubicBezTo>
                    <a:pt x="20945" y="1370"/>
                    <a:pt x="20668" y="731"/>
                    <a:pt x="19837" y="347"/>
                  </a:cubicBezTo>
                  <a:cubicBezTo>
                    <a:pt x="19007" y="-36"/>
                    <a:pt x="17622" y="-164"/>
                    <a:pt x="15545" y="283"/>
                  </a:cubicBezTo>
                  <a:cubicBezTo>
                    <a:pt x="13468" y="731"/>
                    <a:pt x="10699" y="1753"/>
                    <a:pt x="7930" y="3926"/>
                  </a:cubicBezTo>
                  <a:cubicBezTo>
                    <a:pt x="5160" y="6099"/>
                    <a:pt x="2391" y="9422"/>
                    <a:pt x="1007" y="12106"/>
                  </a:cubicBezTo>
                  <a:cubicBezTo>
                    <a:pt x="-378" y="14790"/>
                    <a:pt x="-378" y="16835"/>
                    <a:pt x="1284" y="18432"/>
                  </a:cubicBezTo>
                  <a:cubicBezTo>
                    <a:pt x="2945" y="20030"/>
                    <a:pt x="6268" y="21180"/>
                    <a:pt x="9591" y="21308"/>
                  </a:cubicBezTo>
                  <a:cubicBezTo>
                    <a:pt x="12914" y="21436"/>
                    <a:pt x="16237" y="20541"/>
                    <a:pt x="19560" y="196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4" name="Line"/>
            <p:cNvSpPr/>
            <p:nvPr/>
          </p:nvSpPr>
          <p:spPr>
            <a:xfrm>
              <a:off x="4489935" y="2891664"/>
              <a:ext cx="113816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7" h="21600" fill="norm" stroke="1" extrusionOk="0">
                  <a:moveTo>
                    <a:pt x="3444" y="21600"/>
                  </a:moveTo>
                  <a:cubicBezTo>
                    <a:pt x="1481" y="19200"/>
                    <a:pt x="-483" y="16800"/>
                    <a:pt x="106" y="14400"/>
                  </a:cubicBezTo>
                  <a:cubicBezTo>
                    <a:pt x="695" y="12000"/>
                    <a:pt x="3837" y="9600"/>
                    <a:pt x="7764" y="7200"/>
                  </a:cubicBezTo>
                  <a:cubicBezTo>
                    <a:pt x="11692" y="4800"/>
                    <a:pt x="16404" y="2400"/>
                    <a:pt x="2111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5" name="Line"/>
            <p:cNvSpPr/>
            <p:nvPr/>
          </p:nvSpPr>
          <p:spPr>
            <a:xfrm>
              <a:off x="4747355" y="2664347"/>
              <a:ext cx="180246" cy="4138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8" h="21438" fill="norm" stroke="1" extrusionOk="0">
                  <a:moveTo>
                    <a:pt x="21388" y="1908"/>
                  </a:moveTo>
                  <a:cubicBezTo>
                    <a:pt x="19128" y="1250"/>
                    <a:pt x="16867" y="592"/>
                    <a:pt x="15109" y="263"/>
                  </a:cubicBezTo>
                  <a:cubicBezTo>
                    <a:pt x="13351" y="-66"/>
                    <a:pt x="12095" y="-66"/>
                    <a:pt x="10965" y="153"/>
                  </a:cubicBezTo>
                  <a:cubicBezTo>
                    <a:pt x="9835" y="373"/>
                    <a:pt x="8830" y="811"/>
                    <a:pt x="7448" y="2291"/>
                  </a:cubicBezTo>
                  <a:cubicBezTo>
                    <a:pt x="6067" y="3772"/>
                    <a:pt x="4309" y="6293"/>
                    <a:pt x="3179" y="8815"/>
                  </a:cubicBezTo>
                  <a:cubicBezTo>
                    <a:pt x="2048" y="11337"/>
                    <a:pt x="1546" y="13859"/>
                    <a:pt x="1169" y="15394"/>
                  </a:cubicBezTo>
                  <a:cubicBezTo>
                    <a:pt x="793" y="16929"/>
                    <a:pt x="541" y="17477"/>
                    <a:pt x="290" y="18299"/>
                  </a:cubicBezTo>
                  <a:cubicBezTo>
                    <a:pt x="39" y="19122"/>
                    <a:pt x="-212" y="20218"/>
                    <a:pt x="290" y="20821"/>
                  </a:cubicBezTo>
                  <a:cubicBezTo>
                    <a:pt x="793" y="21424"/>
                    <a:pt x="2048" y="21534"/>
                    <a:pt x="4811" y="21370"/>
                  </a:cubicBezTo>
                  <a:cubicBezTo>
                    <a:pt x="7574" y="21205"/>
                    <a:pt x="11844" y="20766"/>
                    <a:pt x="16114" y="203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6" name="Line"/>
            <p:cNvSpPr/>
            <p:nvPr/>
          </p:nvSpPr>
          <p:spPr>
            <a:xfrm>
              <a:off x="4965700" y="2707514"/>
              <a:ext cx="139700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891" y="5400"/>
                    <a:pt x="11782" y="10800"/>
                    <a:pt x="15382" y="14400"/>
                  </a:cubicBezTo>
                  <a:cubicBezTo>
                    <a:pt x="18982" y="18000"/>
                    <a:pt x="20291" y="19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7" name="Line"/>
            <p:cNvSpPr/>
            <p:nvPr/>
          </p:nvSpPr>
          <p:spPr>
            <a:xfrm>
              <a:off x="5049900" y="2713864"/>
              <a:ext cx="131700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3" h="21600" fill="norm" stroke="1" extrusionOk="0">
                  <a:moveTo>
                    <a:pt x="21333" y="0"/>
                  </a:moveTo>
                  <a:cubicBezTo>
                    <a:pt x="16876" y="2933"/>
                    <a:pt x="12419" y="5867"/>
                    <a:pt x="8819" y="8867"/>
                  </a:cubicBezTo>
                  <a:cubicBezTo>
                    <a:pt x="5219" y="11867"/>
                    <a:pt x="2476" y="14933"/>
                    <a:pt x="1104" y="17000"/>
                  </a:cubicBezTo>
                  <a:cubicBezTo>
                    <a:pt x="-267" y="19067"/>
                    <a:pt x="-267" y="20133"/>
                    <a:pt x="590" y="20733"/>
                  </a:cubicBezTo>
                  <a:cubicBezTo>
                    <a:pt x="1447" y="21333"/>
                    <a:pt x="3162" y="21467"/>
                    <a:pt x="4876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8" name="Line"/>
            <p:cNvSpPr/>
            <p:nvPr/>
          </p:nvSpPr>
          <p:spPr>
            <a:xfrm>
              <a:off x="5238750" y="2679998"/>
              <a:ext cx="140257" cy="4139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2" h="21553" fill="norm" stroke="1" extrusionOk="0">
                  <a:moveTo>
                    <a:pt x="0" y="441"/>
                  </a:moveTo>
                  <a:cubicBezTo>
                    <a:pt x="4191" y="220"/>
                    <a:pt x="8382" y="0"/>
                    <a:pt x="11445" y="0"/>
                  </a:cubicBezTo>
                  <a:cubicBezTo>
                    <a:pt x="14507" y="0"/>
                    <a:pt x="16442" y="220"/>
                    <a:pt x="18054" y="827"/>
                  </a:cubicBezTo>
                  <a:cubicBezTo>
                    <a:pt x="19666" y="1433"/>
                    <a:pt x="20955" y="2424"/>
                    <a:pt x="21278" y="4243"/>
                  </a:cubicBezTo>
                  <a:cubicBezTo>
                    <a:pt x="21600" y="6061"/>
                    <a:pt x="20955" y="8706"/>
                    <a:pt x="20149" y="11351"/>
                  </a:cubicBezTo>
                  <a:cubicBezTo>
                    <a:pt x="19343" y="13996"/>
                    <a:pt x="18376" y="16641"/>
                    <a:pt x="18054" y="18349"/>
                  </a:cubicBezTo>
                  <a:cubicBezTo>
                    <a:pt x="17731" y="20057"/>
                    <a:pt x="18054" y="20829"/>
                    <a:pt x="17087" y="21214"/>
                  </a:cubicBezTo>
                  <a:cubicBezTo>
                    <a:pt x="16119" y="21600"/>
                    <a:pt x="13863" y="21600"/>
                    <a:pt x="10800" y="21490"/>
                  </a:cubicBezTo>
                  <a:cubicBezTo>
                    <a:pt x="7737" y="21380"/>
                    <a:pt x="3869" y="21159"/>
                    <a:pt x="0" y="209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39" name="Line"/>
            <p:cNvSpPr/>
            <p:nvPr/>
          </p:nvSpPr>
          <p:spPr>
            <a:xfrm>
              <a:off x="5619749" y="2885314"/>
              <a:ext cx="114301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0" name="Line"/>
            <p:cNvSpPr/>
            <p:nvPr/>
          </p:nvSpPr>
          <p:spPr>
            <a:xfrm>
              <a:off x="5676900" y="2999614"/>
              <a:ext cx="1016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1" name="Line"/>
            <p:cNvSpPr/>
            <p:nvPr/>
          </p:nvSpPr>
          <p:spPr>
            <a:xfrm>
              <a:off x="5918200" y="2726564"/>
              <a:ext cx="288605" cy="323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7" h="21600" fill="norm" stroke="1" extrusionOk="0">
                  <a:moveTo>
                    <a:pt x="0" y="21600"/>
                  </a:moveTo>
                  <a:cubicBezTo>
                    <a:pt x="1104" y="19624"/>
                    <a:pt x="2207" y="17647"/>
                    <a:pt x="3626" y="14824"/>
                  </a:cubicBezTo>
                  <a:cubicBezTo>
                    <a:pt x="5045" y="12000"/>
                    <a:pt x="6780" y="8329"/>
                    <a:pt x="7883" y="6000"/>
                  </a:cubicBezTo>
                  <a:cubicBezTo>
                    <a:pt x="8987" y="3671"/>
                    <a:pt x="9460" y="2682"/>
                    <a:pt x="9775" y="1765"/>
                  </a:cubicBezTo>
                  <a:cubicBezTo>
                    <a:pt x="10091" y="847"/>
                    <a:pt x="10248" y="0"/>
                    <a:pt x="10091" y="0"/>
                  </a:cubicBezTo>
                  <a:cubicBezTo>
                    <a:pt x="9933" y="0"/>
                    <a:pt x="9460" y="847"/>
                    <a:pt x="8908" y="3176"/>
                  </a:cubicBezTo>
                  <a:cubicBezTo>
                    <a:pt x="8356" y="5506"/>
                    <a:pt x="7726" y="9318"/>
                    <a:pt x="7410" y="11718"/>
                  </a:cubicBezTo>
                  <a:cubicBezTo>
                    <a:pt x="7095" y="14118"/>
                    <a:pt x="7095" y="15106"/>
                    <a:pt x="7410" y="16094"/>
                  </a:cubicBezTo>
                  <a:cubicBezTo>
                    <a:pt x="7726" y="17082"/>
                    <a:pt x="8356" y="18071"/>
                    <a:pt x="9145" y="18565"/>
                  </a:cubicBezTo>
                  <a:cubicBezTo>
                    <a:pt x="9933" y="19059"/>
                    <a:pt x="10879" y="19059"/>
                    <a:pt x="12219" y="17788"/>
                  </a:cubicBezTo>
                  <a:cubicBezTo>
                    <a:pt x="13559" y="16518"/>
                    <a:pt x="15293" y="13976"/>
                    <a:pt x="16870" y="11294"/>
                  </a:cubicBezTo>
                  <a:cubicBezTo>
                    <a:pt x="18447" y="8612"/>
                    <a:pt x="19866" y="5788"/>
                    <a:pt x="20654" y="3953"/>
                  </a:cubicBezTo>
                  <a:cubicBezTo>
                    <a:pt x="21442" y="2118"/>
                    <a:pt x="21600" y="1271"/>
                    <a:pt x="21442" y="1624"/>
                  </a:cubicBezTo>
                  <a:cubicBezTo>
                    <a:pt x="21285" y="1976"/>
                    <a:pt x="20812" y="3529"/>
                    <a:pt x="20654" y="6000"/>
                  </a:cubicBezTo>
                  <a:cubicBezTo>
                    <a:pt x="20496" y="8471"/>
                    <a:pt x="20654" y="11859"/>
                    <a:pt x="20812" y="152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2" name="Line"/>
            <p:cNvSpPr/>
            <p:nvPr/>
          </p:nvSpPr>
          <p:spPr>
            <a:xfrm>
              <a:off x="6254750" y="2910714"/>
              <a:ext cx="165100" cy="196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5574"/>
                  </a:moveTo>
                  <a:cubicBezTo>
                    <a:pt x="0" y="4181"/>
                    <a:pt x="0" y="2787"/>
                    <a:pt x="554" y="1742"/>
                  </a:cubicBezTo>
                  <a:cubicBezTo>
                    <a:pt x="1108" y="697"/>
                    <a:pt x="2215" y="0"/>
                    <a:pt x="4154" y="0"/>
                  </a:cubicBezTo>
                  <a:cubicBezTo>
                    <a:pt x="6092" y="0"/>
                    <a:pt x="8862" y="697"/>
                    <a:pt x="10108" y="2903"/>
                  </a:cubicBezTo>
                  <a:cubicBezTo>
                    <a:pt x="11354" y="5110"/>
                    <a:pt x="11077" y="8826"/>
                    <a:pt x="10385" y="11265"/>
                  </a:cubicBezTo>
                  <a:cubicBezTo>
                    <a:pt x="9692" y="13703"/>
                    <a:pt x="8585" y="14865"/>
                    <a:pt x="7615" y="16142"/>
                  </a:cubicBezTo>
                  <a:cubicBezTo>
                    <a:pt x="6646" y="17419"/>
                    <a:pt x="5815" y="18813"/>
                    <a:pt x="6508" y="19510"/>
                  </a:cubicBezTo>
                  <a:cubicBezTo>
                    <a:pt x="7200" y="20206"/>
                    <a:pt x="9415" y="20206"/>
                    <a:pt x="12185" y="20439"/>
                  </a:cubicBezTo>
                  <a:cubicBezTo>
                    <a:pt x="14954" y="20671"/>
                    <a:pt x="18277" y="2113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3" name="Line"/>
            <p:cNvSpPr/>
            <p:nvPr/>
          </p:nvSpPr>
          <p:spPr>
            <a:xfrm>
              <a:off x="742950" y="3694317"/>
              <a:ext cx="218194" cy="4419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6" h="21476" fill="norm" stroke="1" extrusionOk="0">
                  <a:moveTo>
                    <a:pt x="0" y="6356"/>
                  </a:moveTo>
                  <a:cubicBezTo>
                    <a:pt x="1223" y="9853"/>
                    <a:pt x="2445" y="13350"/>
                    <a:pt x="3158" y="15562"/>
                  </a:cubicBezTo>
                  <a:cubicBezTo>
                    <a:pt x="3872" y="17773"/>
                    <a:pt x="4075" y="18699"/>
                    <a:pt x="4279" y="19522"/>
                  </a:cubicBezTo>
                  <a:cubicBezTo>
                    <a:pt x="4483" y="20345"/>
                    <a:pt x="4687" y="21065"/>
                    <a:pt x="4789" y="20910"/>
                  </a:cubicBezTo>
                  <a:cubicBezTo>
                    <a:pt x="4891" y="20756"/>
                    <a:pt x="4891" y="19727"/>
                    <a:pt x="4075" y="17362"/>
                  </a:cubicBezTo>
                  <a:cubicBezTo>
                    <a:pt x="3260" y="14996"/>
                    <a:pt x="1630" y="11293"/>
                    <a:pt x="815" y="8465"/>
                  </a:cubicBezTo>
                  <a:cubicBezTo>
                    <a:pt x="0" y="5636"/>
                    <a:pt x="0" y="3682"/>
                    <a:pt x="408" y="2396"/>
                  </a:cubicBezTo>
                  <a:cubicBezTo>
                    <a:pt x="815" y="1110"/>
                    <a:pt x="1630" y="493"/>
                    <a:pt x="3057" y="185"/>
                  </a:cubicBezTo>
                  <a:cubicBezTo>
                    <a:pt x="4483" y="-124"/>
                    <a:pt x="6521" y="-124"/>
                    <a:pt x="9577" y="802"/>
                  </a:cubicBezTo>
                  <a:cubicBezTo>
                    <a:pt x="12634" y="1727"/>
                    <a:pt x="16709" y="3579"/>
                    <a:pt x="18951" y="5687"/>
                  </a:cubicBezTo>
                  <a:cubicBezTo>
                    <a:pt x="21192" y="7796"/>
                    <a:pt x="21600" y="10162"/>
                    <a:pt x="20174" y="12373"/>
                  </a:cubicBezTo>
                  <a:cubicBezTo>
                    <a:pt x="18747" y="14585"/>
                    <a:pt x="15487" y="16642"/>
                    <a:pt x="13143" y="18133"/>
                  </a:cubicBezTo>
                  <a:cubicBezTo>
                    <a:pt x="10800" y="19625"/>
                    <a:pt x="9374" y="20550"/>
                    <a:pt x="7947" y="214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4" name="Line"/>
            <p:cNvSpPr/>
            <p:nvPr/>
          </p:nvSpPr>
          <p:spPr>
            <a:xfrm>
              <a:off x="990036" y="4072764"/>
              <a:ext cx="19615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7055" y="0"/>
                  </a:moveTo>
                  <a:cubicBezTo>
                    <a:pt x="2735" y="5040"/>
                    <a:pt x="-1585" y="10080"/>
                    <a:pt x="575" y="13680"/>
                  </a:cubicBezTo>
                  <a:cubicBezTo>
                    <a:pt x="2735" y="17280"/>
                    <a:pt x="11375" y="19440"/>
                    <a:pt x="2001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5" name="Line"/>
            <p:cNvSpPr/>
            <p:nvPr/>
          </p:nvSpPr>
          <p:spPr>
            <a:xfrm>
              <a:off x="1433875" y="3698114"/>
              <a:ext cx="13926" cy="38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99" h="21600" fill="norm" stroke="1" extrusionOk="0">
                  <a:moveTo>
                    <a:pt x="20299" y="0"/>
                  </a:moveTo>
                  <a:cubicBezTo>
                    <a:pt x="11042" y="2007"/>
                    <a:pt x="1785" y="4013"/>
                    <a:pt x="242" y="7318"/>
                  </a:cubicBezTo>
                  <a:cubicBezTo>
                    <a:pt x="-1301" y="10623"/>
                    <a:pt x="4870" y="15226"/>
                    <a:pt x="9499" y="17823"/>
                  </a:cubicBezTo>
                  <a:cubicBezTo>
                    <a:pt x="14128" y="20420"/>
                    <a:pt x="17213" y="21010"/>
                    <a:pt x="2029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6" name="Line"/>
            <p:cNvSpPr/>
            <p:nvPr/>
          </p:nvSpPr>
          <p:spPr>
            <a:xfrm>
              <a:off x="1295400" y="4041014"/>
              <a:ext cx="33020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600" y="17280"/>
                    <a:pt x="7200" y="12960"/>
                    <a:pt x="10800" y="9360"/>
                  </a:cubicBezTo>
                  <a:cubicBezTo>
                    <a:pt x="14400" y="5760"/>
                    <a:pt x="18000" y="288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7" name="Line"/>
            <p:cNvSpPr/>
            <p:nvPr/>
          </p:nvSpPr>
          <p:spPr>
            <a:xfrm>
              <a:off x="1847850" y="3748914"/>
              <a:ext cx="19050" cy="317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800" y="4464"/>
                    <a:pt x="12000" y="8928"/>
                    <a:pt x="8400" y="12528"/>
                  </a:cubicBezTo>
                  <a:cubicBezTo>
                    <a:pt x="4800" y="16128"/>
                    <a:pt x="2400" y="1886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8" name="Line"/>
            <p:cNvSpPr/>
            <p:nvPr/>
          </p:nvSpPr>
          <p:spPr>
            <a:xfrm>
              <a:off x="1790700" y="3637736"/>
              <a:ext cx="153532" cy="4376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2" h="21167" fill="norm" stroke="1" extrusionOk="0">
                  <a:moveTo>
                    <a:pt x="4438" y="5377"/>
                  </a:moveTo>
                  <a:cubicBezTo>
                    <a:pt x="5622" y="3637"/>
                    <a:pt x="6805" y="1897"/>
                    <a:pt x="8137" y="924"/>
                  </a:cubicBezTo>
                  <a:cubicBezTo>
                    <a:pt x="9468" y="-48"/>
                    <a:pt x="10948" y="-253"/>
                    <a:pt x="12723" y="310"/>
                  </a:cubicBezTo>
                  <a:cubicBezTo>
                    <a:pt x="14499" y="873"/>
                    <a:pt x="16570" y="2204"/>
                    <a:pt x="18345" y="4405"/>
                  </a:cubicBezTo>
                  <a:cubicBezTo>
                    <a:pt x="20121" y="6606"/>
                    <a:pt x="21600" y="9677"/>
                    <a:pt x="21452" y="12236"/>
                  </a:cubicBezTo>
                  <a:cubicBezTo>
                    <a:pt x="21304" y="14795"/>
                    <a:pt x="19529" y="16843"/>
                    <a:pt x="16274" y="18327"/>
                  </a:cubicBezTo>
                  <a:cubicBezTo>
                    <a:pt x="13019" y="19811"/>
                    <a:pt x="8285" y="20733"/>
                    <a:pt x="5326" y="21040"/>
                  </a:cubicBezTo>
                  <a:cubicBezTo>
                    <a:pt x="2367" y="21347"/>
                    <a:pt x="1184" y="21040"/>
                    <a:pt x="0" y="207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49" name="Line"/>
            <p:cNvSpPr/>
            <p:nvPr/>
          </p:nvSpPr>
          <p:spPr>
            <a:xfrm>
              <a:off x="1981200" y="4046801"/>
              <a:ext cx="139700" cy="1177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88" fill="norm" stroke="1" extrusionOk="0">
                  <a:moveTo>
                    <a:pt x="0" y="1238"/>
                  </a:moveTo>
                  <a:cubicBezTo>
                    <a:pt x="1636" y="480"/>
                    <a:pt x="3273" y="-278"/>
                    <a:pt x="4745" y="101"/>
                  </a:cubicBezTo>
                  <a:cubicBezTo>
                    <a:pt x="6218" y="480"/>
                    <a:pt x="7527" y="1996"/>
                    <a:pt x="8345" y="4269"/>
                  </a:cubicBezTo>
                  <a:cubicBezTo>
                    <a:pt x="9164" y="6543"/>
                    <a:pt x="9491" y="9575"/>
                    <a:pt x="8836" y="12038"/>
                  </a:cubicBezTo>
                  <a:cubicBezTo>
                    <a:pt x="8182" y="14501"/>
                    <a:pt x="6545" y="16396"/>
                    <a:pt x="5073" y="17911"/>
                  </a:cubicBezTo>
                  <a:cubicBezTo>
                    <a:pt x="3600" y="19427"/>
                    <a:pt x="2291" y="20564"/>
                    <a:pt x="2455" y="20943"/>
                  </a:cubicBezTo>
                  <a:cubicBezTo>
                    <a:pt x="2618" y="21322"/>
                    <a:pt x="4255" y="20943"/>
                    <a:pt x="7691" y="19996"/>
                  </a:cubicBezTo>
                  <a:cubicBezTo>
                    <a:pt x="11127" y="19048"/>
                    <a:pt x="16364" y="17533"/>
                    <a:pt x="21600" y="160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0" name="Line"/>
            <p:cNvSpPr/>
            <p:nvPr/>
          </p:nvSpPr>
          <p:spPr>
            <a:xfrm>
              <a:off x="2758097" y="3651711"/>
              <a:ext cx="86703" cy="4020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76" h="21478" fill="norm" stroke="1" extrusionOk="0">
                  <a:moveTo>
                    <a:pt x="20576" y="1461"/>
                  </a:moveTo>
                  <a:cubicBezTo>
                    <a:pt x="18567" y="896"/>
                    <a:pt x="16557" y="330"/>
                    <a:pt x="14297" y="104"/>
                  </a:cubicBezTo>
                  <a:cubicBezTo>
                    <a:pt x="12036" y="-122"/>
                    <a:pt x="9525" y="-9"/>
                    <a:pt x="7264" y="726"/>
                  </a:cubicBezTo>
                  <a:cubicBezTo>
                    <a:pt x="5004" y="1461"/>
                    <a:pt x="2995" y="2818"/>
                    <a:pt x="1488" y="5250"/>
                  </a:cubicBezTo>
                  <a:cubicBezTo>
                    <a:pt x="-19" y="7681"/>
                    <a:pt x="-1024" y="11187"/>
                    <a:pt x="1739" y="14071"/>
                  </a:cubicBezTo>
                  <a:cubicBezTo>
                    <a:pt x="4502" y="16954"/>
                    <a:pt x="11032" y="19216"/>
                    <a:pt x="17562" y="214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1" name="Line"/>
            <p:cNvSpPr/>
            <p:nvPr/>
          </p:nvSpPr>
          <p:spPr>
            <a:xfrm>
              <a:off x="2946400" y="3742564"/>
              <a:ext cx="266700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686" y="1523"/>
                    <a:pt x="1371" y="3046"/>
                    <a:pt x="3257" y="5054"/>
                  </a:cubicBezTo>
                  <a:cubicBezTo>
                    <a:pt x="5143" y="7062"/>
                    <a:pt x="8229" y="9554"/>
                    <a:pt x="11486" y="12392"/>
                  </a:cubicBezTo>
                  <a:cubicBezTo>
                    <a:pt x="14743" y="15231"/>
                    <a:pt x="18171" y="1841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2" name="Line"/>
            <p:cNvSpPr/>
            <p:nvPr/>
          </p:nvSpPr>
          <p:spPr>
            <a:xfrm>
              <a:off x="3022549" y="3761614"/>
              <a:ext cx="127052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4" h="21600" fill="norm" stroke="1" extrusionOk="0">
                  <a:moveTo>
                    <a:pt x="21254" y="0"/>
                  </a:moveTo>
                  <a:cubicBezTo>
                    <a:pt x="19484" y="0"/>
                    <a:pt x="17713" y="0"/>
                    <a:pt x="15765" y="62"/>
                  </a:cubicBezTo>
                  <a:cubicBezTo>
                    <a:pt x="13818" y="124"/>
                    <a:pt x="11693" y="248"/>
                    <a:pt x="9746" y="1303"/>
                  </a:cubicBezTo>
                  <a:cubicBezTo>
                    <a:pt x="7798" y="2359"/>
                    <a:pt x="6028" y="4345"/>
                    <a:pt x="4257" y="7200"/>
                  </a:cubicBezTo>
                  <a:cubicBezTo>
                    <a:pt x="2487" y="10055"/>
                    <a:pt x="716" y="13779"/>
                    <a:pt x="185" y="16324"/>
                  </a:cubicBezTo>
                  <a:cubicBezTo>
                    <a:pt x="-346" y="18869"/>
                    <a:pt x="362" y="20234"/>
                    <a:pt x="107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3" name="Line"/>
            <p:cNvSpPr/>
            <p:nvPr/>
          </p:nvSpPr>
          <p:spPr>
            <a:xfrm>
              <a:off x="3549650" y="3691764"/>
              <a:ext cx="44450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429" y="3323"/>
                    <a:pt x="9257" y="6646"/>
                    <a:pt x="5657" y="10246"/>
                  </a:cubicBezTo>
                  <a:cubicBezTo>
                    <a:pt x="2057" y="13846"/>
                    <a:pt x="1029" y="1772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4" name="Line"/>
            <p:cNvSpPr/>
            <p:nvPr/>
          </p:nvSpPr>
          <p:spPr>
            <a:xfrm>
              <a:off x="3441699" y="4034664"/>
              <a:ext cx="234951" cy="9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12960"/>
                  </a:moveTo>
                  <a:cubicBezTo>
                    <a:pt x="5838" y="17280"/>
                    <a:pt x="11676" y="21600"/>
                    <a:pt x="15276" y="19440"/>
                  </a:cubicBezTo>
                  <a:cubicBezTo>
                    <a:pt x="18876" y="17280"/>
                    <a:pt x="20238" y="86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5" name="Line"/>
            <p:cNvSpPr/>
            <p:nvPr/>
          </p:nvSpPr>
          <p:spPr>
            <a:xfrm>
              <a:off x="3898900" y="3723514"/>
              <a:ext cx="146050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757" y="3909"/>
                    <a:pt x="7513" y="7817"/>
                    <a:pt x="11113" y="11417"/>
                  </a:cubicBezTo>
                  <a:cubicBezTo>
                    <a:pt x="14713" y="15017"/>
                    <a:pt x="18157" y="1830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6" name="Line"/>
            <p:cNvSpPr/>
            <p:nvPr/>
          </p:nvSpPr>
          <p:spPr>
            <a:xfrm>
              <a:off x="4051299" y="3742564"/>
              <a:ext cx="95251" cy="406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280" y="3375"/>
                    <a:pt x="12960" y="6750"/>
                    <a:pt x="9360" y="9956"/>
                  </a:cubicBezTo>
                  <a:cubicBezTo>
                    <a:pt x="5760" y="13162"/>
                    <a:pt x="2880" y="16200"/>
                    <a:pt x="1440" y="18113"/>
                  </a:cubicBezTo>
                  <a:cubicBezTo>
                    <a:pt x="0" y="20025"/>
                    <a:pt x="0" y="2081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7" name="Line"/>
            <p:cNvSpPr/>
            <p:nvPr/>
          </p:nvSpPr>
          <p:spPr>
            <a:xfrm>
              <a:off x="4152899" y="3679064"/>
              <a:ext cx="175910" cy="495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0" h="21600" fill="norm" stroke="1" extrusionOk="0">
                  <a:moveTo>
                    <a:pt x="16971" y="0"/>
                  </a:moveTo>
                  <a:cubicBezTo>
                    <a:pt x="19029" y="3231"/>
                    <a:pt x="21086" y="6462"/>
                    <a:pt x="21343" y="9415"/>
                  </a:cubicBezTo>
                  <a:cubicBezTo>
                    <a:pt x="21600" y="12369"/>
                    <a:pt x="20057" y="15046"/>
                    <a:pt x="16200" y="17031"/>
                  </a:cubicBezTo>
                  <a:cubicBezTo>
                    <a:pt x="12343" y="19015"/>
                    <a:pt x="6171" y="2030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8" name="Line"/>
            <p:cNvSpPr/>
            <p:nvPr/>
          </p:nvSpPr>
          <p:spPr>
            <a:xfrm>
              <a:off x="5327650" y="3786441"/>
              <a:ext cx="162195" cy="4069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5" h="21407" fill="norm" stroke="1" extrusionOk="0">
                  <a:moveTo>
                    <a:pt x="0" y="21407"/>
                  </a:moveTo>
                  <a:cubicBezTo>
                    <a:pt x="2244" y="18846"/>
                    <a:pt x="4488" y="16285"/>
                    <a:pt x="7294" y="13112"/>
                  </a:cubicBezTo>
                  <a:cubicBezTo>
                    <a:pt x="10099" y="9939"/>
                    <a:pt x="13465" y="6153"/>
                    <a:pt x="15429" y="3982"/>
                  </a:cubicBezTo>
                  <a:cubicBezTo>
                    <a:pt x="17392" y="1811"/>
                    <a:pt x="17953" y="1254"/>
                    <a:pt x="18655" y="753"/>
                  </a:cubicBezTo>
                  <a:cubicBezTo>
                    <a:pt x="19356" y="252"/>
                    <a:pt x="20197" y="-193"/>
                    <a:pt x="20758" y="85"/>
                  </a:cubicBezTo>
                  <a:cubicBezTo>
                    <a:pt x="21319" y="364"/>
                    <a:pt x="21600" y="1366"/>
                    <a:pt x="21460" y="4149"/>
                  </a:cubicBezTo>
                  <a:cubicBezTo>
                    <a:pt x="21319" y="6933"/>
                    <a:pt x="20758" y="11498"/>
                    <a:pt x="20057" y="14337"/>
                  </a:cubicBezTo>
                  <a:cubicBezTo>
                    <a:pt x="19356" y="17176"/>
                    <a:pt x="18514" y="18289"/>
                    <a:pt x="17673" y="1940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59" name="Line"/>
            <p:cNvSpPr/>
            <p:nvPr/>
          </p:nvSpPr>
          <p:spPr>
            <a:xfrm>
              <a:off x="5385285" y="3983864"/>
              <a:ext cx="177316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8" h="21600" fill="norm" stroke="1" extrusionOk="0">
                  <a:moveTo>
                    <a:pt x="2229" y="21600"/>
                  </a:moveTo>
                  <a:cubicBezTo>
                    <a:pt x="959" y="18000"/>
                    <a:pt x="-312" y="14400"/>
                    <a:pt x="69" y="12086"/>
                  </a:cubicBezTo>
                  <a:cubicBezTo>
                    <a:pt x="450" y="9771"/>
                    <a:pt x="2483" y="8743"/>
                    <a:pt x="6295" y="6943"/>
                  </a:cubicBezTo>
                  <a:cubicBezTo>
                    <a:pt x="10107" y="5143"/>
                    <a:pt x="15697" y="2571"/>
                    <a:pt x="2128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0" name="Line"/>
            <p:cNvSpPr/>
            <p:nvPr/>
          </p:nvSpPr>
          <p:spPr>
            <a:xfrm>
              <a:off x="5588425" y="3849383"/>
              <a:ext cx="215476" cy="2816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7" h="21450" fill="norm" stroke="1" extrusionOk="0">
                  <a:moveTo>
                    <a:pt x="4404" y="8791"/>
                  </a:moveTo>
                  <a:cubicBezTo>
                    <a:pt x="3133" y="12498"/>
                    <a:pt x="1863" y="16206"/>
                    <a:pt x="1122" y="18462"/>
                  </a:cubicBezTo>
                  <a:cubicBezTo>
                    <a:pt x="381" y="20719"/>
                    <a:pt x="169" y="21525"/>
                    <a:pt x="63" y="21444"/>
                  </a:cubicBezTo>
                  <a:cubicBezTo>
                    <a:pt x="-43" y="21364"/>
                    <a:pt x="-43" y="20397"/>
                    <a:pt x="275" y="17656"/>
                  </a:cubicBezTo>
                  <a:cubicBezTo>
                    <a:pt x="592" y="14916"/>
                    <a:pt x="1228" y="10403"/>
                    <a:pt x="1757" y="7421"/>
                  </a:cubicBezTo>
                  <a:cubicBezTo>
                    <a:pt x="2286" y="4438"/>
                    <a:pt x="2710" y="2988"/>
                    <a:pt x="3133" y="1859"/>
                  </a:cubicBezTo>
                  <a:cubicBezTo>
                    <a:pt x="3557" y="731"/>
                    <a:pt x="3981" y="-75"/>
                    <a:pt x="4404" y="6"/>
                  </a:cubicBezTo>
                  <a:cubicBezTo>
                    <a:pt x="4828" y="86"/>
                    <a:pt x="5251" y="1053"/>
                    <a:pt x="6204" y="3713"/>
                  </a:cubicBezTo>
                  <a:cubicBezTo>
                    <a:pt x="7157" y="6373"/>
                    <a:pt x="8639" y="10725"/>
                    <a:pt x="9804" y="13626"/>
                  </a:cubicBezTo>
                  <a:cubicBezTo>
                    <a:pt x="10969" y="16528"/>
                    <a:pt x="11816" y="17979"/>
                    <a:pt x="12769" y="18704"/>
                  </a:cubicBezTo>
                  <a:cubicBezTo>
                    <a:pt x="13722" y="19429"/>
                    <a:pt x="14781" y="19429"/>
                    <a:pt x="15945" y="17898"/>
                  </a:cubicBezTo>
                  <a:cubicBezTo>
                    <a:pt x="17110" y="16367"/>
                    <a:pt x="18381" y="13304"/>
                    <a:pt x="19333" y="10161"/>
                  </a:cubicBezTo>
                  <a:cubicBezTo>
                    <a:pt x="20286" y="7018"/>
                    <a:pt x="20922" y="3794"/>
                    <a:pt x="21557" y="57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1" name="Line"/>
            <p:cNvSpPr/>
            <p:nvPr/>
          </p:nvSpPr>
          <p:spPr>
            <a:xfrm>
              <a:off x="5867400" y="3850514"/>
              <a:ext cx="12700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5760"/>
                    <a:pt x="7200" y="11520"/>
                    <a:pt x="3600" y="15120"/>
                  </a:cubicBezTo>
                  <a:cubicBezTo>
                    <a:pt x="0" y="18720"/>
                    <a:pt x="0" y="2016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2" name="Line"/>
            <p:cNvSpPr/>
            <p:nvPr/>
          </p:nvSpPr>
          <p:spPr>
            <a:xfrm>
              <a:off x="5810249" y="3801704"/>
              <a:ext cx="166503" cy="3318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9" h="21167" fill="norm" stroke="1" extrusionOk="0">
                  <a:moveTo>
                    <a:pt x="8100" y="3113"/>
                  </a:moveTo>
                  <a:cubicBezTo>
                    <a:pt x="8370" y="1898"/>
                    <a:pt x="8640" y="683"/>
                    <a:pt x="9450" y="211"/>
                  </a:cubicBezTo>
                  <a:cubicBezTo>
                    <a:pt x="10260" y="-262"/>
                    <a:pt x="11610" y="8"/>
                    <a:pt x="13635" y="1561"/>
                  </a:cubicBezTo>
                  <a:cubicBezTo>
                    <a:pt x="15660" y="3113"/>
                    <a:pt x="18360" y="5948"/>
                    <a:pt x="19845" y="8986"/>
                  </a:cubicBezTo>
                  <a:cubicBezTo>
                    <a:pt x="21330" y="12023"/>
                    <a:pt x="21600" y="15263"/>
                    <a:pt x="20790" y="17490"/>
                  </a:cubicBezTo>
                  <a:cubicBezTo>
                    <a:pt x="19980" y="19718"/>
                    <a:pt x="18090" y="20933"/>
                    <a:pt x="14850" y="21135"/>
                  </a:cubicBezTo>
                  <a:cubicBezTo>
                    <a:pt x="11610" y="21338"/>
                    <a:pt x="7020" y="20528"/>
                    <a:pt x="4320" y="19651"/>
                  </a:cubicBezTo>
                  <a:cubicBezTo>
                    <a:pt x="1620" y="18773"/>
                    <a:pt x="810" y="17828"/>
                    <a:pt x="0" y="168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3" name="Line"/>
            <p:cNvSpPr/>
            <p:nvPr/>
          </p:nvSpPr>
          <p:spPr>
            <a:xfrm>
              <a:off x="6502400" y="3802799"/>
              <a:ext cx="209550" cy="3588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2" fill="norm" stroke="1" extrusionOk="0">
                  <a:moveTo>
                    <a:pt x="0" y="958"/>
                  </a:moveTo>
                  <a:cubicBezTo>
                    <a:pt x="655" y="450"/>
                    <a:pt x="1309" y="-58"/>
                    <a:pt x="2073" y="6"/>
                  </a:cubicBezTo>
                  <a:cubicBezTo>
                    <a:pt x="2836" y="69"/>
                    <a:pt x="3709" y="704"/>
                    <a:pt x="6000" y="2991"/>
                  </a:cubicBezTo>
                  <a:cubicBezTo>
                    <a:pt x="8291" y="5278"/>
                    <a:pt x="12000" y="9217"/>
                    <a:pt x="14836" y="12584"/>
                  </a:cubicBezTo>
                  <a:cubicBezTo>
                    <a:pt x="17673" y="15951"/>
                    <a:pt x="19636" y="18747"/>
                    <a:pt x="21600" y="2154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4" name="Line"/>
            <p:cNvSpPr/>
            <p:nvPr/>
          </p:nvSpPr>
          <p:spPr>
            <a:xfrm>
              <a:off x="6527800" y="3806064"/>
              <a:ext cx="215900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847" y="2147"/>
                    <a:pt x="16094" y="4295"/>
                    <a:pt x="12918" y="7200"/>
                  </a:cubicBezTo>
                  <a:cubicBezTo>
                    <a:pt x="9741" y="10105"/>
                    <a:pt x="6141" y="13768"/>
                    <a:pt x="3918" y="16295"/>
                  </a:cubicBezTo>
                  <a:cubicBezTo>
                    <a:pt x="1694" y="18821"/>
                    <a:pt x="847" y="2021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5" name="Line"/>
            <p:cNvSpPr/>
            <p:nvPr/>
          </p:nvSpPr>
          <p:spPr>
            <a:xfrm>
              <a:off x="6813550" y="3982667"/>
              <a:ext cx="222250" cy="1091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15" fill="norm" stroke="1" extrusionOk="0">
                  <a:moveTo>
                    <a:pt x="0" y="21015"/>
                  </a:moveTo>
                  <a:cubicBezTo>
                    <a:pt x="0" y="15717"/>
                    <a:pt x="0" y="10419"/>
                    <a:pt x="309" y="6955"/>
                  </a:cubicBezTo>
                  <a:cubicBezTo>
                    <a:pt x="617" y="3490"/>
                    <a:pt x="1234" y="1860"/>
                    <a:pt x="2057" y="841"/>
                  </a:cubicBezTo>
                  <a:cubicBezTo>
                    <a:pt x="2880" y="-177"/>
                    <a:pt x="3909" y="-585"/>
                    <a:pt x="5451" y="1453"/>
                  </a:cubicBezTo>
                  <a:cubicBezTo>
                    <a:pt x="6994" y="3490"/>
                    <a:pt x="9051" y="7973"/>
                    <a:pt x="10697" y="11030"/>
                  </a:cubicBezTo>
                  <a:cubicBezTo>
                    <a:pt x="12343" y="14087"/>
                    <a:pt x="13577" y="15717"/>
                    <a:pt x="15017" y="15309"/>
                  </a:cubicBezTo>
                  <a:cubicBezTo>
                    <a:pt x="16457" y="14902"/>
                    <a:pt x="18103" y="12457"/>
                    <a:pt x="19234" y="10419"/>
                  </a:cubicBezTo>
                  <a:cubicBezTo>
                    <a:pt x="20366" y="8381"/>
                    <a:pt x="20983" y="6751"/>
                    <a:pt x="21600" y="51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6" name="Line"/>
            <p:cNvSpPr/>
            <p:nvPr/>
          </p:nvSpPr>
          <p:spPr>
            <a:xfrm>
              <a:off x="7172049" y="3828124"/>
              <a:ext cx="219351" cy="3012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3" h="21202" fill="norm" stroke="1" extrusionOk="0">
                  <a:moveTo>
                    <a:pt x="2208" y="4257"/>
                  </a:moveTo>
                  <a:cubicBezTo>
                    <a:pt x="2000" y="9024"/>
                    <a:pt x="1792" y="13791"/>
                    <a:pt x="1481" y="16770"/>
                  </a:cubicBezTo>
                  <a:cubicBezTo>
                    <a:pt x="1169" y="19749"/>
                    <a:pt x="754" y="20941"/>
                    <a:pt x="442" y="21165"/>
                  </a:cubicBezTo>
                  <a:cubicBezTo>
                    <a:pt x="131" y="21388"/>
                    <a:pt x="-77" y="20643"/>
                    <a:pt x="27" y="17813"/>
                  </a:cubicBezTo>
                  <a:cubicBezTo>
                    <a:pt x="131" y="14982"/>
                    <a:pt x="546" y="10067"/>
                    <a:pt x="858" y="7162"/>
                  </a:cubicBezTo>
                  <a:cubicBezTo>
                    <a:pt x="1169" y="4257"/>
                    <a:pt x="1377" y="3363"/>
                    <a:pt x="1688" y="2395"/>
                  </a:cubicBezTo>
                  <a:cubicBezTo>
                    <a:pt x="2000" y="1427"/>
                    <a:pt x="2415" y="384"/>
                    <a:pt x="3038" y="86"/>
                  </a:cubicBezTo>
                  <a:cubicBezTo>
                    <a:pt x="3661" y="-212"/>
                    <a:pt x="4492" y="235"/>
                    <a:pt x="5323" y="1874"/>
                  </a:cubicBezTo>
                  <a:cubicBezTo>
                    <a:pt x="6154" y="3512"/>
                    <a:pt x="6985" y="6342"/>
                    <a:pt x="7815" y="8949"/>
                  </a:cubicBezTo>
                  <a:cubicBezTo>
                    <a:pt x="8646" y="11556"/>
                    <a:pt x="9477" y="13940"/>
                    <a:pt x="9996" y="15504"/>
                  </a:cubicBezTo>
                  <a:cubicBezTo>
                    <a:pt x="10515" y="17068"/>
                    <a:pt x="10723" y="17813"/>
                    <a:pt x="11346" y="18334"/>
                  </a:cubicBezTo>
                  <a:cubicBezTo>
                    <a:pt x="11969" y="18856"/>
                    <a:pt x="13008" y="19154"/>
                    <a:pt x="13838" y="18930"/>
                  </a:cubicBezTo>
                  <a:cubicBezTo>
                    <a:pt x="14669" y="18707"/>
                    <a:pt x="15292" y="17962"/>
                    <a:pt x="16538" y="15504"/>
                  </a:cubicBezTo>
                  <a:cubicBezTo>
                    <a:pt x="17785" y="13046"/>
                    <a:pt x="19654" y="8875"/>
                    <a:pt x="20588" y="6268"/>
                  </a:cubicBezTo>
                  <a:cubicBezTo>
                    <a:pt x="21523" y="3661"/>
                    <a:pt x="21523" y="2618"/>
                    <a:pt x="21523" y="15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7" name="Line"/>
            <p:cNvSpPr/>
            <p:nvPr/>
          </p:nvSpPr>
          <p:spPr>
            <a:xfrm>
              <a:off x="7398391" y="3901314"/>
              <a:ext cx="240659" cy="1947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3" h="21600" fill="norm" stroke="1" extrusionOk="0">
                  <a:moveTo>
                    <a:pt x="5059" y="6339"/>
                  </a:moveTo>
                  <a:cubicBezTo>
                    <a:pt x="3732" y="6104"/>
                    <a:pt x="2406" y="5870"/>
                    <a:pt x="1554" y="6339"/>
                  </a:cubicBezTo>
                  <a:cubicBezTo>
                    <a:pt x="701" y="6809"/>
                    <a:pt x="322" y="7983"/>
                    <a:pt x="132" y="9978"/>
                  </a:cubicBezTo>
                  <a:cubicBezTo>
                    <a:pt x="-57" y="11974"/>
                    <a:pt x="-57" y="14791"/>
                    <a:pt x="227" y="16670"/>
                  </a:cubicBezTo>
                  <a:cubicBezTo>
                    <a:pt x="511" y="18548"/>
                    <a:pt x="1080" y="19487"/>
                    <a:pt x="1838" y="20191"/>
                  </a:cubicBezTo>
                  <a:cubicBezTo>
                    <a:pt x="2596" y="20896"/>
                    <a:pt x="3543" y="21365"/>
                    <a:pt x="4396" y="20426"/>
                  </a:cubicBezTo>
                  <a:cubicBezTo>
                    <a:pt x="5248" y="19487"/>
                    <a:pt x="6006" y="17139"/>
                    <a:pt x="6385" y="15261"/>
                  </a:cubicBezTo>
                  <a:cubicBezTo>
                    <a:pt x="6764" y="13383"/>
                    <a:pt x="6764" y="11974"/>
                    <a:pt x="6764" y="10565"/>
                  </a:cubicBezTo>
                  <a:cubicBezTo>
                    <a:pt x="6764" y="9157"/>
                    <a:pt x="6764" y="7748"/>
                    <a:pt x="7238" y="6926"/>
                  </a:cubicBezTo>
                  <a:cubicBezTo>
                    <a:pt x="7711" y="6104"/>
                    <a:pt x="8659" y="5870"/>
                    <a:pt x="9985" y="7161"/>
                  </a:cubicBezTo>
                  <a:cubicBezTo>
                    <a:pt x="11311" y="8452"/>
                    <a:pt x="13017" y="11270"/>
                    <a:pt x="13964" y="13617"/>
                  </a:cubicBezTo>
                  <a:cubicBezTo>
                    <a:pt x="14911" y="15965"/>
                    <a:pt x="15101" y="17843"/>
                    <a:pt x="14911" y="19252"/>
                  </a:cubicBezTo>
                  <a:cubicBezTo>
                    <a:pt x="14722" y="20661"/>
                    <a:pt x="14154" y="21600"/>
                    <a:pt x="13585" y="21600"/>
                  </a:cubicBezTo>
                  <a:cubicBezTo>
                    <a:pt x="13017" y="21600"/>
                    <a:pt x="12448" y="20661"/>
                    <a:pt x="12354" y="18313"/>
                  </a:cubicBezTo>
                  <a:cubicBezTo>
                    <a:pt x="12259" y="15965"/>
                    <a:pt x="12638" y="12209"/>
                    <a:pt x="14248" y="8922"/>
                  </a:cubicBezTo>
                  <a:cubicBezTo>
                    <a:pt x="15859" y="5635"/>
                    <a:pt x="18701" y="2817"/>
                    <a:pt x="2154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8" name="Line"/>
            <p:cNvSpPr/>
            <p:nvPr/>
          </p:nvSpPr>
          <p:spPr>
            <a:xfrm>
              <a:off x="7760195" y="3781370"/>
              <a:ext cx="151906" cy="3341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8" h="21311" fill="norm" stroke="1" extrusionOk="0">
                  <a:moveTo>
                    <a:pt x="20948" y="360"/>
                  </a:moveTo>
                  <a:cubicBezTo>
                    <a:pt x="19489" y="90"/>
                    <a:pt x="18029" y="-180"/>
                    <a:pt x="15840" y="157"/>
                  </a:cubicBezTo>
                  <a:cubicBezTo>
                    <a:pt x="13651" y="495"/>
                    <a:pt x="10732" y="1440"/>
                    <a:pt x="7667" y="3803"/>
                  </a:cubicBezTo>
                  <a:cubicBezTo>
                    <a:pt x="4602" y="6165"/>
                    <a:pt x="1391" y="9945"/>
                    <a:pt x="370" y="12847"/>
                  </a:cubicBezTo>
                  <a:cubicBezTo>
                    <a:pt x="-652" y="15750"/>
                    <a:pt x="516" y="17775"/>
                    <a:pt x="2997" y="19125"/>
                  </a:cubicBezTo>
                  <a:cubicBezTo>
                    <a:pt x="5478" y="20475"/>
                    <a:pt x="9272" y="21150"/>
                    <a:pt x="12191" y="21285"/>
                  </a:cubicBezTo>
                  <a:cubicBezTo>
                    <a:pt x="15110" y="21420"/>
                    <a:pt x="17153" y="21015"/>
                    <a:pt x="19197" y="206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69" name="Line"/>
            <p:cNvSpPr/>
            <p:nvPr/>
          </p:nvSpPr>
          <p:spPr>
            <a:xfrm>
              <a:off x="7905750" y="3857862"/>
              <a:ext cx="254000" cy="287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1" fill="norm" stroke="1" extrusionOk="0">
                  <a:moveTo>
                    <a:pt x="0" y="18709"/>
                  </a:moveTo>
                  <a:cubicBezTo>
                    <a:pt x="1620" y="17769"/>
                    <a:pt x="3240" y="16830"/>
                    <a:pt x="4950" y="14091"/>
                  </a:cubicBezTo>
                  <a:cubicBezTo>
                    <a:pt x="6660" y="11352"/>
                    <a:pt x="8460" y="6813"/>
                    <a:pt x="9540" y="3996"/>
                  </a:cubicBezTo>
                  <a:cubicBezTo>
                    <a:pt x="10620" y="1178"/>
                    <a:pt x="10980" y="83"/>
                    <a:pt x="10980" y="4"/>
                  </a:cubicBezTo>
                  <a:cubicBezTo>
                    <a:pt x="10980" y="-74"/>
                    <a:pt x="10620" y="865"/>
                    <a:pt x="10350" y="3604"/>
                  </a:cubicBezTo>
                  <a:cubicBezTo>
                    <a:pt x="10080" y="6343"/>
                    <a:pt x="9900" y="10883"/>
                    <a:pt x="9990" y="14013"/>
                  </a:cubicBezTo>
                  <a:cubicBezTo>
                    <a:pt x="10080" y="17143"/>
                    <a:pt x="10440" y="18865"/>
                    <a:pt x="10980" y="19961"/>
                  </a:cubicBezTo>
                  <a:cubicBezTo>
                    <a:pt x="11520" y="21056"/>
                    <a:pt x="12240" y="21526"/>
                    <a:pt x="12870" y="21135"/>
                  </a:cubicBezTo>
                  <a:cubicBezTo>
                    <a:pt x="13500" y="20743"/>
                    <a:pt x="14040" y="19491"/>
                    <a:pt x="14760" y="17300"/>
                  </a:cubicBezTo>
                  <a:cubicBezTo>
                    <a:pt x="15480" y="15109"/>
                    <a:pt x="16380" y="11978"/>
                    <a:pt x="16920" y="10022"/>
                  </a:cubicBezTo>
                  <a:cubicBezTo>
                    <a:pt x="17460" y="8065"/>
                    <a:pt x="17640" y="7283"/>
                    <a:pt x="17910" y="6343"/>
                  </a:cubicBezTo>
                  <a:cubicBezTo>
                    <a:pt x="18180" y="5404"/>
                    <a:pt x="18540" y="4309"/>
                    <a:pt x="18720" y="4309"/>
                  </a:cubicBezTo>
                  <a:cubicBezTo>
                    <a:pt x="18900" y="4309"/>
                    <a:pt x="18900" y="5404"/>
                    <a:pt x="18990" y="7283"/>
                  </a:cubicBezTo>
                  <a:cubicBezTo>
                    <a:pt x="19080" y="9161"/>
                    <a:pt x="19260" y="11822"/>
                    <a:pt x="19710" y="13387"/>
                  </a:cubicBezTo>
                  <a:cubicBezTo>
                    <a:pt x="20160" y="14952"/>
                    <a:pt x="20880" y="15422"/>
                    <a:pt x="21600" y="158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0" name="Line"/>
            <p:cNvSpPr/>
            <p:nvPr/>
          </p:nvSpPr>
          <p:spPr>
            <a:xfrm>
              <a:off x="8229600" y="4034664"/>
              <a:ext cx="25400" cy="139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6218"/>
                    <a:pt x="0" y="12436"/>
                    <a:pt x="3600" y="16036"/>
                  </a:cubicBezTo>
                  <a:cubicBezTo>
                    <a:pt x="7200" y="19636"/>
                    <a:pt x="14400" y="2061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1" name="Line"/>
            <p:cNvSpPr/>
            <p:nvPr/>
          </p:nvSpPr>
          <p:spPr>
            <a:xfrm>
              <a:off x="8312150" y="4174364"/>
              <a:ext cx="69850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2" name="Line"/>
            <p:cNvSpPr/>
            <p:nvPr/>
          </p:nvSpPr>
          <p:spPr>
            <a:xfrm>
              <a:off x="8508999" y="4155314"/>
              <a:ext cx="69851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3" name="Line"/>
            <p:cNvSpPr/>
            <p:nvPr/>
          </p:nvSpPr>
          <p:spPr>
            <a:xfrm>
              <a:off x="8788400" y="4117214"/>
              <a:ext cx="571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4" name="Line"/>
            <p:cNvSpPr/>
            <p:nvPr/>
          </p:nvSpPr>
          <p:spPr>
            <a:xfrm>
              <a:off x="8972549" y="3888614"/>
              <a:ext cx="74300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92" h="21600" fill="norm" stroke="1" extrusionOk="0">
                  <a:moveTo>
                    <a:pt x="0" y="0"/>
                  </a:moveTo>
                  <a:cubicBezTo>
                    <a:pt x="3503" y="133"/>
                    <a:pt x="7005" y="267"/>
                    <a:pt x="10216" y="933"/>
                  </a:cubicBezTo>
                  <a:cubicBezTo>
                    <a:pt x="13427" y="1600"/>
                    <a:pt x="16346" y="2800"/>
                    <a:pt x="18389" y="5133"/>
                  </a:cubicBezTo>
                  <a:cubicBezTo>
                    <a:pt x="20432" y="7467"/>
                    <a:pt x="21600" y="10933"/>
                    <a:pt x="18973" y="13867"/>
                  </a:cubicBezTo>
                  <a:cubicBezTo>
                    <a:pt x="16346" y="16800"/>
                    <a:pt x="9924" y="19200"/>
                    <a:pt x="350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5" name="Line"/>
            <p:cNvSpPr/>
            <p:nvPr/>
          </p:nvSpPr>
          <p:spPr>
            <a:xfrm>
              <a:off x="9313197" y="3929341"/>
              <a:ext cx="205454" cy="2856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4" h="21122" fill="norm" stroke="1" extrusionOk="0">
                  <a:moveTo>
                    <a:pt x="21394" y="15301"/>
                  </a:moveTo>
                  <a:cubicBezTo>
                    <a:pt x="17647" y="12797"/>
                    <a:pt x="13900" y="10292"/>
                    <a:pt x="11476" y="8179"/>
                  </a:cubicBezTo>
                  <a:cubicBezTo>
                    <a:pt x="9051" y="6066"/>
                    <a:pt x="7949" y="4345"/>
                    <a:pt x="7508" y="3092"/>
                  </a:cubicBezTo>
                  <a:cubicBezTo>
                    <a:pt x="7067" y="1840"/>
                    <a:pt x="7288" y="1058"/>
                    <a:pt x="8610" y="510"/>
                  </a:cubicBezTo>
                  <a:cubicBezTo>
                    <a:pt x="9933" y="-38"/>
                    <a:pt x="12357" y="-351"/>
                    <a:pt x="14010" y="666"/>
                  </a:cubicBezTo>
                  <a:cubicBezTo>
                    <a:pt x="15663" y="1684"/>
                    <a:pt x="16545" y="4032"/>
                    <a:pt x="14561" y="7006"/>
                  </a:cubicBezTo>
                  <a:cubicBezTo>
                    <a:pt x="12578" y="9979"/>
                    <a:pt x="7729" y="13579"/>
                    <a:pt x="4863" y="15614"/>
                  </a:cubicBezTo>
                  <a:cubicBezTo>
                    <a:pt x="1998" y="17649"/>
                    <a:pt x="1116" y="18119"/>
                    <a:pt x="565" y="18745"/>
                  </a:cubicBezTo>
                  <a:cubicBezTo>
                    <a:pt x="14" y="19371"/>
                    <a:pt x="-206" y="20153"/>
                    <a:pt x="235" y="20623"/>
                  </a:cubicBezTo>
                  <a:cubicBezTo>
                    <a:pt x="676" y="21092"/>
                    <a:pt x="1778" y="21249"/>
                    <a:pt x="4974" y="21014"/>
                  </a:cubicBezTo>
                  <a:cubicBezTo>
                    <a:pt x="8170" y="20779"/>
                    <a:pt x="13459" y="20153"/>
                    <a:pt x="18749" y="195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6" name="Line"/>
            <p:cNvSpPr/>
            <p:nvPr/>
          </p:nvSpPr>
          <p:spPr>
            <a:xfrm>
              <a:off x="9766300" y="3831464"/>
              <a:ext cx="165100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769" y="4659"/>
                    <a:pt x="5538" y="9318"/>
                    <a:pt x="9138" y="12918"/>
                  </a:cubicBezTo>
                  <a:cubicBezTo>
                    <a:pt x="12738" y="16518"/>
                    <a:pt x="17169" y="1905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7" name="Line"/>
            <p:cNvSpPr/>
            <p:nvPr/>
          </p:nvSpPr>
          <p:spPr>
            <a:xfrm>
              <a:off x="9842499" y="3899051"/>
              <a:ext cx="126531" cy="3896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0" h="21376" fill="norm" stroke="1" extrusionOk="0">
                  <a:moveTo>
                    <a:pt x="20520" y="4305"/>
                  </a:moveTo>
                  <a:cubicBezTo>
                    <a:pt x="20880" y="3724"/>
                    <a:pt x="21240" y="3144"/>
                    <a:pt x="21420" y="2331"/>
                  </a:cubicBezTo>
                  <a:cubicBezTo>
                    <a:pt x="21600" y="1518"/>
                    <a:pt x="21600" y="473"/>
                    <a:pt x="20880" y="124"/>
                  </a:cubicBezTo>
                  <a:cubicBezTo>
                    <a:pt x="20160" y="-224"/>
                    <a:pt x="18720" y="124"/>
                    <a:pt x="16380" y="1634"/>
                  </a:cubicBezTo>
                  <a:cubicBezTo>
                    <a:pt x="14040" y="3144"/>
                    <a:pt x="10800" y="5815"/>
                    <a:pt x="7920" y="9299"/>
                  </a:cubicBezTo>
                  <a:cubicBezTo>
                    <a:pt x="5040" y="12782"/>
                    <a:pt x="2520" y="17079"/>
                    <a:pt x="0" y="213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8" name="Line"/>
            <p:cNvSpPr/>
            <p:nvPr/>
          </p:nvSpPr>
          <p:spPr>
            <a:xfrm>
              <a:off x="9976761" y="4088550"/>
              <a:ext cx="202290" cy="714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3" h="20821" fill="norm" stroke="1" extrusionOk="0">
                  <a:moveTo>
                    <a:pt x="2603" y="17615"/>
                  </a:moveTo>
                  <a:cubicBezTo>
                    <a:pt x="1703" y="19467"/>
                    <a:pt x="803" y="21318"/>
                    <a:pt x="353" y="20701"/>
                  </a:cubicBezTo>
                  <a:cubicBezTo>
                    <a:pt x="-97" y="20084"/>
                    <a:pt x="-97" y="16998"/>
                    <a:pt x="240" y="13912"/>
                  </a:cubicBezTo>
                  <a:cubicBezTo>
                    <a:pt x="578" y="10827"/>
                    <a:pt x="1253" y="7741"/>
                    <a:pt x="2040" y="4964"/>
                  </a:cubicBezTo>
                  <a:cubicBezTo>
                    <a:pt x="2828" y="2187"/>
                    <a:pt x="3728" y="-282"/>
                    <a:pt x="5078" y="27"/>
                  </a:cubicBezTo>
                  <a:cubicBezTo>
                    <a:pt x="6428" y="335"/>
                    <a:pt x="8228" y="3421"/>
                    <a:pt x="10478" y="7124"/>
                  </a:cubicBezTo>
                  <a:cubicBezTo>
                    <a:pt x="12728" y="10827"/>
                    <a:pt x="15428" y="15147"/>
                    <a:pt x="17340" y="15455"/>
                  </a:cubicBezTo>
                  <a:cubicBezTo>
                    <a:pt x="19253" y="15764"/>
                    <a:pt x="20378" y="12061"/>
                    <a:pt x="21503" y="83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79" name="Line"/>
            <p:cNvSpPr/>
            <p:nvPr/>
          </p:nvSpPr>
          <p:spPr>
            <a:xfrm>
              <a:off x="10251810" y="3875914"/>
              <a:ext cx="232041" cy="3042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6" h="21414" fill="norm" stroke="1" extrusionOk="0">
                  <a:moveTo>
                    <a:pt x="3264" y="8491"/>
                  </a:moveTo>
                  <a:cubicBezTo>
                    <a:pt x="2479" y="11917"/>
                    <a:pt x="1693" y="15343"/>
                    <a:pt x="1104" y="17652"/>
                  </a:cubicBezTo>
                  <a:cubicBezTo>
                    <a:pt x="515" y="19961"/>
                    <a:pt x="122" y="21153"/>
                    <a:pt x="24" y="21377"/>
                  </a:cubicBezTo>
                  <a:cubicBezTo>
                    <a:pt x="-74" y="21600"/>
                    <a:pt x="122" y="20855"/>
                    <a:pt x="613" y="18323"/>
                  </a:cubicBezTo>
                  <a:cubicBezTo>
                    <a:pt x="1104" y="15790"/>
                    <a:pt x="1890" y="11470"/>
                    <a:pt x="2577" y="8640"/>
                  </a:cubicBezTo>
                  <a:cubicBezTo>
                    <a:pt x="3264" y="5810"/>
                    <a:pt x="3853" y="4469"/>
                    <a:pt x="4344" y="4543"/>
                  </a:cubicBezTo>
                  <a:cubicBezTo>
                    <a:pt x="4835" y="4618"/>
                    <a:pt x="5228" y="6108"/>
                    <a:pt x="5719" y="7970"/>
                  </a:cubicBezTo>
                  <a:cubicBezTo>
                    <a:pt x="6210" y="9832"/>
                    <a:pt x="6799" y="12066"/>
                    <a:pt x="7879" y="14003"/>
                  </a:cubicBezTo>
                  <a:cubicBezTo>
                    <a:pt x="8959" y="15939"/>
                    <a:pt x="10530" y="17578"/>
                    <a:pt x="12101" y="18099"/>
                  </a:cubicBezTo>
                  <a:cubicBezTo>
                    <a:pt x="13671" y="18621"/>
                    <a:pt x="15242" y="18025"/>
                    <a:pt x="16715" y="15790"/>
                  </a:cubicBezTo>
                  <a:cubicBezTo>
                    <a:pt x="18188" y="13556"/>
                    <a:pt x="19562" y="9683"/>
                    <a:pt x="20348" y="6778"/>
                  </a:cubicBezTo>
                  <a:cubicBezTo>
                    <a:pt x="21133" y="3873"/>
                    <a:pt x="21330" y="1937"/>
                    <a:pt x="21526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0" name="Line"/>
            <p:cNvSpPr/>
            <p:nvPr/>
          </p:nvSpPr>
          <p:spPr>
            <a:xfrm>
              <a:off x="10494347" y="3983864"/>
              <a:ext cx="154604" cy="1436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0" h="21251" fill="norm" stroke="1" extrusionOk="0">
                  <a:moveTo>
                    <a:pt x="4682" y="10330"/>
                  </a:moveTo>
                  <a:cubicBezTo>
                    <a:pt x="3223" y="10957"/>
                    <a:pt x="1763" y="11583"/>
                    <a:pt x="888" y="13148"/>
                  </a:cubicBezTo>
                  <a:cubicBezTo>
                    <a:pt x="12" y="14713"/>
                    <a:pt x="-280" y="17217"/>
                    <a:pt x="304" y="18783"/>
                  </a:cubicBezTo>
                  <a:cubicBezTo>
                    <a:pt x="888" y="20348"/>
                    <a:pt x="2347" y="20974"/>
                    <a:pt x="3515" y="20661"/>
                  </a:cubicBezTo>
                  <a:cubicBezTo>
                    <a:pt x="4682" y="20348"/>
                    <a:pt x="5558" y="19096"/>
                    <a:pt x="5996" y="17530"/>
                  </a:cubicBezTo>
                  <a:cubicBezTo>
                    <a:pt x="6434" y="15965"/>
                    <a:pt x="6434" y="14087"/>
                    <a:pt x="6434" y="12365"/>
                  </a:cubicBezTo>
                  <a:cubicBezTo>
                    <a:pt x="6434" y="10643"/>
                    <a:pt x="6434" y="9078"/>
                    <a:pt x="7163" y="8609"/>
                  </a:cubicBezTo>
                  <a:cubicBezTo>
                    <a:pt x="7893" y="8139"/>
                    <a:pt x="9352" y="8765"/>
                    <a:pt x="10666" y="9548"/>
                  </a:cubicBezTo>
                  <a:cubicBezTo>
                    <a:pt x="11979" y="10330"/>
                    <a:pt x="13147" y="11270"/>
                    <a:pt x="14169" y="12991"/>
                  </a:cubicBezTo>
                  <a:cubicBezTo>
                    <a:pt x="15190" y="14713"/>
                    <a:pt x="16066" y="17217"/>
                    <a:pt x="15920" y="18939"/>
                  </a:cubicBezTo>
                  <a:cubicBezTo>
                    <a:pt x="15774" y="20661"/>
                    <a:pt x="14606" y="21600"/>
                    <a:pt x="13877" y="21130"/>
                  </a:cubicBezTo>
                  <a:cubicBezTo>
                    <a:pt x="13147" y="20661"/>
                    <a:pt x="12855" y="18783"/>
                    <a:pt x="14169" y="15026"/>
                  </a:cubicBezTo>
                  <a:cubicBezTo>
                    <a:pt x="15482" y="11270"/>
                    <a:pt x="18401" y="5635"/>
                    <a:pt x="2132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1" name="Line"/>
            <p:cNvSpPr/>
            <p:nvPr/>
          </p:nvSpPr>
          <p:spPr>
            <a:xfrm>
              <a:off x="10680649" y="3870809"/>
              <a:ext cx="114352" cy="2718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7" h="21336" fill="norm" stroke="1" extrusionOk="0">
                  <a:moveTo>
                    <a:pt x="21217" y="401"/>
                  </a:moveTo>
                  <a:cubicBezTo>
                    <a:pt x="19253" y="68"/>
                    <a:pt x="17290" y="-264"/>
                    <a:pt x="14541" y="318"/>
                  </a:cubicBezTo>
                  <a:cubicBezTo>
                    <a:pt x="11792" y="899"/>
                    <a:pt x="8257" y="2394"/>
                    <a:pt x="5508" y="4554"/>
                  </a:cubicBezTo>
                  <a:cubicBezTo>
                    <a:pt x="2759" y="6714"/>
                    <a:pt x="795" y="9539"/>
                    <a:pt x="206" y="12447"/>
                  </a:cubicBezTo>
                  <a:cubicBezTo>
                    <a:pt x="-383" y="15354"/>
                    <a:pt x="402" y="18345"/>
                    <a:pt x="1188" y="213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2" name="Line"/>
            <p:cNvSpPr/>
            <p:nvPr/>
          </p:nvSpPr>
          <p:spPr>
            <a:xfrm>
              <a:off x="10769599" y="3972161"/>
              <a:ext cx="115526" cy="1514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4" h="21459" fill="norm" stroke="1" extrusionOk="0">
                  <a:moveTo>
                    <a:pt x="0" y="21459"/>
                  </a:moveTo>
                  <a:cubicBezTo>
                    <a:pt x="785" y="16959"/>
                    <a:pt x="1571" y="12459"/>
                    <a:pt x="2553" y="9459"/>
                  </a:cubicBezTo>
                  <a:cubicBezTo>
                    <a:pt x="3535" y="6459"/>
                    <a:pt x="4713" y="4959"/>
                    <a:pt x="5891" y="3309"/>
                  </a:cubicBezTo>
                  <a:cubicBezTo>
                    <a:pt x="7069" y="1659"/>
                    <a:pt x="8247" y="-141"/>
                    <a:pt x="8247" y="9"/>
                  </a:cubicBezTo>
                  <a:cubicBezTo>
                    <a:pt x="8247" y="159"/>
                    <a:pt x="7069" y="2259"/>
                    <a:pt x="6284" y="4059"/>
                  </a:cubicBezTo>
                  <a:cubicBezTo>
                    <a:pt x="5498" y="5859"/>
                    <a:pt x="5105" y="7359"/>
                    <a:pt x="4909" y="8859"/>
                  </a:cubicBezTo>
                  <a:cubicBezTo>
                    <a:pt x="4713" y="10359"/>
                    <a:pt x="4713" y="11859"/>
                    <a:pt x="5891" y="12909"/>
                  </a:cubicBezTo>
                  <a:cubicBezTo>
                    <a:pt x="7069" y="13959"/>
                    <a:pt x="9425" y="14559"/>
                    <a:pt x="11782" y="13659"/>
                  </a:cubicBezTo>
                  <a:cubicBezTo>
                    <a:pt x="14138" y="12759"/>
                    <a:pt x="16495" y="10359"/>
                    <a:pt x="18262" y="8559"/>
                  </a:cubicBezTo>
                  <a:cubicBezTo>
                    <a:pt x="20029" y="6759"/>
                    <a:pt x="21207" y="5559"/>
                    <a:pt x="21404" y="5709"/>
                  </a:cubicBezTo>
                  <a:cubicBezTo>
                    <a:pt x="21600" y="5859"/>
                    <a:pt x="20815" y="7359"/>
                    <a:pt x="20225" y="8859"/>
                  </a:cubicBezTo>
                  <a:cubicBezTo>
                    <a:pt x="19636" y="10359"/>
                    <a:pt x="19244" y="11859"/>
                    <a:pt x="19244" y="12909"/>
                  </a:cubicBezTo>
                  <a:cubicBezTo>
                    <a:pt x="19244" y="13959"/>
                    <a:pt x="19636" y="14559"/>
                    <a:pt x="20029" y="151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3" name="Line"/>
            <p:cNvSpPr/>
            <p:nvPr/>
          </p:nvSpPr>
          <p:spPr>
            <a:xfrm>
              <a:off x="10909300" y="4085464"/>
              <a:ext cx="50800" cy="788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82" fill="norm" stroke="1" extrusionOk="0">
                  <a:moveTo>
                    <a:pt x="0" y="3411"/>
                  </a:moveTo>
                  <a:cubicBezTo>
                    <a:pt x="3600" y="1705"/>
                    <a:pt x="7200" y="0"/>
                    <a:pt x="10800" y="0"/>
                  </a:cubicBezTo>
                  <a:cubicBezTo>
                    <a:pt x="14400" y="0"/>
                    <a:pt x="18000" y="1705"/>
                    <a:pt x="17100" y="4547"/>
                  </a:cubicBezTo>
                  <a:cubicBezTo>
                    <a:pt x="16200" y="7389"/>
                    <a:pt x="10800" y="11368"/>
                    <a:pt x="6750" y="14495"/>
                  </a:cubicBezTo>
                  <a:cubicBezTo>
                    <a:pt x="2700" y="17621"/>
                    <a:pt x="0" y="19895"/>
                    <a:pt x="2700" y="20747"/>
                  </a:cubicBezTo>
                  <a:cubicBezTo>
                    <a:pt x="5400" y="21600"/>
                    <a:pt x="13500" y="21032"/>
                    <a:pt x="21600" y="204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4" name="Line"/>
            <p:cNvSpPr/>
            <p:nvPr/>
          </p:nvSpPr>
          <p:spPr>
            <a:xfrm>
              <a:off x="10972800" y="4155314"/>
              <a:ext cx="69850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5" name="Line"/>
            <p:cNvSpPr/>
            <p:nvPr/>
          </p:nvSpPr>
          <p:spPr>
            <a:xfrm>
              <a:off x="11074400" y="4142614"/>
              <a:ext cx="190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6" name="Line"/>
            <p:cNvSpPr/>
            <p:nvPr/>
          </p:nvSpPr>
          <p:spPr>
            <a:xfrm>
              <a:off x="11150600" y="4161664"/>
              <a:ext cx="381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7" name="Line"/>
            <p:cNvSpPr/>
            <p:nvPr/>
          </p:nvSpPr>
          <p:spPr>
            <a:xfrm>
              <a:off x="11195050" y="4161664"/>
              <a:ext cx="6350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21600" y="0"/>
                  </a:moveTo>
                  <a:cubicBezTo>
                    <a:pt x="14400" y="21600"/>
                    <a:pt x="7200" y="216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8" name="Line"/>
            <p:cNvSpPr/>
            <p:nvPr/>
          </p:nvSpPr>
          <p:spPr>
            <a:xfrm>
              <a:off x="11150600" y="3968171"/>
              <a:ext cx="167217" cy="3268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8" fill="norm" stroke="1" extrusionOk="0">
                  <a:moveTo>
                    <a:pt x="11484" y="197"/>
                  </a:moveTo>
                  <a:cubicBezTo>
                    <a:pt x="12851" y="57"/>
                    <a:pt x="14218" y="-82"/>
                    <a:pt x="15448" y="57"/>
                  </a:cubicBezTo>
                  <a:cubicBezTo>
                    <a:pt x="16678" y="197"/>
                    <a:pt x="17772" y="615"/>
                    <a:pt x="19003" y="2217"/>
                  </a:cubicBezTo>
                  <a:cubicBezTo>
                    <a:pt x="20233" y="3820"/>
                    <a:pt x="21600" y="6607"/>
                    <a:pt x="21600" y="8976"/>
                  </a:cubicBezTo>
                  <a:cubicBezTo>
                    <a:pt x="21600" y="11345"/>
                    <a:pt x="20233" y="13296"/>
                    <a:pt x="16405" y="15317"/>
                  </a:cubicBezTo>
                  <a:cubicBezTo>
                    <a:pt x="12577" y="17337"/>
                    <a:pt x="6289" y="19428"/>
                    <a:pt x="0" y="215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89" name="Line"/>
            <p:cNvSpPr/>
            <p:nvPr/>
          </p:nvSpPr>
          <p:spPr>
            <a:xfrm>
              <a:off x="939800" y="5171314"/>
              <a:ext cx="9814" cy="520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29" h="21600" fill="norm" stroke="1" extrusionOk="0">
                  <a:moveTo>
                    <a:pt x="12960" y="0"/>
                  </a:moveTo>
                  <a:cubicBezTo>
                    <a:pt x="12960" y="2283"/>
                    <a:pt x="12960" y="4566"/>
                    <a:pt x="15120" y="7463"/>
                  </a:cubicBezTo>
                  <a:cubicBezTo>
                    <a:pt x="17280" y="10361"/>
                    <a:pt x="21600" y="13873"/>
                    <a:pt x="19440" y="16332"/>
                  </a:cubicBezTo>
                  <a:cubicBezTo>
                    <a:pt x="17280" y="18790"/>
                    <a:pt x="8640" y="2019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0" name="Line"/>
            <p:cNvSpPr/>
            <p:nvPr/>
          </p:nvSpPr>
          <p:spPr>
            <a:xfrm>
              <a:off x="596900" y="5126864"/>
              <a:ext cx="628650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236" y="19200"/>
                    <a:pt x="2473" y="16800"/>
                    <a:pt x="4291" y="14229"/>
                  </a:cubicBezTo>
                  <a:cubicBezTo>
                    <a:pt x="6109" y="11657"/>
                    <a:pt x="8509" y="8914"/>
                    <a:pt x="11491" y="6514"/>
                  </a:cubicBezTo>
                  <a:cubicBezTo>
                    <a:pt x="14473" y="4114"/>
                    <a:pt x="18036" y="20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1" name="Line"/>
            <p:cNvSpPr/>
            <p:nvPr/>
          </p:nvSpPr>
          <p:spPr>
            <a:xfrm>
              <a:off x="1168400" y="5506642"/>
              <a:ext cx="254000" cy="139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0" y="20297"/>
                  </a:moveTo>
                  <a:cubicBezTo>
                    <a:pt x="4320" y="11040"/>
                    <a:pt x="8640" y="1783"/>
                    <a:pt x="12240" y="240"/>
                  </a:cubicBezTo>
                  <a:cubicBezTo>
                    <a:pt x="15840" y="-1303"/>
                    <a:pt x="18720" y="4868"/>
                    <a:pt x="21600" y="110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2" name="Line"/>
            <p:cNvSpPr/>
            <p:nvPr/>
          </p:nvSpPr>
          <p:spPr>
            <a:xfrm>
              <a:off x="1244600" y="5672964"/>
              <a:ext cx="1587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3" name="Line"/>
            <p:cNvSpPr/>
            <p:nvPr/>
          </p:nvSpPr>
          <p:spPr>
            <a:xfrm>
              <a:off x="2070100" y="5107814"/>
              <a:ext cx="279400" cy="3878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95" fill="norm" stroke="1" extrusionOk="0">
                  <a:moveTo>
                    <a:pt x="0" y="0"/>
                  </a:moveTo>
                  <a:cubicBezTo>
                    <a:pt x="982" y="0"/>
                    <a:pt x="1964" y="0"/>
                    <a:pt x="3436" y="934"/>
                  </a:cubicBezTo>
                  <a:cubicBezTo>
                    <a:pt x="4909" y="1868"/>
                    <a:pt x="6873" y="3736"/>
                    <a:pt x="9164" y="6597"/>
                  </a:cubicBezTo>
                  <a:cubicBezTo>
                    <a:pt x="11455" y="9457"/>
                    <a:pt x="14073" y="13310"/>
                    <a:pt x="15791" y="15821"/>
                  </a:cubicBezTo>
                  <a:cubicBezTo>
                    <a:pt x="17509" y="18331"/>
                    <a:pt x="18327" y="19498"/>
                    <a:pt x="19064" y="20316"/>
                  </a:cubicBezTo>
                  <a:cubicBezTo>
                    <a:pt x="19800" y="21133"/>
                    <a:pt x="20455" y="21600"/>
                    <a:pt x="20864" y="21308"/>
                  </a:cubicBezTo>
                  <a:cubicBezTo>
                    <a:pt x="21273" y="21016"/>
                    <a:pt x="21436" y="19965"/>
                    <a:pt x="21600" y="189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4" name="Line"/>
            <p:cNvSpPr/>
            <p:nvPr/>
          </p:nvSpPr>
          <p:spPr>
            <a:xfrm>
              <a:off x="2082800" y="5082414"/>
              <a:ext cx="234950" cy="457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627" y="0"/>
                    <a:pt x="19654" y="0"/>
                    <a:pt x="18389" y="1150"/>
                  </a:cubicBezTo>
                  <a:cubicBezTo>
                    <a:pt x="17124" y="2300"/>
                    <a:pt x="15568" y="4600"/>
                    <a:pt x="13719" y="7300"/>
                  </a:cubicBezTo>
                  <a:cubicBezTo>
                    <a:pt x="11870" y="10000"/>
                    <a:pt x="9730" y="13100"/>
                    <a:pt x="7395" y="15550"/>
                  </a:cubicBezTo>
                  <a:cubicBezTo>
                    <a:pt x="5059" y="18000"/>
                    <a:pt x="2530" y="198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5" name="Line"/>
            <p:cNvSpPr/>
            <p:nvPr/>
          </p:nvSpPr>
          <p:spPr>
            <a:xfrm>
              <a:off x="1968500" y="4968114"/>
              <a:ext cx="36830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24" y="18831"/>
                    <a:pt x="248" y="16062"/>
                    <a:pt x="2234" y="12462"/>
                  </a:cubicBezTo>
                  <a:cubicBezTo>
                    <a:pt x="4221" y="8862"/>
                    <a:pt x="8069" y="4431"/>
                    <a:pt x="11607" y="2215"/>
                  </a:cubicBezTo>
                  <a:cubicBezTo>
                    <a:pt x="15145" y="0"/>
                    <a:pt x="18372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6" name="Line"/>
            <p:cNvSpPr/>
            <p:nvPr/>
          </p:nvSpPr>
          <p:spPr>
            <a:xfrm>
              <a:off x="2794000" y="5311014"/>
              <a:ext cx="2540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420" y="14400"/>
                    <a:pt x="6840" y="7200"/>
                    <a:pt x="10440" y="3600"/>
                  </a:cubicBezTo>
                  <a:cubicBezTo>
                    <a:pt x="14040" y="0"/>
                    <a:pt x="1782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7" name="Line"/>
            <p:cNvSpPr/>
            <p:nvPr/>
          </p:nvSpPr>
          <p:spPr>
            <a:xfrm>
              <a:off x="3333750" y="5063364"/>
              <a:ext cx="241300" cy="298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411" y="3523"/>
                    <a:pt x="6821" y="7047"/>
                    <a:pt x="9947" y="10570"/>
                  </a:cubicBezTo>
                  <a:cubicBezTo>
                    <a:pt x="13074" y="14094"/>
                    <a:pt x="15916" y="17617"/>
                    <a:pt x="17811" y="19455"/>
                  </a:cubicBezTo>
                  <a:cubicBezTo>
                    <a:pt x="19705" y="21294"/>
                    <a:pt x="20653" y="21447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8" name="Line"/>
            <p:cNvSpPr/>
            <p:nvPr/>
          </p:nvSpPr>
          <p:spPr>
            <a:xfrm>
              <a:off x="3520016" y="5120514"/>
              <a:ext cx="156634" cy="4720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097" y="2518"/>
                    <a:pt x="14595" y="5037"/>
                    <a:pt x="11384" y="8233"/>
                  </a:cubicBezTo>
                  <a:cubicBezTo>
                    <a:pt x="8173" y="11430"/>
                    <a:pt x="5254" y="15304"/>
                    <a:pt x="3503" y="17483"/>
                  </a:cubicBezTo>
                  <a:cubicBezTo>
                    <a:pt x="1751" y="19663"/>
                    <a:pt x="1168" y="20147"/>
                    <a:pt x="730" y="20631"/>
                  </a:cubicBezTo>
                  <a:cubicBezTo>
                    <a:pt x="292" y="21116"/>
                    <a:pt x="0" y="21600"/>
                    <a:pt x="0" y="21600"/>
                  </a:cubicBezTo>
                  <a:cubicBezTo>
                    <a:pt x="0" y="21600"/>
                    <a:pt x="292" y="21116"/>
                    <a:pt x="584" y="206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199" name="Line"/>
            <p:cNvSpPr/>
            <p:nvPr/>
          </p:nvSpPr>
          <p:spPr>
            <a:xfrm>
              <a:off x="3257549" y="4853814"/>
              <a:ext cx="51435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756" y="16000"/>
                    <a:pt x="5511" y="10400"/>
                    <a:pt x="8844" y="6800"/>
                  </a:cubicBezTo>
                  <a:cubicBezTo>
                    <a:pt x="12178" y="3200"/>
                    <a:pt x="16089" y="1600"/>
                    <a:pt x="18311" y="800"/>
                  </a:cubicBezTo>
                  <a:cubicBezTo>
                    <a:pt x="20533" y="0"/>
                    <a:pt x="21067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0" name="Line"/>
            <p:cNvSpPr/>
            <p:nvPr/>
          </p:nvSpPr>
          <p:spPr>
            <a:xfrm>
              <a:off x="1902883" y="5797017"/>
              <a:ext cx="2186518" cy="664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90" fill="norm" stroke="1" extrusionOk="0">
                  <a:moveTo>
                    <a:pt x="335" y="4990"/>
                  </a:moveTo>
                  <a:cubicBezTo>
                    <a:pt x="167" y="2965"/>
                    <a:pt x="0" y="940"/>
                    <a:pt x="0" y="265"/>
                  </a:cubicBezTo>
                  <a:cubicBezTo>
                    <a:pt x="0" y="-410"/>
                    <a:pt x="167" y="265"/>
                    <a:pt x="638" y="1615"/>
                  </a:cubicBezTo>
                  <a:cubicBezTo>
                    <a:pt x="1108" y="2965"/>
                    <a:pt x="1882" y="4990"/>
                    <a:pt x="2708" y="6002"/>
                  </a:cubicBezTo>
                  <a:cubicBezTo>
                    <a:pt x="3534" y="7015"/>
                    <a:pt x="4412" y="7015"/>
                    <a:pt x="5290" y="7015"/>
                  </a:cubicBezTo>
                  <a:cubicBezTo>
                    <a:pt x="6168" y="7015"/>
                    <a:pt x="7047" y="7015"/>
                    <a:pt x="7852" y="7015"/>
                  </a:cubicBezTo>
                  <a:cubicBezTo>
                    <a:pt x="8657" y="7015"/>
                    <a:pt x="9389" y="7015"/>
                    <a:pt x="10100" y="7015"/>
                  </a:cubicBezTo>
                  <a:cubicBezTo>
                    <a:pt x="10810" y="7015"/>
                    <a:pt x="11500" y="7015"/>
                    <a:pt x="12243" y="7352"/>
                  </a:cubicBezTo>
                  <a:cubicBezTo>
                    <a:pt x="12985" y="7690"/>
                    <a:pt x="13780" y="8365"/>
                    <a:pt x="14647" y="9715"/>
                  </a:cubicBezTo>
                  <a:cubicBezTo>
                    <a:pt x="15515" y="11065"/>
                    <a:pt x="16456" y="13090"/>
                    <a:pt x="17376" y="14777"/>
                  </a:cubicBezTo>
                  <a:cubicBezTo>
                    <a:pt x="18296" y="16465"/>
                    <a:pt x="19195" y="17815"/>
                    <a:pt x="19896" y="18827"/>
                  </a:cubicBezTo>
                  <a:cubicBezTo>
                    <a:pt x="20596" y="19840"/>
                    <a:pt x="21098" y="20515"/>
                    <a:pt x="21600" y="211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1" name="Line"/>
            <p:cNvSpPr/>
            <p:nvPr/>
          </p:nvSpPr>
          <p:spPr>
            <a:xfrm>
              <a:off x="1968500" y="6104764"/>
              <a:ext cx="1536700" cy="8291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9" fill="norm" stroke="1" extrusionOk="0">
                  <a:moveTo>
                    <a:pt x="0" y="14015"/>
                  </a:moveTo>
                  <a:cubicBezTo>
                    <a:pt x="208" y="15005"/>
                    <a:pt x="417" y="15994"/>
                    <a:pt x="580" y="17066"/>
                  </a:cubicBezTo>
                  <a:cubicBezTo>
                    <a:pt x="744" y="18137"/>
                    <a:pt x="863" y="19292"/>
                    <a:pt x="952" y="20116"/>
                  </a:cubicBezTo>
                  <a:cubicBezTo>
                    <a:pt x="1041" y="20940"/>
                    <a:pt x="1101" y="21435"/>
                    <a:pt x="1160" y="21518"/>
                  </a:cubicBezTo>
                  <a:cubicBezTo>
                    <a:pt x="1220" y="21600"/>
                    <a:pt x="1279" y="21270"/>
                    <a:pt x="1309" y="19979"/>
                  </a:cubicBezTo>
                  <a:cubicBezTo>
                    <a:pt x="1339" y="18687"/>
                    <a:pt x="1339" y="16434"/>
                    <a:pt x="1339" y="14070"/>
                  </a:cubicBezTo>
                  <a:cubicBezTo>
                    <a:pt x="1339" y="11707"/>
                    <a:pt x="1339" y="9234"/>
                    <a:pt x="1294" y="7145"/>
                  </a:cubicBezTo>
                  <a:cubicBezTo>
                    <a:pt x="1250" y="5056"/>
                    <a:pt x="1160" y="3353"/>
                    <a:pt x="1086" y="2281"/>
                  </a:cubicBezTo>
                  <a:cubicBezTo>
                    <a:pt x="1012" y="1209"/>
                    <a:pt x="952" y="769"/>
                    <a:pt x="997" y="550"/>
                  </a:cubicBezTo>
                  <a:cubicBezTo>
                    <a:pt x="1041" y="330"/>
                    <a:pt x="1190" y="330"/>
                    <a:pt x="1904" y="330"/>
                  </a:cubicBezTo>
                  <a:cubicBezTo>
                    <a:pt x="2618" y="330"/>
                    <a:pt x="3898" y="330"/>
                    <a:pt x="5117" y="275"/>
                  </a:cubicBezTo>
                  <a:cubicBezTo>
                    <a:pt x="6337" y="220"/>
                    <a:pt x="7498" y="110"/>
                    <a:pt x="8628" y="55"/>
                  </a:cubicBezTo>
                  <a:cubicBezTo>
                    <a:pt x="9759" y="0"/>
                    <a:pt x="10860" y="0"/>
                    <a:pt x="12124" y="0"/>
                  </a:cubicBezTo>
                  <a:cubicBezTo>
                    <a:pt x="13388" y="0"/>
                    <a:pt x="14817" y="0"/>
                    <a:pt x="16096" y="0"/>
                  </a:cubicBezTo>
                  <a:cubicBezTo>
                    <a:pt x="17375" y="0"/>
                    <a:pt x="18506" y="0"/>
                    <a:pt x="19398" y="55"/>
                  </a:cubicBezTo>
                  <a:cubicBezTo>
                    <a:pt x="20291" y="110"/>
                    <a:pt x="20945" y="220"/>
                    <a:pt x="21600" y="3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2" name="Line"/>
            <p:cNvSpPr/>
            <p:nvPr/>
          </p:nvSpPr>
          <p:spPr>
            <a:xfrm>
              <a:off x="2208729" y="6214538"/>
              <a:ext cx="115542" cy="2458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29" h="21441" fill="norm" stroke="1" extrusionOk="0">
                  <a:moveTo>
                    <a:pt x="13596" y="5933"/>
                  </a:moveTo>
                  <a:cubicBezTo>
                    <a:pt x="14341" y="5010"/>
                    <a:pt x="15085" y="4087"/>
                    <a:pt x="15272" y="3072"/>
                  </a:cubicBezTo>
                  <a:cubicBezTo>
                    <a:pt x="15458" y="2056"/>
                    <a:pt x="15085" y="949"/>
                    <a:pt x="13968" y="395"/>
                  </a:cubicBezTo>
                  <a:cubicBezTo>
                    <a:pt x="12851" y="-159"/>
                    <a:pt x="10989" y="-159"/>
                    <a:pt x="8568" y="579"/>
                  </a:cubicBezTo>
                  <a:cubicBezTo>
                    <a:pt x="6147" y="1318"/>
                    <a:pt x="3168" y="2795"/>
                    <a:pt x="1492" y="4456"/>
                  </a:cubicBezTo>
                  <a:cubicBezTo>
                    <a:pt x="-184" y="6118"/>
                    <a:pt x="-556" y="7964"/>
                    <a:pt x="934" y="9349"/>
                  </a:cubicBezTo>
                  <a:cubicBezTo>
                    <a:pt x="2423" y="10733"/>
                    <a:pt x="5775" y="11656"/>
                    <a:pt x="9313" y="12672"/>
                  </a:cubicBezTo>
                  <a:cubicBezTo>
                    <a:pt x="12851" y="13687"/>
                    <a:pt x="16575" y="14795"/>
                    <a:pt x="18623" y="15810"/>
                  </a:cubicBezTo>
                  <a:cubicBezTo>
                    <a:pt x="20672" y="16826"/>
                    <a:pt x="21044" y="17749"/>
                    <a:pt x="18810" y="18672"/>
                  </a:cubicBezTo>
                  <a:cubicBezTo>
                    <a:pt x="16575" y="19595"/>
                    <a:pt x="11734" y="20518"/>
                    <a:pt x="6892" y="214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3" name="Line"/>
            <p:cNvSpPr/>
            <p:nvPr/>
          </p:nvSpPr>
          <p:spPr>
            <a:xfrm>
              <a:off x="2393949" y="6466714"/>
              <a:ext cx="1905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4" name="Line"/>
            <p:cNvSpPr/>
            <p:nvPr/>
          </p:nvSpPr>
          <p:spPr>
            <a:xfrm>
              <a:off x="2400300" y="6190208"/>
              <a:ext cx="133350" cy="860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7" fill="norm" stroke="1" extrusionOk="0">
                  <a:moveTo>
                    <a:pt x="0" y="861"/>
                  </a:moveTo>
                  <a:cubicBezTo>
                    <a:pt x="1714" y="334"/>
                    <a:pt x="3429" y="-193"/>
                    <a:pt x="5143" y="70"/>
                  </a:cubicBezTo>
                  <a:cubicBezTo>
                    <a:pt x="6857" y="334"/>
                    <a:pt x="8571" y="1387"/>
                    <a:pt x="10114" y="2705"/>
                  </a:cubicBezTo>
                  <a:cubicBezTo>
                    <a:pt x="11657" y="4022"/>
                    <a:pt x="13029" y="5602"/>
                    <a:pt x="13200" y="7446"/>
                  </a:cubicBezTo>
                  <a:cubicBezTo>
                    <a:pt x="13371" y="9290"/>
                    <a:pt x="12343" y="11397"/>
                    <a:pt x="10629" y="13505"/>
                  </a:cubicBezTo>
                  <a:cubicBezTo>
                    <a:pt x="8914" y="15612"/>
                    <a:pt x="6514" y="17719"/>
                    <a:pt x="6171" y="19036"/>
                  </a:cubicBezTo>
                  <a:cubicBezTo>
                    <a:pt x="5829" y="20353"/>
                    <a:pt x="7543" y="20880"/>
                    <a:pt x="10457" y="21144"/>
                  </a:cubicBezTo>
                  <a:cubicBezTo>
                    <a:pt x="13371" y="21407"/>
                    <a:pt x="17486" y="21407"/>
                    <a:pt x="21600" y="214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5" name="Line"/>
            <p:cNvSpPr/>
            <p:nvPr/>
          </p:nvSpPr>
          <p:spPr>
            <a:xfrm>
              <a:off x="2171700" y="6631814"/>
              <a:ext cx="381000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760" y="16364"/>
                    <a:pt x="5520" y="11127"/>
                    <a:pt x="8820" y="7855"/>
                  </a:cubicBezTo>
                  <a:cubicBezTo>
                    <a:pt x="12120" y="4582"/>
                    <a:pt x="15960" y="3273"/>
                    <a:pt x="18180" y="2291"/>
                  </a:cubicBezTo>
                  <a:cubicBezTo>
                    <a:pt x="20400" y="1309"/>
                    <a:pt x="21000" y="65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6" name="Line"/>
            <p:cNvSpPr/>
            <p:nvPr/>
          </p:nvSpPr>
          <p:spPr>
            <a:xfrm>
              <a:off x="2279650" y="6760298"/>
              <a:ext cx="148495" cy="1784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43" h="21422" fill="norm" stroke="1" extrusionOk="0">
                  <a:moveTo>
                    <a:pt x="0" y="5158"/>
                  </a:moveTo>
                  <a:cubicBezTo>
                    <a:pt x="913" y="9733"/>
                    <a:pt x="1825" y="14307"/>
                    <a:pt x="2130" y="17229"/>
                  </a:cubicBezTo>
                  <a:cubicBezTo>
                    <a:pt x="2434" y="20151"/>
                    <a:pt x="2130" y="21422"/>
                    <a:pt x="1977" y="21422"/>
                  </a:cubicBezTo>
                  <a:cubicBezTo>
                    <a:pt x="1825" y="21422"/>
                    <a:pt x="1825" y="20151"/>
                    <a:pt x="3042" y="16721"/>
                  </a:cubicBezTo>
                  <a:cubicBezTo>
                    <a:pt x="4259" y="13290"/>
                    <a:pt x="6693" y="7700"/>
                    <a:pt x="8518" y="4523"/>
                  </a:cubicBezTo>
                  <a:cubicBezTo>
                    <a:pt x="10344" y="1347"/>
                    <a:pt x="11561" y="584"/>
                    <a:pt x="12930" y="203"/>
                  </a:cubicBezTo>
                  <a:cubicBezTo>
                    <a:pt x="14299" y="-178"/>
                    <a:pt x="15820" y="-178"/>
                    <a:pt x="17341" y="1601"/>
                  </a:cubicBezTo>
                  <a:cubicBezTo>
                    <a:pt x="18862" y="3380"/>
                    <a:pt x="20383" y="6937"/>
                    <a:pt x="20992" y="10241"/>
                  </a:cubicBezTo>
                  <a:cubicBezTo>
                    <a:pt x="21600" y="13544"/>
                    <a:pt x="21296" y="16594"/>
                    <a:pt x="20992" y="196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7" name="Line"/>
            <p:cNvSpPr/>
            <p:nvPr/>
          </p:nvSpPr>
          <p:spPr>
            <a:xfrm>
              <a:off x="2692400" y="6574664"/>
              <a:ext cx="26035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741" y="16457"/>
                    <a:pt x="9483" y="11314"/>
                    <a:pt x="13083" y="7714"/>
                  </a:cubicBezTo>
                  <a:cubicBezTo>
                    <a:pt x="16683" y="4114"/>
                    <a:pt x="19141" y="20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8" name="Line"/>
            <p:cNvSpPr/>
            <p:nvPr/>
          </p:nvSpPr>
          <p:spPr>
            <a:xfrm>
              <a:off x="2825750" y="6517514"/>
              <a:ext cx="1" cy="1968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09" name="Line"/>
            <p:cNvSpPr/>
            <p:nvPr/>
          </p:nvSpPr>
          <p:spPr>
            <a:xfrm>
              <a:off x="3166211" y="6298179"/>
              <a:ext cx="110390" cy="2193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4" h="21522" fill="norm" stroke="1" extrusionOk="0">
                  <a:moveTo>
                    <a:pt x="21254" y="3453"/>
                  </a:moveTo>
                  <a:cubicBezTo>
                    <a:pt x="21254" y="2414"/>
                    <a:pt x="21254" y="1376"/>
                    <a:pt x="20235" y="753"/>
                  </a:cubicBezTo>
                  <a:cubicBezTo>
                    <a:pt x="19216" y="130"/>
                    <a:pt x="17179" y="-78"/>
                    <a:pt x="14122" y="26"/>
                  </a:cubicBezTo>
                  <a:cubicBezTo>
                    <a:pt x="11065" y="130"/>
                    <a:pt x="6990" y="545"/>
                    <a:pt x="4137" y="1064"/>
                  </a:cubicBezTo>
                  <a:cubicBezTo>
                    <a:pt x="1284" y="1584"/>
                    <a:pt x="-346" y="2207"/>
                    <a:pt x="62" y="3972"/>
                  </a:cubicBezTo>
                  <a:cubicBezTo>
                    <a:pt x="469" y="5737"/>
                    <a:pt x="2914" y="8645"/>
                    <a:pt x="6175" y="10826"/>
                  </a:cubicBezTo>
                  <a:cubicBezTo>
                    <a:pt x="9435" y="13007"/>
                    <a:pt x="13511" y="14460"/>
                    <a:pt x="15752" y="15707"/>
                  </a:cubicBezTo>
                  <a:cubicBezTo>
                    <a:pt x="17994" y="16953"/>
                    <a:pt x="18401" y="17991"/>
                    <a:pt x="17790" y="18926"/>
                  </a:cubicBezTo>
                  <a:cubicBezTo>
                    <a:pt x="17179" y="19860"/>
                    <a:pt x="15548" y="20691"/>
                    <a:pt x="12899" y="21107"/>
                  </a:cubicBezTo>
                  <a:cubicBezTo>
                    <a:pt x="10250" y="21522"/>
                    <a:pt x="6582" y="21522"/>
                    <a:pt x="2914" y="215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0" name="Line"/>
            <p:cNvSpPr/>
            <p:nvPr/>
          </p:nvSpPr>
          <p:spPr>
            <a:xfrm>
              <a:off x="3314699" y="6492648"/>
              <a:ext cx="114301" cy="1143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10" fill="norm" stroke="1" extrusionOk="0">
                  <a:moveTo>
                    <a:pt x="0" y="1079"/>
                  </a:moveTo>
                  <a:cubicBezTo>
                    <a:pt x="2000" y="686"/>
                    <a:pt x="4000" y="294"/>
                    <a:pt x="6200" y="97"/>
                  </a:cubicBezTo>
                  <a:cubicBezTo>
                    <a:pt x="8400" y="-99"/>
                    <a:pt x="10800" y="-99"/>
                    <a:pt x="12200" y="1079"/>
                  </a:cubicBezTo>
                  <a:cubicBezTo>
                    <a:pt x="13600" y="2257"/>
                    <a:pt x="14000" y="4614"/>
                    <a:pt x="12800" y="7166"/>
                  </a:cubicBezTo>
                  <a:cubicBezTo>
                    <a:pt x="11600" y="9719"/>
                    <a:pt x="8800" y="12468"/>
                    <a:pt x="6600" y="14628"/>
                  </a:cubicBezTo>
                  <a:cubicBezTo>
                    <a:pt x="4400" y="16788"/>
                    <a:pt x="2800" y="18359"/>
                    <a:pt x="3000" y="19537"/>
                  </a:cubicBezTo>
                  <a:cubicBezTo>
                    <a:pt x="3200" y="20716"/>
                    <a:pt x="5200" y="21501"/>
                    <a:pt x="8600" y="21108"/>
                  </a:cubicBezTo>
                  <a:cubicBezTo>
                    <a:pt x="12000" y="20716"/>
                    <a:pt x="16800" y="19145"/>
                    <a:pt x="21600" y="1757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1" name="Line"/>
            <p:cNvSpPr/>
            <p:nvPr/>
          </p:nvSpPr>
          <p:spPr>
            <a:xfrm>
              <a:off x="3397250" y="6232823"/>
              <a:ext cx="171450" cy="1293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6" fill="norm" stroke="1" extrusionOk="0">
                  <a:moveTo>
                    <a:pt x="0" y="4007"/>
                  </a:moveTo>
                  <a:cubicBezTo>
                    <a:pt x="800" y="2613"/>
                    <a:pt x="1600" y="1220"/>
                    <a:pt x="2667" y="523"/>
                  </a:cubicBezTo>
                  <a:cubicBezTo>
                    <a:pt x="3733" y="-174"/>
                    <a:pt x="5067" y="-174"/>
                    <a:pt x="6133" y="523"/>
                  </a:cubicBezTo>
                  <a:cubicBezTo>
                    <a:pt x="7200" y="1220"/>
                    <a:pt x="8000" y="2613"/>
                    <a:pt x="7467" y="5574"/>
                  </a:cubicBezTo>
                  <a:cubicBezTo>
                    <a:pt x="6933" y="8536"/>
                    <a:pt x="5067" y="13065"/>
                    <a:pt x="3467" y="15852"/>
                  </a:cubicBezTo>
                  <a:cubicBezTo>
                    <a:pt x="1867" y="18639"/>
                    <a:pt x="533" y="19684"/>
                    <a:pt x="533" y="20381"/>
                  </a:cubicBezTo>
                  <a:cubicBezTo>
                    <a:pt x="533" y="21078"/>
                    <a:pt x="1867" y="21426"/>
                    <a:pt x="5600" y="21252"/>
                  </a:cubicBezTo>
                  <a:cubicBezTo>
                    <a:pt x="9333" y="21078"/>
                    <a:pt x="15467" y="20381"/>
                    <a:pt x="21600" y="196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2" name="Line"/>
            <p:cNvSpPr/>
            <p:nvPr/>
          </p:nvSpPr>
          <p:spPr>
            <a:xfrm>
              <a:off x="3175000" y="6657214"/>
              <a:ext cx="3746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783" y="14400"/>
                    <a:pt x="7566" y="7200"/>
                    <a:pt x="11166" y="3600"/>
                  </a:cubicBezTo>
                  <a:cubicBezTo>
                    <a:pt x="14766" y="0"/>
                    <a:pt x="18183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3" name="Line"/>
            <p:cNvSpPr/>
            <p:nvPr/>
          </p:nvSpPr>
          <p:spPr>
            <a:xfrm>
              <a:off x="3282949" y="6784214"/>
              <a:ext cx="311151" cy="177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6" fill="norm" stroke="1" extrusionOk="0">
                  <a:moveTo>
                    <a:pt x="0" y="8386"/>
                  </a:moveTo>
                  <a:cubicBezTo>
                    <a:pt x="588" y="9148"/>
                    <a:pt x="1176" y="9911"/>
                    <a:pt x="1543" y="11689"/>
                  </a:cubicBezTo>
                  <a:cubicBezTo>
                    <a:pt x="1910" y="13468"/>
                    <a:pt x="2057" y="16264"/>
                    <a:pt x="2057" y="18296"/>
                  </a:cubicBezTo>
                  <a:cubicBezTo>
                    <a:pt x="2057" y="20329"/>
                    <a:pt x="1910" y="21600"/>
                    <a:pt x="1910" y="21219"/>
                  </a:cubicBezTo>
                  <a:cubicBezTo>
                    <a:pt x="1910" y="20838"/>
                    <a:pt x="2057" y="18805"/>
                    <a:pt x="2865" y="15247"/>
                  </a:cubicBezTo>
                  <a:cubicBezTo>
                    <a:pt x="3673" y="11689"/>
                    <a:pt x="5143" y="6607"/>
                    <a:pt x="6245" y="3685"/>
                  </a:cubicBezTo>
                  <a:cubicBezTo>
                    <a:pt x="7347" y="762"/>
                    <a:pt x="8082" y="0"/>
                    <a:pt x="8743" y="0"/>
                  </a:cubicBezTo>
                  <a:cubicBezTo>
                    <a:pt x="9404" y="0"/>
                    <a:pt x="9992" y="762"/>
                    <a:pt x="10433" y="2033"/>
                  </a:cubicBezTo>
                  <a:cubicBezTo>
                    <a:pt x="10873" y="3304"/>
                    <a:pt x="11167" y="5082"/>
                    <a:pt x="11314" y="6607"/>
                  </a:cubicBezTo>
                  <a:cubicBezTo>
                    <a:pt x="11461" y="8132"/>
                    <a:pt x="11461" y="9402"/>
                    <a:pt x="11755" y="9529"/>
                  </a:cubicBezTo>
                  <a:cubicBezTo>
                    <a:pt x="12049" y="9656"/>
                    <a:pt x="12637" y="8640"/>
                    <a:pt x="13739" y="7369"/>
                  </a:cubicBezTo>
                  <a:cubicBezTo>
                    <a:pt x="14841" y="6099"/>
                    <a:pt x="16457" y="4574"/>
                    <a:pt x="17706" y="3812"/>
                  </a:cubicBezTo>
                  <a:cubicBezTo>
                    <a:pt x="18955" y="3049"/>
                    <a:pt x="19837" y="3049"/>
                    <a:pt x="20498" y="3558"/>
                  </a:cubicBezTo>
                  <a:cubicBezTo>
                    <a:pt x="21159" y="4066"/>
                    <a:pt x="21600" y="5082"/>
                    <a:pt x="21600" y="8132"/>
                  </a:cubicBezTo>
                  <a:cubicBezTo>
                    <a:pt x="21600" y="11181"/>
                    <a:pt x="21159" y="16264"/>
                    <a:pt x="20718" y="213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4" name="Line"/>
            <p:cNvSpPr/>
            <p:nvPr/>
          </p:nvSpPr>
          <p:spPr>
            <a:xfrm>
              <a:off x="6121400" y="4923664"/>
              <a:ext cx="292100" cy="342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287" y="2933"/>
                    <a:pt x="6574" y="5867"/>
                    <a:pt x="9470" y="8933"/>
                  </a:cubicBezTo>
                  <a:cubicBezTo>
                    <a:pt x="12365" y="12000"/>
                    <a:pt x="14870" y="15200"/>
                    <a:pt x="16435" y="17333"/>
                  </a:cubicBezTo>
                  <a:cubicBezTo>
                    <a:pt x="18000" y="19467"/>
                    <a:pt x="18626" y="20533"/>
                    <a:pt x="19330" y="21067"/>
                  </a:cubicBezTo>
                  <a:cubicBezTo>
                    <a:pt x="20035" y="21600"/>
                    <a:pt x="20817" y="216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5" name="Line"/>
            <p:cNvSpPr/>
            <p:nvPr/>
          </p:nvSpPr>
          <p:spPr>
            <a:xfrm>
              <a:off x="6216650" y="4993514"/>
              <a:ext cx="203200" cy="412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475" y="0"/>
                    <a:pt x="19350" y="0"/>
                    <a:pt x="17438" y="1440"/>
                  </a:cubicBezTo>
                  <a:cubicBezTo>
                    <a:pt x="15525" y="2880"/>
                    <a:pt x="12825" y="5760"/>
                    <a:pt x="10012" y="8972"/>
                  </a:cubicBezTo>
                  <a:cubicBezTo>
                    <a:pt x="7200" y="12185"/>
                    <a:pt x="4275" y="15729"/>
                    <a:pt x="2587" y="17889"/>
                  </a:cubicBezTo>
                  <a:cubicBezTo>
                    <a:pt x="900" y="20049"/>
                    <a:pt x="450" y="2082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6" name="Line"/>
            <p:cNvSpPr/>
            <p:nvPr/>
          </p:nvSpPr>
          <p:spPr>
            <a:xfrm>
              <a:off x="6083300" y="4837658"/>
              <a:ext cx="361950" cy="98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015" fill="norm" stroke="1" extrusionOk="0">
                  <a:moveTo>
                    <a:pt x="0" y="20015"/>
                  </a:moveTo>
                  <a:cubicBezTo>
                    <a:pt x="3663" y="11375"/>
                    <a:pt x="7326" y="2735"/>
                    <a:pt x="10926" y="575"/>
                  </a:cubicBezTo>
                  <a:cubicBezTo>
                    <a:pt x="14526" y="-1585"/>
                    <a:pt x="18063" y="2735"/>
                    <a:pt x="21600" y="70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7" name="Line"/>
            <p:cNvSpPr/>
            <p:nvPr/>
          </p:nvSpPr>
          <p:spPr>
            <a:xfrm>
              <a:off x="6623050" y="5126864"/>
              <a:ext cx="1270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8" name="Line"/>
            <p:cNvSpPr/>
            <p:nvPr/>
          </p:nvSpPr>
          <p:spPr>
            <a:xfrm>
              <a:off x="6623050" y="5222114"/>
              <a:ext cx="1905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19" name="Line"/>
            <p:cNvSpPr/>
            <p:nvPr/>
          </p:nvSpPr>
          <p:spPr>
            <a:xfrm>
              <a:off x="7076016" y="4917314"/>
              <a:ext cx="245535" cy="2506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2" fill="norm" stroke="1" extrusionOk="0">
                  <a:moveTo>
                    <a:pt x="21600" y="0"/>
                  </a:moveTo>
                  <a:cubicBezTo>
                    <a:pt x="17131" y="1815"/>
                    <a:pt x="12662" y="3630"/>
                    <a:pt x="9683" y="4992"/>
                  </a:cubicBezTo>
                  <a:cubicBezTo>
                    <a:pt x="6703" y="6353"/>
                    <a:pt x="5214" y="7261"/>
                    <a:pt x="4190" y="8077"/>
                  </a:cubicBezTo>
                  <a:cubicBezTo>
                    <a:pt x="3166" y="8894"/>
                    <a:pt x="2607" y="9620"/>
                    <a:pt x="2793" y="10074"/>
                  </a:cubicBezTo>
                  <a:cubicBezTo>
                    <a:pt x="2979" y="10528"/>
                    <a:pt x="3910" y="10709"/>
                    <a:pt x="4841" y="10891"/>
                  </a:cubicBezTo>
                  <a:cubicBezTo>
                    <a:pt x="5772" y="11072"/>
                    <a:pt x="6703" y="11254"/>
                    <a:pt x="7634" y="11617"/>
                  </a:cubicBezTo>
                  <a:cubicBezTo>
                    <a:pt x="8566" y="11980"/>
                    <a:pt x="9497" y="12524"/>
                    <a:pt x="9497" y="13160"/>
                  </a:cubicBezTo>
                  <a:cubicBezTo>
                    <a:pt x="9497" y="13795"/>
                    <a:pt x="8566" y="14521"/>
                    <a:pt x="7076" y="15338"/>
                  </a:cubicBezTo>
                  <a:cubicBezTo>
                    <a:pt x="5586" y="16155"/>
                    <a:pt x="3538" y="17062"/>
                    <a:pt x="2141" y="17879"/>
                  </a:cubicBezTo>
                  <a:cubicBezTo>
                    <a:pt x="745" y="18696"/>
                    <a:pt x="0" y="19422"/>
                    <a:pt x="0" y="20057"/>
                  </a:cubicBezTo>
                  <a:cubicBezTo>
                    <a:pt x="0" y="20692"/>
                    <a:pt x="745" y="21237"/>
                    <a:pt x="3072" y="21418"/>
                  </a:cubicBezTo>
                  <a:cubicBezTo>
                    <a:pt x="5400" y="21600"/>
                    <a:pt x="9310" y="21418"/>
                    <a:pt x="11917" y="21146"/>
                  </a:cubicBezTo>
                  <a:cubicBezTo>
                    <a:pt x="14524" y="20874"/>
                    <a:pt x="15828" y="20511"/>
                    <a:pt x="17131" y="201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0" name="Line"/>
            <p:cNvSpPr/>
            <p:nvPr/>
          </p:nvSpPr>
          <p:spPr>
            <a:xfrm>
              <a:off x="7327900" y="4936364"/>
              <a:ext cx="209550" cy="241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64" y="3789"/>
                    <a:pt x="8727" y="7579"/>
                    <a:pt x="12327" y="11179"/>
                  </a:cubicBezTo>
                  <a:cubicBezTo>
                    <a:pt x="15927" y="14779"/>
                    <a:pt x="18764" y="1818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1" name="Line"/>
            <p:cNvSpPr/>
            <p:nvPr/>
          </p:nvSpPr>
          <p:spPr>
            <a:xfrm>
              <a:off x="7391400" y="4919673"/>
              <a:ext cx="146050" cy="3087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1" fill="norm" stroke="1" extrusionOk="0">
                  <a:moveTo>
                    <a:pt x="21600" y="275"/>
                  </a:moveTo>
                  <a:cubicBezTo>
                    <a:pt x="20035" y="-17"/>
                    <a:pt x="18470" y="-309"/>
                    <a:pt x="16435" y="713"/>
                  </a:cubicBezTo>
                  <a:cubicBezTo>
                    <a:pt x="14400" y="1734"/>
                    <a:pt x="11896" y="4069"/>
                    <a:pt x="9235" y="6623"/>
                  </a:cubicBezTo>
                  <a:cubicBezTo>
                    <a:pt x="6574" y="9177"/>
                    <a:pt x="3757" y="11950"/>
                    <a:pt x="2191" y="14432"/>
                  </a:cubicBezTo>
                  <a:cubicBezTo>
                    <a:pt x="626" y="16913"/>
                    <a:pt x="313" y="19102"/>
                    <a:pt x="0" y="212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2" name="Line"/>
            <p:cNvSpPr/>
            <p:nvPr/>
          </p:nvSpPr>
          <p:spPr>
            <a:xfrm>
              <a:off x="7550150" y="5158614"/>
              <a:ext cx="1" cy="381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3" name="Line"/>
            <p:cNvSpPr/>
            <p:nvPr/>
          </p:nvSpPr>
          <p:spPr>
            <a:xfrm>
              <a:off x="7588250" y="5037964"/>
              <a:ext cx="63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4" name="Line"/>
            <p:cNvSpPr/>
            <p:nvPr/>
          </p:nvSpPr>
          <p:spPr>
            <a:xfrm>
              <a:off x="7035800" y="5355464"/>
              <a:ext cx="41910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600" y="14400"/>
                    <a:pt x="7200" y="7200"/>
                    <a:pt x="10800" y="3600"/>
                  </a:cubicBezTo>
                  <a:cubicBezTo>
                    <a:pt x="14400" y="0"/>
                    <a:pt x="1800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5" name="Line"/>
            <p:cNvSpPr/>
            <p:nvPr/>
          </p:nvSpPr>
          <p:spPr>
            <a:xfrm>
              <a:off x="7370458" y="5406264"/>
              <a:ext cx="205093" cy="1852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6" h="21486" fill="norm" stroke="1" extrusionOk="0">
                  <a:moveTo>
                    <a:pt x="858" y="0"/>
                  </a:moveTo>
                  <a:cubicBezTo>
                    <a:pt x="1299" y="6136"/>
                    <a:pt x="1740" y="12273"/>
                    <a:pt x="1629" y="16077"/>
                  </a:cubicBezTo>
                  <a:cubicBezTo>
                    <a:pt x="1519" y="19882"/>
                    <a:pt x="858" y="21355"/>
                    <a:pt x="417" y="21477"/>
                  </a:cubicBezTo>
                  <a:cubicBezTo>
                    <a:pt x="-24" y="21600"/>
                    <a:pt x="-244" y="20373"/>
                    <a:pt x="417" y="17059"/>
                  </a:cubicBezTo>
                  <a:cubicBezTo>
                    <a:pt x="1078" y="13745"/>
                    <a:pt x="2621" y="8345"/>
                    <a:pt x="5046" y="5032"/>
                  </a:cubicBezTo>
                  <a:cubicBezTo>
                    <a:pt x="7470" y="1718"/>
                    <a:pt x="10776" y="491"/>
                    <a:pt x="13532" y="1105"/>
                  </a:cubicBezTo>
                  <a:cubicBezTo>
                    <a:pt x="16287" y="1718"/>
                    <a:pt x="18491" y="4173"/>
                    <a:pt x="19703" y="7118"/>
                  </a:cubicBezTo>
                  <a:cubicBezTo>
                    <a:pt x="20915" y="10064"/>
                    <a:pt x="21136" y="13500"/>
                    <a:pt x="21356" y="169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6" name="Line"/>
            <p:cNvSpPr/>
            <p:nvPr/>
          </p:nvSpPr>
          <p:spPr>
            <a:xfrm>
              <a:off x="8559799" y="5006214"/>
              <a:ext cx="177801" cy="228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4200"/>
                    <a:pt x="7200" y="8400"/>
                    <a:pt x="9900" y="11700"/>
                  </a:cubicBezTo>
                  <a:cubicBezTo>
                    <a:pt x="12600" y="15000"/>
                    <a:pt x="14400" y="17400"/>
                    <a:pt x="16200" y="18900"/>
                  </a:cubicBezTo>
                  <a:cubicBezTo>
                    <a:pt x="18000" y="20400"/>
                    <a:pt x="19800" y="210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7" name="Line"/>
            <p:cNvSpPr/>
            <p:nvPr/>
          </p:nvSpPr>
          <p:spPr>
            <a:xfrm>
              <a:off x="8680450" y="5088764"/>
              <a:ext cx="146050" cy="368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783" y="1986"/>
                    <a:pt x="15965" y="3972"/>
                    <a:pt x="12678" y="6890"/>
                  </a:cubicBezTo>
                  <a:cubicBezTo>
                    <a:pt x="9391" y="9807"/>
                    <a:pt x="5635" y="13655"/>
                    <a:pt x="3443" y="16262"/>
                  </a:cubicBezTo>
                  <a:cubicBezTo>
                    <a:pt x="1252" y="18869"/>
                    <a:pt x="626" y="2023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8" name="Line"/>
            <p:cNvSpPr/>
            <p:nvPr/>
          </p:nvSpPr>
          <p:spPr>
            <a:xfrm>
              <a:off x="8540750" y="4864398"/>
              <a:ext cx="298450" cy="8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209" y="10800"/>
                    <a:pt x="10417" y="0"/>
                    <a:pt x="14017" y="0"/>
                  </a:cubicBezTo>
                  <a:cubicBezTo>
                    <a:pt x="17617" y="0"/>
                    <a:pt x="19609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29" name="Line"/>
            <p:cNvSpPr/>
            <p:nvPr/>
          </p:nvSpPr>
          <p:spPr>
            <a:xfrm>
              <a:off x="8940800" y="5260214"/>
              <a:ext cx="13335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0" name="Line"/>
            <p:cNvSpPr/>
            <p:nvPr/>
          </p:nvSpPr>
          <p:spPr>
            <a:xfrm>
              <a:off x="8947149" y="5374514"/>
              <a:ext cx="165101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1" name="Line"/>
            <p:cNvSpPr/>
            <p:nvPr/>
          </p:nvSpPr>
          <p:spPr>
            <a:xfrm>
              <a:off x="9552795" y="5006214"/>
              <a:ext cx="238905" cy="2320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6" h="21528" fill="norm" stroke="1" extrusionOk="0">
                  <a:moveTo>
                    <a:pt x="21386" y="0"/>
                  </a:moveTo>
                  <a:cubicBezTo>
                    <a:pt x="18733" y="196"/>
                    <a:pt x="16081" y="393"/>
                    <a:pt x="13144" y="1080"/>
                  </a:cubicBezTo>
                  <a:cubicBezTo>
                    <a:pt x="10207" y="1767"/>
                    <a:pt x="6986" y="2945"/>
                    <a:pt x="5186" y="4025"/>
                  </a:cubicBezTo>
                  <a:cubicBezTo>
                    <a:pt x="3386" y="5105"/>
                    <a:pt x="3007" y="6087"/>
                    <a:pt x="3197" y="6971"/>
                  </a:cubicBezTo>
                  <a:cubicBezTo>
                    <a:pt x="3386" y="7855"/>
                    <a:pt x="4144" y="8640"/>
                    <a:pt x="5660" y="9327"/>
                  </a:cubicBezTo>
                  <a:cubicBezTo>
                    <a:pt x="7175" y="10015"/>
                    <a:pt x="9449" y="10604"/>
                    <a:pt x="10965" y="11193"/>
                  </a:cubicBezTo>
                  <a:cubicBezTo>
                    <a:pt x="12481" y="11782"/>
                    <a:pt x="13239" y="12371"/>
                    <a:pt x="12860" y="12960"/>
                  </a:cubicBezTo>
                  <a:cubicBezTo>
                    <a:pt x="12481" y="13549"/>
                    <a:pt x="10965" y="14138"/>
                    <a:pt x="8786" y="15022"/>
                  </a:cubicBezTo>
                  <a:cubicBezTo>
                    <a:pt x="6607" y="15905"/>
                    <a:pt x="3765" y="17084"/>
                    <a:pt x="2060" y="18065"/>
                  </a:cubicBezTo>
                  <a:cubicBezTo>
                    <a:pt x="354" y="19047"/>
                    <a:pt x="-214" y="19833"/>
                    <a:pt x="70" y="20422"/>
                  </a:cubicBezTo>
                  <a:cubicBezTo>
                    <a:pt x="354" y="21011"/>
                    <a:pt x="1491" y="21404"/>
                    <a:pt x="3860" y="21502"/>
                  </a:cubicBezTo>
                  <a:cubicBezTo>
                    <a:pt x="6228" y="21600"/>
                    <a:pt x="9828" y="21404"/>
                    <a:pt x="13428" y="212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2" name="Line"/>
            <p:cNvSpPr/>
            <p:nvPr/>
          </p:nvSpPr>
          <p:spPr>
            <a:xfrm>
              <a:off x="9912349" y="5006214"/>
              <a:ext cx="158751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168" y="1292"/>
                    <a:pt x="6336" y="2585"/>
                    <a:pt x="9504" y="5354"/>
                  </a:cubicBezTo>
                  <a:cubicBezTo>
                    <a:pt x="12672" y="8123"/>
                    <a:pt x="15840" y="12369"/>
                    <a:pt x="17856" y="15323"/>
                  </a:cubicBezTo>
                  <a:cubicBezTo>
                    <a:pt x="19872" y="18277"/>
                    <a:pt x="20736" y="1993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3" name="Line"/>
            <p:cNvSpPr/>
            <p:nvPr/>
          </p:nvSpPr>
          <p:spPr>
            <a:xfrm>
              <a:off x="9988550" y="5006214"/>
              <a:ext cx="171450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867" y="3537"/>
                    <a:pt x="14133" y="7074"/>
                    <a:pt x="10533" y="10232"/>
                  </a:cubicBezTo>
                  <a:cubicBezTo>
                    <a:pt x="6933" y="13389"/>
                    <a:pt x="3467" y="16168"/>
                    <a:pt x="1733" y="18000"/>
                  </a:cubicBezTo>
                  <a:cubicBezTo>
                    <a:pt x="0" y="19832"/>
                    <a:pt x="0" y="2071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4" name="Line"/>
            <p:cNvSpPr/>
            <p:nvPr/>
          </p:nvSpPr>
          <p:spPr>
            <a:xfrm>
              <a:off x="10140949" y="5317364"/>
              <a:ext cx="635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5" name="Line"/>
            <p:cNvSpPr/>
            <p:nvPr/>
          </p:nvSpPr>
          <p:spPr>
            <a:xfrm>
              <a:off x="10210800" y="5152264"/>
              <a:ext cx="317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6" name="Line"/>
            <p:cNvSpPr/>
            <p:nvPr/>
          </p:nvSpPr>
          <p:spPr>
            <a:xfrm>
              <a:off x="9544050" y="5476114"/>
              <a:ext cx="6159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895" y="1440"/>
                    <a:pt x="5790" y="2880"/>
                    <a:pt x="8462" y="5040"/>
                  </a:cubicBezTo>
                  <a:cubicBezTo>
                    <a:pt x="11134" y="7200"/>
                    <a:pt x="13584" y="10080"/>
                    <a:pt x="15736" y="12960"/>
                  </a:cubicBezTo>
                  <a:cubicBezTo>
                    <a:pt x="17889" y="15840"/>
                    <a:pt x="19744" y="1872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7" name="Line"/>
            <p:cNvSpPr/>
            <p:nvPr/>
          </p:nvSpPr>
          <p:spPr>
            <a:xfrm>
              <a:off x="9821333" y="5649960"/>
              <a:ext cx="249041" cy="1203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8" h="21179" fill="norm" stroke="1" extrusionOk="0">
                  <a:moveTo>
                    <a:pt x="720" y="696"/>
                  </a:moveTo>
                  <a:cubicBezTo>
                    <a:pt x="720" y="6282"/>
                    <a:pt x="720" y="11869"/>
                    <a:pt x="540" y="15593"/>
                  </a:cubicBezTo>
                  <a:cubicBezTo>
                    <a:pt x="360" y="19317"/>
                    <a:pt x="0" y="21179"/>
                    <a:pt x="0" y="21179"/>
                  </a:cubicBezTo>
                  <a:cubicBezTo>
                    <a:pt x="0" y="21179"/>
                    <a:pt x="360" y="19317"/>
                    <a:pt x="1350" y="16151"/>
                  </a:cubicBezTo>
                  <a:cubicBezTo>
                    <a:pt x="2340" y="12986"/>
                    <a:pt x="3960" y="8517"/>
                    <a:pt x="5040" y="5538"/>
                  </a:cubicBezTo>
                  <a:cubicBezTo>
                    <a:pt x="6120" y="2558"/>
                    <a:pt x="6660" y="1069"/>
                    <a:pt x="7290" y="882"/>
                  </a:cubicBezTo>
                  <a:cubicBezTo>
                    <a:pt x="7920" y="696"/>
                    <a:pt x="8640" y="1813"/>
                    <a:pt x="9000" y="3676"/>
                  </a:cubicBezTo>
                  <a:cubicBezTo>
                    <a:pt x="9360" y="5538"/>
                    <a:pt x="9360" y="8145"/>
                    <a:pt x="9720" y="8517"/>
                  </a:cubicBezTo>
                  <a:cubicBezTo>
                    <a:pt x="10080" y="8889"/>
                    <a:pt x="10800" y="7027"/>
                    <a:pt x="11880" y="4979"/>
                  </a:cubicBezTo>
                  <a:cubicBezTo>
                    <a:pt x="12960" y="2931"/>
                    <a:pt x="14400" y="696"/>
                    <a:pt x="16200" y="138"/>
                  </a:cubicBezTo>
                  <a:cubicBezTo>
                    <a:pt x="18000" y="-421"/>
                    <a:pt x="20160" y="696"/>
                    <a:pt x="20880" y="4048"/>
                  </a:cubicBezTo>
                  <a:cubicBezTo>
                    <a:pt x="21600" y="7400"/>
                    <a:pt x="20880" y="12986"/>
                    <a:pt x="20160" y="185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8" name="Line"/>
            <p:cNvSpPr/>
            <p:nvPr/>
          </p:nvSpPr>
          <p:spPr>
            <a:xfrm>
              <a:off x="5768828" y="6207034"/>
              <a:ext cx="117623" cy="3168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5" h="21412" fill="norm" stroke="1" extrusionOk="0">
                  <a:moveTo>
                    <a:pt x="20695" y="4246"/>
                  </a:moveTo>
                  <a:cubicBezTo>
                    <a:pt x="20695" y="3531"/>
                    <a:pt x="20695" y="2816"/>
                    <a:pt x="19019" y="1886"/>
                  </a:cubicBezTo>
                  <a:cubicBezTo>
                    <a:pt x="17343" y="956"/>
                    <a:pt x="13992" y="-188"/>
                    <a:pt x="10640" y="27"/>
                  </a:cubicBezTo>
                  <a:cubicBezTo>
                    <a:pt x="7288" y="241"/>
                    <a:pt x="3936" y="1815"/>
                    <a:pt x="1888" y="3960"/>
                  </a:cubicBezTo>
                  <a:cubicBezTo>
                    <a:pt x="-160" y="6106"/>
                    <a:pt x="-905" y="8824"/>
                    <a:pt x="1516" y="11113"/>
                  </a:cubicBezTo>
                  <a:cubicBezTo>
                    <a:pt x="3936" y="13401"/>
                    <a:pt x="9523" y="15261"/>
                    <a:pt x="12874" y="16477"/>
                  </a:cubicBezTo>
                  <a:cubicBezTo>
                    <a:pt x="16226" y="17693"/>
                    <a:pt x="17343" y="18265"/>
                    <a:pt x="17529" y="18909"/>
                  </a:cubicBezTo>
                  <a:cubicBezTo>
                    <a:pt x="17716" y="19552"/>
                    <a:pt x="16971" y="20268"/>
                    <a:pt x="14923" y="20697"/>
                  </a:cubicBezTo>
                  <a:cubicBezTo>
                    <a:pt x="12874" y="21126"/>
                    <a:pt x="9523" y="21269"/>
                    <a:pt x="6171" y="214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39" name="Line"/>
            <p:cNvSpPr/>
            <p:nvPr/>
          </p:nvSpPr>
          <p:spPr>
            <a:xfrm>
              <a:off x="5930900" y="6511164"/>
              <a:ext cx="6350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0" name="Line"/>
            <p:cNvSpPr/>
            <p:nvPr/>
          </p:nvSpPr>
          <p:spPr>
            <a:xfrm>
              <a:off x="5911850" y="6039062"/>
              <a:ext cx="146050" cy="1482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08" fill="norm" stroke="1" extrusionOk="0">
                  <a:moveTo>
                    <a:pt x="0" y="4880"/>
                  </a:moveTo>
                  <a:cubicBezTo>
                    <a:pt x="0" y="3359"/>
                    <a:pt x="0" y="1838"/>
                    <a:pt x="783" y="925"/>
                  </a:cubicBezTo>
                  <a:cubicBezTo>
                    <a:pt x="1565" y="12"/>
                    <a:pt x="3130" y="-292"/>
                    <a:pt x="4383" y="316"/>
                  </a:cubicBezTo>
                  <a:cubicBezTo>
                    <a:pt x="5635" y="925"/>
                    <a:pt x="6574" y="2446"/>
                    <a:pt x="7043" y="4728"/>
                  </a:cubicBezTo>
                  <a:cubicBezTo>
                    <a:pt x="7513" y="7009"/>
                    <a:pt x="7513" y="10052"/>
                    <a:pt x="7043" y="12181"/>
                  </a:cubicBezTo>
                  <a:cubicBezTo>
                    <a:pt x="6574" y="14311"/>
                    <a:pt x="5635" y="15528"/>
                    <a:pt x="4696" y="16897"/>
                  </a:cubicBezTo>
                  <a:cubicBezTo>
                    <a:pt x="3757" y="18266"/>
                    <a:pt x="2817" y="19787"/>
                    <a:pt x="3287" y="20547"/>
                  </a:cubicBezTo>
                  <a:cubicBezTo>
                    <a:pt x="3757" y="21308"/>
                    <a:pt x="5635" y="21308"/>
                    <a:pt x="8922" y="21308"/>
                  </a:cubicBezTo>
                  <a:cubicBezTo>
                    <a:pt x="12209" y="21308"/>
                    <a:pt x="16904" y="21308"/>
                    <a:pt x="21600" y="213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1" name="Line"/>
            <p:cNvSpPr/>
            <p:nvPr/>
          </p:nvSpPr>
          <p:spPr>
            <a:xfrm>
              <a:off x="6127750" y="6409564"/>
              <a:ext cx="1079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2" name="Line"/>
            <p:cNvSpPr/>
            <p:nvPr/>
          </p:nvSpPr>
          <p:spPr>
            <a:xfrm>
              <a:off x="6153150" y="6504814"/>
              <a:ext cx="1587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3" name="Line"/>
            <p:cNvSpPr/>
            <p:nvPr/>
          </p:nvSpPr>
          <p:spPr>
            <a:xfrm>
              <a:off x="6847630" y="6155564"/>
              <a:ext cx="29421" cy="279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7055" y="0"/>
                  </a:moveTo>
                  <a:cubicBezTo>
                    <a:pt x="2735" y="3600"/>
                    <a:pt x="-1585" y="7200"/>
                    <a:pt x="575" y="10800"/>
                  </a:cubicBezTo>
                  <a:cubicBezTo>
                    <a:pt x="2735" y="14400"/>
                    <a:pt x="11375" y="18000"/>
                    <a:pt x="2001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4" name="Line"/>
            <p:cNvSpPr/>
            <p:nvPr/>
          </p:nvSpPr>
          <p:spPr>
            <a:xfrm>
              <a:off x="6648450" y="6477298"/>
              <a:ext cx="552450" cy="211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731" y="17280"/>
                    <a:pt x="5462" y="12960"/>
                    <a:pt x="8524" y="8640"/>
                  </a:cubicBezTo>
                  <a:cubicBezTo>
                    <a:pt x="11586" y="4320"/>
                    <a:pt x="14979" y="0"/>
                    <a:pt x="17214" y="0"/>
                  </a:cubicBezTo>
                  <a:cubicBezTo>
                    <a:pt x="19448" y="0"/>
                    <a:pt x="20524" y="4320"/>
                    <a:pt x="21600" y="86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5" name="Line"/>
            <p:cNvSpPr/>
            <p:nvPr/>
          </p:nvSpPr>
          <p:spPr>
            <a:xfrm>
              <a:off x="6617187" y="6625464"/>
              <a:ext cx="101114" cy="209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58" h="21600" fill="norm" stroke="1" extrusionOk="0">
                  <a:moveTo>
                    <a:pt x="21058" y="0"/>
                  </a:moveTo>
                  <a:cubicBezTo>
                    <a:pt x="16650" y="436"/>
                    <a:pt x="12242" y="873"/>
                    <a:pt x="8274" y="3273"/>
                  </a:cubicBezTo>
                  <a:cubicBezTo>
                    <a:pt x="4307" y="5673"/>
                    <a:pt x="780" y="10036"/>
                    <a:pt x="119" y="13418"/>
                  </a:cubicBezTo>
                  <a:cubicBezTo>
                    <a:pt x="-542" y="16800"/>
                    <a:pt x="1662" y="19200"/>
                    <a:pt x="4087" y="20400"/>
                  </a:cubicBezTo>
                  <a:cubicBezTo>
                    <a:pt x="6511" y="21600"/>
                    <a:pt x="9156" y="21600"/>
                    <a:pt x="1180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6" name="Line"/>
            <p:cNvSpPr/>
            <p:nvPr/>
          </p:nvSpPr>
          <p:spPr>
            <a:xfrm>
              <a:off x="6740243" y="6665294"/>
              <a:ext cx="105057" cy="1379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1" h="21333" fill="norm" stroke="1" extrusionOk="0">
                  <a:moveTo>
                    <a:pt x="2001" y="5624"/>
                  </a:moveTo>
                  <a:cubicBezTo>
                    <a:pt x="1137" y="8897"/>
                    <a:pt x="273" y="12169"/>
                    <a:pt x="57" y="15115"/>
                  </a:cubicBezTo>
                  <a:cubicBezTo>
                    <a:pt x="-159" y="18060"/>
                    <a:pt x="273" y="20678"/>
                    <a:pt x="705" y="21006"/>
                  </a:cubicBezTo>
                  <a:cubicBezTo>
                    <a:pt x="1137" y="21333"/>
                    <a:pt x="1569" y="19369"/>
                    <a:pt x="3297" y="15769"/>
                  </a:cubicBezTo>
                  <a:cubicBezTo>
                    <a:pt x="5025" y="12169"/>
                    <a:pt x="8049" y="6933"/>
                    <a:pt x="10425" y="3824"/>
                  </a:cubicBezTo>
                  <a:cubicBezTo>
                    <a:pt x="12801" y="715"/>
                    <a:pt x="14529" y="-267"/>
                    <a:pt x="16041" y="60"/>
                  </a:cubicBezTo>
                  <a:cubicBezTo>
                    <a:pt x="17553" y="388"/>
                    <a:pt x="18849" y="2024"/>
                    <a:pt x="19713" y="5788"/>
                  </a:cubicBezTo>
                  <a:cubicBezTo>
                    <a:pt x="20577" y="9551"/>
                    <a:pt x="21009" y="15442"/>
                    <a:pt x="21441" y="213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7" name="Line"/>
            <p:cNvSpPr/>
            <p:nvPr/>
          </p:nvSpPr>
          <p:spPr>
            <a:xfrm>
              <a:off x="6927850" y="6727064"/>
              <a:ext cx="952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8" name="Line"/>
            <p:cNvSpPr/>
            <p:nvPr/>
          </p:nvSpPr>
          <p:spPr>
            <a:xfrm>
              <a:off x="7080250" y="6695314"/>
              <a:ext cx="31750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49" name="Line"/>
            <p:cNvSpPr/>
            <p:nvPr/>
          </p:nvSpPr>
          <p:spPr>
            <a:xfrm>
              <a:off x="7181849" y="6625464"/>
              <a:ext cx="38101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0800" y="4865"/>
                    <a:pt x="21600" y="9730"/>
                    <a:pt x="21600" y="13330"/>
                  </a:cubicBezTo>
                  <a:cubicBezTo>
                    <a:pt x="21600" y="16930"/>
                    <a:pt x="10800" y="1926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0" name="Line"/>
            <p:cNvSpPr/>
            <p:nvPr/>
          </p:nvSpPr>
          <p:spPr>
            <a:xfrm>
              <a:off x="7499350" y="6485764"/>
              <a:ext cx="1" cy="190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1" name="Line"/>
            <p:cNvSpPr/>
            <p:nvPr/>
          </p:nvSpPr>
          <p:spPr>
            <a:xfrm>
              <a:off x="7647743" y="6193664"/>
              <a:ext cx="327858" cy="3336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7" h="21548" fill="norm" stroke="1" extrusionOk="0">
                  <a:moveTo>
                    <a:pt x="21447" y="0"/>
                  </a:moveTo>
                  <a:cubicBezTo>
                    <a:pt x="18955" y="547"/>
                    <a:pt x="16462" y="1094"/>
                    <a:pt x="13970" y="1846"/>
                  </a:cubicBezTo>
                  <a:cubicBezTo>
                    <a:pt x="11478" y="2597"/>
                    <a:pt x="8985" y="3554"/>
                    <a:pt x="7393" y="4238"/>
                  </a:cubicBezTo>
                  <a:cubicBezTo>
                    <a:pt x="5801" y="4922"/>
                    <a:pt x="5109" y="5332"/>
                    <a:pt x="4416" y="5810"/>
                  </a:cubicBezTo>
                  <a:cubicBezTo>
                    <a:pt x="3724" y="6289"/>
                    <a:pt x="3032" y="6835"/>
                    <a:pt x="2962" y="7314"/>
                  </a:cubicBezTo>
                  <a:cubicBezTo>
                    <a:pt x="2893" y="7792"/>
                    <a:pt x="3447" y="8203"/>
                    <a:pt x="4762" y="8681"/>
                  </a:cubicBezTo>
                  <a:cubicBezTo>
                    <a:pt x="6078" y="9159"/>
                    <a:pt x="8155" y="9706"/>
                    <a:pt x="9539" y="10116"/>
                  </a:cubicBezTo>
                  <a:cubicBezTo>
                    <a:pt x="10924" y="10527"/>
                    <a:pt x="11616" y="10800"/>
                    <a:pt x="12170" y="11278"/>
                  </a:cubicBezTo>
                  <a:cubicBezTo>
                    <a:pt x="12724" y="11757"/>
                    <a:pt x="13139" y="12441"/>
                    <a:pt x="13070" y="13056"/>
                  </a:cubicBezTo>
                  <a:cubicBezTo>
                    <a:pt x="13001" y="13671"/>
                    <a:pt x="12447" y="14218"/>
                    <a:pt x="10647" y="15106"/>
                  </a:cubicBezTo>
                  <a:cubicBezTo>
                    <a:pt x="8847" y="15995"/>
                    <a:pt x="5801" y="17225"/>
                    <a:pt x="3932" y="17977"/>
                  </a:cubicBezTo>
                  <a:cubicBezTo>
                    <a:pt x="2062" y="18729"/>
                    <a:pt x="1370" y="19003"/>
                    <a:pt x="816" y="19481"/>
                  </a:cubicBezTo>
                  <a:cubicBezTo>
                    <a:pt x="262" y="19959"/>
                    <a:pt x="-153" y="20643"/>
                    <a:pt x="55" y="21053"/>
                  </a:cubicBezTo>
                  <a:cubicBezTo>
                    <a:pt x="262" y="21463"/>
                    <a:pt x="1093" y="21600"/>
                    <a:pt x="3585" y="21532"/>
                  </a:cubicBezTo>
                  <a:cubicBezTo>
                    <a:pt x="6078" y="21463"/>
                    <a:pt x="10232" y="21190"/>
                    <a:pt x="12862" y="20916"/>
                  </a:cubicBezTo>
                  <a:cubicBezTo>
                    <a:pt x="15493" y="20643"/>
                    <a:pt x="16601" y="20370"/>
                    <a:pt x="17709" y="2009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2" name="Line"/>
            <p:cNvSpPr/>
            <p:nvPr/>
          </p:nvSpPr>
          <p:spPr>
            <a:xfrm>
              <a:off x="8110420" y="6198223"/>
              <a:ext cx="189030" cy="3700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8" h="21458" fill="norm" stroke="1" extrusionOk="0">
                  <a:moveTo>
                    <a:pt x="21198" y="1576"/>
                  </a:moveTo>
                  <a:cubicBezTo>
                    <a:pt x="20961" y="963"/>
                    <a:pt x="20723" y="349"/>
                    <a:pt x="19893" y="103"/>
                  </a:cubicBezTo>
                  <a:cubicBezTo>
                    <a:pt x="19062" y="-142"/>
                    <a:pt x="17638" y="-19"/>
                    <a:pt x="14789" y="1208"/>
                  </a:cubicBezTo>
                  <a:cubicBezTo>
                    <a:pt x="11941" y="2435"/>
                    <a:pt x="7668" y="4767"/>
                    <a:pt x="4583" y="7651"/>
                  </a:cubicBezTo>
                  <a:cubicBezTo>
                    <a:pt x="1497" y="10535"/>
                    <a:pt x="-402" y="13972"/>
                    <a:pt x="73" y="16365"/>
                  </a:cubicBezTo>
                  <a:cubicBezTo>
                    <a:pt x="547" y="18758"/>
                    <a:pt x="3396" y="20108"/>
                    <a:pt x="5413" y="20783"/>
                  </a:cubicBezTo>
                  <a:cubicBezTo>
                    <a:pt x="7431" y="21458"/>
                    <a:pt x="8618" y="21458"/>
                    <a:pt x="9805" y="214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3" name="Line"/>
            <p:cNvSpPr/>
            <p:nvPr/>
          </p:nvSpPr>
          <p:spPr>
            <a:xfrm>
              <a:off x="8312150" y="6276214"/>
              <a:ext cx="158750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744" y="4039"/>
                    <a:pt x="7488" y="8078"/>
                    <a:pt x="11088" y="11678"/>
                  </a:cubicBezTo>
                  <a:cubicBezTo>
                    <a:pt x="14688" y="15278"/>
                    <a:pt x="18144" y="1843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4" name="Line"/>
            <p:cNvSpPr/>
            <p:nvPr/>
          </p:nvSpPr>
          <p:spPr>
            <a:xfrm>
              <a:off x="8343900" y="6231764"/>
              <a:ext cx="120650" cy="355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295" y="4243"/>
                    <a:pt x="10989" y="8486"/>
                    <a:pt x="7389" y="12086"/>
                  </a:cubicBezTo>
                  <a:cubicBezTo>
                    <a:pt x="3789" y="15686"/>
                    <a:pt x="1895" y="1864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5" name="Line"/>
            <p:cNvSpPr/>
            <p:nvPr/>
          </p:nvSpPr>
          <p:spPr>
            <a:xfrm>
              <a:off x="8515350" y="6517514"/>
              <a:ext cx="1" cy="63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6" name="Line"/>
            <p:cNvSpPr/>
            <p:nvPr/>
          </p:nvSpPr>
          <p:spPr>
            <a:xfrm>
              <a:off x="8521700" y="6365114"/>
              <a:ext cx="45973" cy="477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97" h="21170" fill="norm" stroke="1" extrusionOk="0">
                  <a:moveTo>
                    <a:pt x="8452" y="0"/>
                  </a:moveTo>
                  <a:cubicBezTo>
                    <a:pt x="7513" y="4696"/>
                    <a:pt x="6574" y="9391"/>
                    <a:pt x="8452" y="13617"/>
                  </a:cubicBezTo>
                  <a:cubicBezTo>
                    <a:pt x="10330" y="17843"/>
                    <a:pt x="15026" y="21600"/>
                    <a:pt x="17843" y="21130"/>
                  </a:cubicBezTo>
                  <a:cubicBezTo>
                    <a:pt x="20661" y="20661"/>
                    <a:pt x="21600" y="15965"/>
                    <a:pt x="18313" y="13148"/>
                  </a:cubicBezTo>
                  <a:cubicBezTo>
                    <a:pt x="15026" y="10330"/>
                    <a:pt x="7513" y="9391"/>
                    <a:pt x="0" y="84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7" name="Line"/>
            <p:cNvSpPr/>
            <p:nvPr/>
          </p:nvSpPr>
          <p:spPr>
            <a:xfrm>
              <a:off x="8750300" y="6441314"/>
              <a:ext cx="1079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8" name="Line"/>
            <p:cNvSpPr/>
            <p:nvPr/>
          </p:nvSpPr>
          <p:spPr>
            <a:xfrm>
              <a:off x="9010650" y="6276214"/>
              <a:ext cx="120650" cy="285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547" y="4160"/>
                    <a:pt x="9095" y="8320"/>
                    <a:pt x="12695" y="11920"/>
                  </a:cubicBezTo>
                  <a:cubicBezTo>
                    <a:pt x="16295" y="15520"/>
                    <a:pt x="18947" y="1856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59" name="Line"/>
            <p:cNvSpPr/>
            <p:nvPr/>
          </p:nvSpPr>
          <p:spPr>
            <a:xfrm>
              <a:off x="9010650" y="6295264"/>
              <a:ext cx="139700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036" y="4800"/>
                    <a:pt x="10473" y="9600"/>
                    <a:pt x="6873" y="13200"/>
                  </a:cubicBezTo>
                  <a:cubicBezTo>
                    <a:pt x="3273" y="16800"/>
                    <a:pt x="1636" y="192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0" name="Line"/>
            <p:cNvSpPr/>
            <p:nvPr/>
          </p:nvSpPr>
          <p:spPr>
            <a:xfrm>
              <a:off x="8940800" y="6200956"/>
              <a:ext cx="254000" cy="181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532" fill="norm" stroke="1" extrusionOk="0">
                  <a:moveTo>
                    <a:pt x="0" y="20532"/>
                  </a:moveTo>
                  <a:cubicBezTo>
                    <a:pt x="3780" y="10932"/>
                    <a:pt x="7560" y="1332"/>
                    <a:pt x="11160" y="132"/>
                  </a:cubicBezTo>
                  <a:cubicBezTo>
                    <a:pt x="14760" y="-1068"/>
                    <a:pt x="18180" y="6132"/>
                    <a:pt x="21600" y="133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1" name="Line"/>
            <p:cNvSpPr/>
            <p:nvPr/>
          </p:nvSpPr>
          <p:spPr>
            <a:xfrm>
              <a:off x="9239250" y="6269864"/>
              <a:ext cx="110067" cy="304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954" y="0"/>
                  </a:moveTo>
                  <a:cubicBezTo>
                    <a:pt x="18277" y="3450"/>
                    <a:pt x="21600" y="6900"/>
                    <a:pt x="21600" y="10200"/>
                  </a:cubicBezTo>
                  <a:cubicBezTo>
                    <a:pt x="21600" y="13500"/>
                    <a:pt x="18277" y="16650"/>
                    <a:pt x="14123" y="18525"/>
                  </a:cubicBezTo>
                  <a:cubicBezTo>
                    <a:pt x="9969" y="20400"/>
                    <a:pt x="4985" y="210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2" name="Line"/>
            <p:cNvSpPr/>
            <p:nvPr/>
          </p:nvSpPr>
          <p:spPr>
            <a:xfrm>
              <a:off x="9448799" y="6055144"/>
              <a:ext cx="120651" cy="1385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8" fill="norm" stroke="1" extrusionOk="0">
                  <a:moveTo>
                    <a:pt x="0" y="4727"/>
                  </a:moveTo>
                  <a:cubicBezTo>
                    <a:pt x="0" y="3091"/>
                    <a:pt x="0" y="1454"/>
                    <a:pt x="1705" y="636"/>
                  </a:cubicBezTo>
                  <a:cubicBezTo>
                    <a:pt x="3411" y="-182"/>
                    <a:pt x="6821" y="-182"/>
                    <a:pt x="9284" y="473"/>
                  </a:cubicBezTo>
                  <a:cubicBezTo>
                    <a:pt x="11747" y="1127"/>
                    <a:pt x="13263" y="2436"/>
                    <a:pt x="13453" y="4727"/>
                  </a:cubicBezTo>
                  <a:cubicBezTo>
                    <a:pt x="13642" y="7018"/>
                    <a:pt x="12505" y="10291"/>
                    <a:pt x="10989" y="12418"/>
                  </a:cubicBezTo>
                  <a:cubicBezTo>
                    <a:pt x="9474" y="14545"/>
                    <a:pt x="7579" y="15527"/>
                    <a:pt x="5495" y="16509"/>
                  </a:cubicBezTo>
                  <a:cubicBezTo>
                    <a:pt x="3411" y="17491"/>
                    <a:pt x="1137" y="18473"/>
                    <a:pt x="1705" y="18963"/>
                  </a:cubicBezTo>
                  <a:cubicBezTo>
                    <a:pt x="2274" y="19454"/>
                    <a:pt x="5684" y="19454"/>
                    <a:pt x="9474" y="19782"/>
                  </a:cubicBezTo>
                  <a:cubicBezTo>
                    <a:pt x="13263" y="20109"/>
                    <a:pt x="17432" y="20763"/>
                    <a:pt x="21600" y="214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3" name="Line"/>
            <p:cNvSpPr/>
            <p:nvPr/>
          </p:nvSpPr>
          <p:spPr>
            <a:xfrm>
              <a:off x="5478994" y="7266204"/>
              <a:ext cx="166157" cy="3562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33" h="21383" fill="norm" stroke="1" extrusionOk="0">
                  <a:moveTo>
                    <a:pt x="20933" y="3849"/>
                  </a:moveTo>
                  <a:cubicBezTo>
                    <a:pt x="20933" y="3214"/>
                    <a:pt x="20933" y="2578"/>
                    <a:pt x="20933" y="1943"/>
                  </a:cubicBezTo>
                  <a:cubicBezTo>
                    <a:pt x="20933" y="1308"/>
                    <a:pt x="20933" y="672"/>
                    <a:pt x="20266" y="291"/>
                  </a:cubicBezTo>
                  <a:cubicBezTo>
                    <a:pt x="19600" y="-90"/>
                    <a:pt x="18266" y="-217"/>
                    <a:pt x="14933" y="672"/>
                  </a:cubicBezTo>
                  <a:cubicBezTo>
                    <a:pt x="11600" y="1562"/>
                    <a:pt x="6266" y="3468"/>
                    <a:pt x="3200" y="5247"/>
                  </a:cubicBezTo>
                  <a:cubicBezTo>
                    <a:pt x="133" y="7025"/>
                    <a:pt x="-667" y="8677"/>
                    <a:pt x="533" y="10202"/>
                  </a:cubicBezTo>
                  <a:cubicBezTo>
                    <a:pt x="1733" y="11727"/>
                    <a:pt x="4933" y="13124"/>
                    <a:pt x="7066" y="14014"/>
                  </a:cubicBezTo>
                  <a:cubicBezTo>
                    <a:pt x="9200" y="14903"/>
                    <a:pt x="10266" y="15284"/>
                    <a:pt x="11200" y="15792"/>
                  </a:cubicBezTo>
                  <a:cubicBezTo>
                    <a:pt x="12133" y="16301"/>
                    <a:pt x="12933" y="16936"/>
                    <a:pt x="12800" y="17571"/>
                  </a:cubicBezTo>
                  <a:cubicBezTo>
                    <a:pt x="12666" y="18207"/>
                    <a:pt x="11600" y="18842"/>
                    <a:pt x="9466" y="19477"/>
                  </a:cubicBezTo>
                  <a:cubicBezTo>
                    <a:pt x="7333" y="20112"/>
                    <a:pt x="4133" y="20748"/>
                    <a:pt x="933" y="213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4" name="Line"/>
            <p:cNvSpPr/>
            <p:nvPr/>
          </p:nvSpPr>
          <p:spPr>
            <a:xfrm>
              <a:off x="5669418" y="7549299"/>
              <a:ext cx="147183" cy="1036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6" h="21162" fill="norm" stroke="1" extrusionOk="0">
                  <a:moveTo>
                    <a:pt x="3867" y="3258"/>
                  </a:moveTo>
                  <a:cubicBezTo>
                    <a:pt x="4793" y="1530"/>
                    <a:pt x="5719" y="-198"/>
                    <a:pt x="6490" y="18"/>
                  </a:cubicBezTo>
                  <a:cubicBezTo>
                    <a:pt x="7262" y="234"/>
                    <a:pt x="7879" y="2394"/>
                    <a:pt x="7262" y="5418"/>
                  </a:cubicBezTo>
                  <a:cubicBezTo>
                    <a:pt x="6645" y="8442"/>
                    <a:pt x="4793" y="12330"/>
                    <a:pt x="3096" y="15138"/>
                  </a:cubicBezTo>
                  <a:cubicBezTo>
                    <a:pt x="1399" y="17946"/>
                    <a:pt x="-144" y="19674"/>
                    <a:pt x="10" y="20538"/>
                  </a:cubicBezTo>
                  <a:cubicBezTo>
                    <a:pt x="165" y="21402"/>
                    <a:pt x="2016" y="21402"/>
                    <a:pt x="5873" y="20322"/>
                  </a:cubicBezTo>
                  <a:cubicBezTo>
                    <a:pt x="9730" y="19242"/>
                    <a:pt x="15593" y="17082"/>
                    <a:pt x="21456" y="149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5" name="Line"/>
            <p:cNvSpPr/>
            <p:nvPr/>
          </p:nvSpPr>
          <p:spPr>
            <a:xfrm>
              <a:off x="5727700" y="7112419"/>
              <a:ext cx="158750" cy="1217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66" fill="norm" stroke="1" extrusionOk="0">
                  <a:moveTo>
                    <a:pt x="0" y="345"/>
                  </a:moveTo>
                  <a:cubicBezTo>
                    <a:pt x="1440" y="-21"/>
                    <a:pt x="2880" y="-387"/>
                    <a:pt x="4464" y="894"/>
                  </a:cubicBezTo>
                  <a:cubicBezTo>
                    <a:pt x="6048" y="2176"/>
                    <a:pt x="7776" y="5105"/>
                    <a:pt x="8496" y="7667"/>
                  </a:cubicBezTo>
                  <a:cubicBezTo>
                    <a:pt x="9216" y="10230"/>
                    <a:pt x="8928" y="12427"/>
                    <a:pt x="7920" y="14623"/>
                  </a:cubicBezTo>
                  <a:cubicBezTo>
                    <a:pt x="6912" y="16820"/>
                    <a:pt x="5184" y="19016"/>
                    <a:pt x="5040" y="20115"/>
                  </a:cubicBezTo>
                  <a:cubicBezTo>
                    <a:pt x="4896" y="21213"/>
                    <a:pt x="6336" y="21213"/>
                    <a:pt x="9360" y="20847"/>
                  </a:cubicBezTo>
                  <a:cubicBezTo>
                    <a:pt x="12384" y="20481"/>
                    <a:pt x="16992" y="19749"/>
                    <a:pt x="21600" y="190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6" name="Line"/>
            <p:cNvSpPr/>
            <p:nvPr/>
          </p:nvSpPr>
          <p:spPr>
            <a:xfrm>
              <a:off x="6026150" y="7448848"/>
              <a:ext cx="152400" cy="8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400" y="10800"/>
                    <a:pt x="10800" y="0"/>
                    <a:pt x="14400" y="0"/>
                  </a:cubicBezTo>
                  <a:cubicBezTo>
                    <a:pt x="18000" y="0"/>
                    <a:pt x="19800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7" name="Line"/>
            <p:cNvSpPr/>
            <p:nvPr/>
          </p:nvSpPr>
          <p:spPr>
            <a:xfrm>
              <a:off x="6076950" y="7552564"/>
              <a:ext cx="1079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8" name="Line"/>
            <p:cNvSpPr/>
            <p:nvPr/>
          </p:nvSpPr>
          <p:spPr>
            <a:xfrm>
              <a:off x="6775450" y="7203314"/>
              <a:ext cx="6350" cy="171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4267"/>
                    <a:pt x="7200" y="8533"/>
                    <a:pt x="3600" y="12133"/>
                  </a:cubicBezTo>
                  <a:cubicBezTo>
                    <a:pt x="0" y="15733"/>
                    <a:pt x="0" y="1866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69" name="Line"/>
            <p:cNvSpPr/>
            <p:nvPr/>
          </p:nvSpPr>
          <p:spPr>
            <a:xfrm>
              <a:off x="6623050" y="7431914"/>
              <a:ext cx="4508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549" y="16800"/>
                    <a:pt x="7099" y="12000"/>
                    <a:pt x="10699" y="8400"/>
                  </a:cubicBezTo>
                  <a:cubicBezTo>
                    <a:pt x="14299" y="4800"/>
                    <a:pt x="17949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0" name="Line"/>
            <p:cNvSpPr/>
            <p:nvPr/>
          </p:nvSpPr>
          <p:spPr>
            <a:xfrm>
              <a:off x="6520743" y="7531638"/>
              <a:ext cx="102307" cy="1606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80" h="21288" fill="norm" stroke="1" extrusionOk="0">
                  <a:moveTo>
                    <a:pt x="20880" y="3615"/>
                  </a:moveTo>
                  <a:cubicBezTo>
                    <a:pt x="20448" y="2213"/>
                    <a:pt x="20016" y="810"/>
                    <a:pt x="18720" y="249"/>
                  </a:cubicBezTo>
                  <a:cubicBezTo>
                    <a:pt x="17424" y="-312"/>
                    <a:pt x="15264" y="-31"/>
                    <a:pt x="12024" y="2213"/>
                  </a:cubicBezTo>
                  <a:cubicBezTo>
                    <a:pt x="8784" y="4457"/>
                    <a:pt x="4464" y="8665"/>
                    <a:pt x="2088" y="11470"/>
                  </a:cubicBezTo>
                  <a:cubicBezTo>
                    <a:pt x="-288" y="14275"/>
                    <a:pt x="-720" y="15678"/>
                    <a:pt x="1224" y="17080"/>
                  </a:cubicBezTo>
                  <a:cubicBezTo>
                    <a:pt x="3168" y="18483"/>
                    <a:pt x="7488" y="19885"/>
                    <a:pt x="11808" y="212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1" name="Line"/>
            <p:cNvSpPr/>
            <p:nvPr/>
          </p:nvSpPr>
          <p:spPr>
            <a:xfrm>
              <a:off x="6655329" y="7584314"/>
              <a:ext cx="164571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1" h="21600" fill="norm" stroke="1" extrusionOk="0">
                  <a:moveTo>
                    <a:pt x="1593" y="0"/>
                  </a:moveTo>
                  <a:cubicBezTo>
                    <a:pt x="1039" y="4500"/>
                    <a:pt x="485" y="9000"/>
                    <a:pt x="208" y="12825"/>
                  </a:cubicBezTo>
                  <a:cubicBezTo>
                    <a:pt x="-69" y="16650"/>
                    <a:pt x="-69" y="19800"/>
                    <a:pt x="208" y="20025"/>
                  </a:cubicBezTo>
                  <a:cubicBezTo>
                    <a:pt x="485" y="20250"/>
                    <a:pt x="1039" y="17550"/>
                    <a:pt x="2146" y="13950"/>
                  </a:cubicBezTo>
                  <a:cubicBezTo>
                    <a:pt x="3254" y="10350"/>
                    <a:pt x="4916" y="5850"/>
                    <a:pt x="6439" y="3375"/>
                  </a:cubicBezTo>
                  <a:cubicBezTo>
                    <a:pt x="7962" y="900"/>
                    <a:pt x="9346" y="450"/>
                    <a:pt x="10454" y="1125"/>
                  </a:cubicBezTo>
                  <a:cubicBezTo>
                    <a:pt x="11562" y="1800"/>
                    <a:pt x="12393" y="3600"/>
                    <a:pt x="12808" y="5625"/>
                  </a:cubicBezTo>
                  <a:cubicBezTo>
                    <a:pt x="13223" y="7650"/>
                    <a:pt x="13223" y="9900"/>
                    <a:pt x="13362" y="9675"/>
                  </a:cubicBezTo>
                  <a:cubicBezTo>
                    <a:pt x="13500" y="9450"/>
                    <a:pt x="13777" y="6750"/>
                    <a:pt x="14608" y="4725"/>
                  </a:cubicBezTo>
                  <a:cubicBezTo>
                    <a:pt x="15439" y="2700"/>
                    <a:pt x="16823" y="1350"/>
                    <a:pt x="18069" y="1350"/>
                  </a:cubicBezTo>
                  <a:cubicBezTo>
                    <a:pt x="19316" y="1350"/>
                    <a:pt x="20423" y="2700"/>
                    <a:pt x="20977" y="6300"/>
                  </a:cubicBezTo>
                  <a:cubicBezTo>
                    <a:pt x="21531" y="9900"/>
                    <a:pt x="21531" y="15750"/>
                    <a:pt x="2153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2" name="Line"/>
            <p:cNvSpPr/>
            <p:nvPr/>
          </p:nvSpPr>
          <p:spPr>
            <a:xfrm>
              <a:off x="6896100" y="7647814"/>
              <a:ext cx="698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3" name="Line"/>
            <p:cNvSpPr/>
            <p:nvPr/>
          </p:nvSpPr>
          <p:spPr>
            <a:xfrm>
              <a:off x="7042150" y="7597014"/>
              <a:ext cx="1270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4" name="Line"/>
            <p:cNvSpPr/>
            <p:nvPr/>
          </p:nvSpPr>
          <p:spPr>
            <a:xfrm>
              <a:off x="7137399" y="7520814"/>
              <a:ext cx="44631" cy="247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02" h="21600" fill="norm" stroke="1" extrusionOk="0">
                  <a:moveTo>
                    <a:pt x="0" y="0"/>
                  </a:moveTo>
                  <a:cubicBezTo>
                    <a:pt x="9818" y="4985"/>
                    <a:pt x="19636" y="9969"/>
                    <a:pt x="20618" y="13569"/>
                  </a:cubicBezTo>
                  <a:cubicBezTo>
                    <a:pt x="21600" y="17169"/>
                    <a:pt x="13745" y="19385"/>
                    <a:pt x="5891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5" name="Line"/>
            <p:cNvSpPr/>
            <p:nvPr/>
          </p:nvSpPr>
          <p:spPr>
            <a:xfrm>
              <a:off x="7473950" y="7355714"/>
              <a:ext cx="5715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800" y="14400"/>
                    <a:pt x="1600" y="7200"/>
                    <a:pt x="5200" y="3600"/>
                  </a:cubicBezTo>
                  <a:cubicBezTo>
                    <a:pt x="8800" y="0"/>
                    <a:pt x="1520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6" name="Line"/>
            <p:cNvSpPr/>
            <p:nvPr/>
          </p:nvSpPr>
          <p:spPr>
            <a:xfrm>
              <a:off x="7658969" y="7169214"/>
              <a:ext cx="256396" cy="3123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2" h="21390" fill="norm" stroke="1" extrusionOk="0">
                  <a:moveTo>
                    <a:pt x="19947" y="1466"/>
                  </a:moveTo>
                  <a:cubicBezTo>
                    <a:pt x="20650" y="886"/>
                    <a:pt x="21352" y="306"/>
                    <a:pt x="21264" y="88"/>
                  </a:cubicBezTo>
                  <a:cubicBezTo>
                    <a:pt x="21176" y="-129"/>
                    <a:pt x="20298" y="16"/>
                    <a:pt x="17928" y="958"/>
                  </a:cubicBezTo>
                  <a:cubicBezTo>
                    <a:pt x="15557" y="1901"/>
                    <a:pt x="11693" y="3640"/>
                    <a:pt x="9147" y="4800"/>
                  </a:cubicBezTo>
                  <a:cubicBezTo>
                    <a:pt x="6601" y="5960"/>
                    <a:pt x="5372" y="6539"/>
                    <a:pt x="4406" y="7047"/>
                  </a:cubicBezTo>
                  <a:cubicBezTo>
                    <a:pt x="3440" y="7554"/>
                    <a:pt x="2737" y="7989"/>
                    <a:pt x="2737" y="8569"/>
                  </a:cubicBezTo>
                  <a:cubicBezTo>
                    <a:pt x="2737" y="9149"/>
                    <a:pt x="3440" y="9874"/>
                    <a:pt x="4318" y="10236"/>
                  </a:cubicBezTo>
                  <a:cubicBezTo>
                    <a:pt x="5196" y="10599"/>
                    <a:pt x="6250" y="10599"/>
                    <a:pt x="7391" y="10671"/>
                  </a:cubicBezTo>
                  <a:cubicBezTo>
                    <a:pt x="8532" y="10743"/>
                    <a:pt x="9762" y="10888"/>
                    <a:pt x="10640" y="11251"/>
                  </a:cubicBezTo>
                  <a:cubicBezTo>
                    <a:pt x="11518" y="11613"/>
                    <a:pt x="12045" y="12193"/>
                    <a:pt x="11957" y="12845"/>
                  </a:cubicBezTo>
                  <a:cubicBezTo>
                    <a:pt x="11869" y="13498"/>
                    <a:pt x="11167" y="14223"/>
                    <a:pt x="9762" y="15020"/>
                  </a:cubicBezTo>
                  <a:cubicBezTo>
                    <a:pt x="8357" y="15817"/>
                    <a:pt x="6250" y="16687"/>
                    <a:pt x="4581" y="17412"/>
                  </a:cubicBezTo>
                  <a:cubicBezTo>
                    <a:pt x="2913" y="18137"/>
                    <a:pt x="1684" y="18717"/>
                    <a:pt x="893" y="19369"/>
                  </a:cubicBezTo>
                  <a:cubicBezTo>
                    <a:pt x="103" y="20021"/>
                    <a:pt x="-248" y="20746"/>
                    <a:pt x="191" y="21109"/>
                  </a:cubicBezTo>
                  <a:cubicBezTo>
                    <a:pt x="630" y="21471"/>
                    <a:pt x="1859" y="21471"/>
                    <a:pt x="5284" y="21181"/>
                  </a:cubicBezTo>
                  <a:cubicBezTo>
                    <a:pt x="8708" y="20891"/>
                    <a:pt x="14328" y="20311"/>
                    <a:pt x="19947" y="197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7" name="Line"/>
            <p:cNvSpPr/>
            <p:nvPr/>
          </p:nvSpPr>
          <p:spPr>
            <a:xfrm>
              <a:off x="8076162" y="7177914"/>
              <a:ext cx="185188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8" h="21600" fill="norm" stroke="1" extrusionOk="0">
                  <a:moveTo>
                    <a:pt x="20998" y="0"/>
                  </a:moveTo>
                  <a:cubicBezTo>
                    <a:pt x="16438" y="1616"/>
                    <a:pt x="11878" y="3233"/>
                    <a:pt x="8038" y="5437"/>
                  </a:cubicBezTo>
                  <a:cubicBezTo>
                    <a:pt x="4198" y="7641"/>
                    <a:pt x="1078" y="10433"/>
                    <a:pt x="238" y="12857"/>
                  </a:cubicBezTo>
                  <a:cubicBezTo>
                    <a:pt x="-602" y="15282"/>
                    <a:pt x="838" y="17339"/>
                    <a:pt x="3718" y="18735"/>
                  </a:cubicBezTo>
                  <a:cubicBezTo>
                    <a:pt x="6598" y="20131"/>
                    <a:pt x="10918" y="20865"/>
                    <a:pt x="1523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8" name="Line"/>
            <p:cNvSpPr/>
            <p:nvPr/>
          </p:nvSpPr>
          <p:spPr>
            <a:xfrm>
              <a:off x="8343900" y="7171564"/>
              <a:ext cx="158750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5100"/>
                    <a:pt x="8640" y="10200"/>
                    <a:pt x="12240" y="13800"/>
                  </a:cubicBezTo>
                  <a:cubicBezTo>
                    <a:pt x="15840" y="17400"/>
                    <a:pt x="18720" y="195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79" name="Line"/>
            <p:cNvSpPr/>
            <p:nvPr/>
          </p:nvSpPr>
          <p:spPr>
            <a:xfrm>
              <a:off x="8483599" y="7184264"/>
              <a:ext cx="44451" cy="317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514" y="2736"/>
                    <a:pt x="15429" y="5472"/>
                    <a:pt x="11829" y="9072"/>
                  </a:cubicBezTo>
                  <a:cubicBezTo>
                    <a:pt x="8229" y="12672"/>
                    <a:pt x="4114" y="1713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0" name="Line"/>
            <p:cNvSpPr/>
            <p:nvPr/>
          </p:nvSpPr>
          <p:spPr>
            <a:xfrm>
              <a:off x="8569822" y="7412864"/>
              <a:ext cx="21729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7" h="21600" fill="norm" stroke="1" extrusionOk="0">
                  <a:moveTo>
                    <a:pt x="20157" y="0"/>
                  </a:moveTo>
                  <a:cubicBezTo>
                    <a:pt x="12302" y="2618"/>
                    <a:pt x="4448" y="5236"/>
                    <a:pt x="1502" y="8836"/>
                  </a:cubicBezTo>
                  <a:cubicBezTo>
                    <a:pt x="-1443" y="12436"/>
                    <a:pt x="521" y="17018"/>
                    <a:pt x="248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1" name="Line"/>
            <p:cNvSpPr/>
            <p:nvPr/>
          </p:nvSpPr>
          <p:spPr>
            <a:xfrm>
              <a:off x="8622168" y="7279514"/>
              <a:ext cx="20182" cy="30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95" h="20442" fill="norm" stroke="1" extrusionOk="0">
                  <a:moveTo>
                    <a:pt x="20595" y="0"/>
                  </a:moveTo>
                  <a:cubicBezTo>
                    <a:pt x="9795" y="1440"/>
                    <a:pt x="-1005" y="2880"/>
                    <a:pt x="75" y="7200"/>
                  </a:cubicBezTo>
                  <a:cubicBezTo>
                    <a:pt x="1155" y="11520"/>
                    <a:pt x="14115" y="18720"/>
                    <a:pt x="16275" y="20160"/>
                  </a:cubicBezTo>
                  <a:cubicBezTo>
                    <a:pt x="18435" y="21600"/>
                    <a:pt x="9795" y="17280"/>
                    <a:pt x="1155" y="1296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2" name="Line"/>
            <p:cNvSpPr/>
            <p:nvPr/>
          </p:nvSpPr>
          <p:spPr>
            <a:xfrm>
              <a:off x="8845550" y="7349364"/>
              <a:ext cx="1524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3" name="Line"/>
            <p:cNvSpPr/>
            <p:nvPr/>
          </p:nvSpPr>
          <p:spPr>
            <a:xfrm>
              <a:off x="9144000" y="7203314"/>
              <a:ext cx="120650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168" y="4320"/>
                    <a:pt x="8337" y="8640"/>
                    <a:pt x="11937" y="12240"/>
                  </a:cubicBezTo>
                  <a:cubicBezTo>
                    <a:pt x="15537" y="15840"/>
                    <a:pt x="18568" y="1872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4" name="Line"/>
            <p:cNvSpPr/>
            <p:nvPr/>
          </p:nvSpPr>
          <p:spPr>
            <a:xfrm>
              <a:off x="9207500" y="7279514"/>
              <a:ext cx="114300" cy="23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2919"/>
                    <a:pt x="16800" y="5838"/>
                    <a:pt x="13200" y="9438"/>
                  </a:cubicBezTo>
                  <a:cubicBezTo>
                    <a:pt x="9600" y="13038"/>
                    <a:pt x="4800" y="1731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5" name="Line"/>
            <p:cNvSpPr/>
            <p:nvPr/>
          </p:nvSpPr>
          <p:spPr>
            <a:xfrm>
              <a:off x="9131299" y="7114414"/>
              <a:ext cx="23495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141" y="15300"/>
                    <a:pt x="4281" y="9000"/>
                    <a:pt x="7881" y="5400"/>
                  </a:cubicBezTo>
                  <a:cubicBezTo>
                    <a:pt x="11481" y="1800"/>
                    <a:pt x="16541" y="9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6" name="Line"/>
            <p:cNvSpPr/>
            <p:nvPr/>
          </p:nvSpPr>
          <p:spPr>
            <a:xfrm>
              <a:off x="9410700" y="7203314"/>
              <a:ext cx="116512" cy="330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59" h="21600" fill="norm" stroke="1" extrusionOk="0">
                  <a:moveTo>
                    <a:pt x="13642" y="0"/>
                  </a:moveTo>
                  <a:cubicBezTo>
                    <a:pt x="15537" y="277"/>
                    <a:pt x="17432" y="554"/>
                    <a:pt x="18947" y="1869"/>
                  </a:cubicBezTo>
                  <a:cubicBezTo>
                    <a:pt x="20463" y="3185"/>
                    <a:pt x="21600" y="5538"/>
                    <a:pt x="20274" y="8515"/>
                  </a:cubicBezTo>
                  <a:cubicBezTo>
                    <a:pt x="18947" y="11492"/>
                    <a:pt x="15158" y="15092"/>
                    <a:pt x="11368" y="17377"/>
                  </a:cubicBezTo>
                  <a:cubicBezTo>
                    <a:pt x="7579" y="19662"/>
                    <a:pt x="3789" y="2063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7" name="Line"/>
            <p:cNvSpPr/>
            <p:nvPr/>
          </p:nvSpPr>
          <p:spPr>
            <a:xfrm>
              <a:off x="9592405" y="7026694"/>
              <a:ext cx="116746" cy="1702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4" h="21451" fill="norm" stroke="1" extrusionOk="0">
                  <a:moveTo>
                    <a:pt x="445" y="3851"/>
                  </a:moveTo>
                  <a:cubicBezTo>
                    <a:pt x="1217" y="2518"/>
                    <a:pt x="1988" y="1184"/>
                    <a:pt x="3531" y="518"/>
                  </a:cubicBezTo>
                  <a:cubicBezTo>
                    <a:pt x="5074" y="-149"/>
                    <a:pt x="7388" y="-149"/>
                    <a:pt x="9317" y="384"/>
                  </a:cubicBezTo>
                  <a:cubicBezTo>
                    <a:pt x="11245" y="918"/>
                    <a:pt x="12788" y="1984"/>
                    <a:pt x="12595" y="4518"/>
                  </a:cubicBezTo>
                  <a:cubicBezTo>
                    <a:pt x="12403" y="7051"/>
                    <a:pt x="10474" y="11051"/>
                    <a:pt x="8545" y="13451"/>
                  </a:cubicBezTo>
                  <a:cubicBezTo>
                    <a:pt x="6617" y="15851"/>
                    <a:pt x="4688" y="16651"/>
                    <a:pt x="2953" y="17451"/>
                  </a:cubicBezTo>
                  <a:cubicBezTo>
                    <a:pt x="1217" y="18251"/>
                    <a:pt x="-326" y="19051"/>
                    <a:pt x="60" y="19451"/>
                  </a:cubicBezTo>
                  <a:cubicBezTo>
                    <a:pt x="445" y="19851"/>
                    <a:pt x="2760" y="19851"/>
                    <a:pt x="6617" y="20118"/>
                  </a:cubicBezTo>
                  <a:cubicBezTo>
                    <a:pt x="10474" y="20384"/>
                    <a:pt x="15874" y="20918"/>
                    <a:pt x="21274" y="2145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8" name="Line"/>
            <p:cNvSpPr/>
            <p:nvPr/>
          </p:nvSpPr>
          <p:spPr>
            <a:xfrm>
              <a:off x="6838950" y="1245883"/>
              <a:ext cx="4337050" cy="19178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78" fill="norm" stroke="1" extrusionOk="0">
                  <a:moveTo>
                    <a:pt x="0" y="584"/>
                  </a:moveTo>
                  <a:cubicBezTo>
                    <a:pt x="11" y="465"/>
                    <a:pt x="21" y="346"/>
                    <a:pt x="37" y="227"/>
                  </a:cubicBezTo>
                  <a:cubicBezTo>
                    <a:pt x="53" y="108"/>
                    <a:pt x="74" y="-11"/>
                    <a:pt x="95" y="1"/>
                  </a:cubicBezTo>
                  <a:cubicBezTo>
                    <a:pt x="116" y="13"/>
                    <a:pt x="137" y="156"/>
                    <a:pt x="174" y="584"/>
                  </a:cubicBezTo>
                  <a:cubicBezTo>
                    <a:pt x="211" y="1013"/>
                    <a:pt x="264" y="1727"/>
                    <a:pt x="316" y="2537"/>
                  </a:cubicBezTo>
                  <a:cubicBezTo>
                    <a:pt x="369" y="3347"/>
                    <a:pt x="422" y="4252"/>
                    <a:pt x="474" y="5157"/>
                  </a:cubicBezTo>
                  <a:cubicBezTo>
                    <a:pt x="527" y="6062"/>
                    <a:pt x="580" y="6967"/>
                    <a:pt x="638" y="7860"/>
                  </a:cubicBezTo>
                  <a:cubicBezTo>
                    <a:pt x="696" y="8753"/>
                    <a:pt x="759" y="9634"/>
                    <a:pt x="822" y="10515"/>
                  </a:cubicBezTo>
                  <a:cubicBezTo>
                    <a:pt x="886" y="11396"/>
                    <a:pt x="949" y="12277"/>
                    <a:pt x="986" y="13159"/>
                  </a:cubicBezTo>
                  <a:cubicBezTo>
                    <a:pt x="1023" y="14040"/>
                    <a:pt x="1033" y="14921"/>
                    <a:pt x="1028" y="15742"/>
                  </a:cubicBezTo>
                  <a:cubicBezTo>
                    <a:pt x="1023" y="16564"/>
                    <a:pt x="1001" y="17326"/>
                    <a:pt x="954" y="18017"/>
                  </a:cubicBezTo>
                  <a:cubicBezTo>
                    <a:pt x="907" y="18707"/>
                    <a:pt x="833" y="19327"/>
                    <a:pt x="785" y="19803"/>
                  </a:cubicBezTo>
                  <a:cubicBezTo>
                    <a:pt x="738" y="20279"/>
                    <a:pt x="717" y="20613"/>
                    <a:pt x="754" y="20863"/>
                  </a:cubicBezTo>
                  <a:cubicBezTo>
                    <a:pt x="791" y="21113"/>
                    <a:pt x="886" y="21279"/>
                    <a:pt x="1091" y="21398"/>
                  </a:cubicBezTo>
                  <a:cubicBezTo>
                    <a:pt x="1297" y="21518"/>
                    <a:pt x="1613" y="21589"/>
                    <a:pt x="1992" y="21577"/>
                  </a:cubicBezTo>
                  <a:cubicBezTo>
                    <a:pt x="2372" y="21565"/>
                    <a:pt x="2815" y="21470"/>
                    <a:pt x="3226" y="21375"/>
                  </a:cubicBezTo>
                  <a:cubicBezTo>
                    <a:pt x="3637" y="21279"/>
                    <a:pt x="4016" y="21184"/>
                    <a:pt x="4359" y="21101"/>
                  </a:cubicBezTo>
                  <a:cubicBezTo>
                    <a:pt x="4702" y="21017"/>
                    <a:pt x="5007" y="20946"/>
                    <a:pt x="5329" y="20886"/>
                  </a:cubicBezTo>
                  <a:cubicBezTo>
                    <a:pt x="5650" y="20827"/>
                    <a:pt x="5988" y="20779"/>
                    <a:pt x="6362" y="20720"/>
                  </a:cubicBezTo>
                  <a:cubicBezTo>
                    <a:pt x="6736" y="20660"/>
                    <a:pt x="7147" y="20589"/>
                    <a:pt x="7558" y="20517"/>
                  </a:cubicBezTo>
                  <a:cubicBezTo>
                    <a:pt x="7970" y="20446"/>
                    <a:pt x="8381" y="20374"/>
                    <a:pt x="8813" y="20303"/>
                  </a:cubicBezTo>
                  <a:cubicBezTo>
                    <a:pt x="9245" y="20232"/>
                    <a:pt x="9698" y="20160"/>
                    <a:pt x="10162" y="20101"/>
                  </a:cubicBezTo>
                  <a:cubicBezTo>
                    <a:pt x="10626" y="20041"/>
                    <a:pt x="11100" y="19993"/>
                    <a:pt x="11564" y="19946"/>
                  </a:cubicBezTo>
                  <a:cubicBezTo>
                    <a:pt x="12028" y="19898"/>
                    <a:pt x="12481" y="19851"/>
                    <a:pt x="12935" y="19815"/>
                  </a:cubicBezTo>
                  <a:cubicBezTo>
                    <a:pt x="13388" y="19779"/>
                    <a:pt x="13841" y="19755"/>
                    <a:pt x="14189" y="19731"/>
                  </a:cubicBezTo>
                  <a:cubicBezTo>
                    <a:pt x="14537" y="19708"/>
                    <a:pt x="14780" y="19684"/>
                    <a:pt x="15127" y="19660"/>
                  </a:cubicBezTo>
                  <a:cubicBezTo>
                    <a:pt x="15475" y="19636"/>
                    <a:pt x="15929" y="19612"/>
                    <a:pt x="16361" y="19589"/>
                  </a:cubicBezTo>
                  <a:cubicBezTo>
                    <a:pt x="16793" y="19565"/>
                    <a:pt x="17204" y="19541"/>
                    <a:pt x="17684" y="19529"/>
                  </a:cubicBezTo>
                  <a:cubicBezTo>
                    <a:pt x="18163" y="19517"/>
                    <a:pt x="18712" y="19517"/>
                    <a:pt x="19207" y="19529"/>
                  </a:cubicBezTo>
                  <a:cubicBezTo>
                    <a:pt x="19702" y="19541"/>
                    <a:pt x="20145" y="19565"/>
                    <a:pt x="20535" y="19600"/>
                  </a:cubicBezTo>
                  <a:cubicBezTo>
                    <a:pt x="20925" y="19636"/>
                    <a:pt x="21263" y="19684"/>
                    <a:pt x="21600" y="1973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89" name="Line"/>
            <p:cNvSpPr/>
            <p:nvPr/>
          </p:nvSpPr>
          <p:spPr>
            <a:xfrm>
              <a:off x="7353300" y="1450214"/>
              <a:ext cx="6350" cy="254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5400"/>
                    <a:pt x="14400" y="10800"/>
                    <a:pt x="18000" y="14400"/>
                  </a:cubicBezTo>
                  <a:cubicBezTo>
                    <a:pt x="21600" y="18000"/>
                    <a:pt x="21600" y="19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0" name="Line"/>
            <p:cNvSpPr/>
            <p:nvPr/>
          </p:nvSpPr>
          <p:spPr>
            <a:xfrm>
              <a:off x="7226300" y="1399414"/>
              <a:ext cx="330200" cy="101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908" y="17100"/>
                    <a:pt x="5815" y="12600"/>
                    <a:pt x="9415" y="9000"/>
                  </a:cubicBezTo>
                  <a:cubicBezTo>
                    <a:pt x="13015" y="5400"/>
                    <a:pt x="17308" y="27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1" name="Line"/>
            <p:cNvSpPr/>
            <p:nvPr/>
          </p:nvSpPr>
          <p:spPr>
            <a:xfrm>
              <a:off x="7283450" y="1672464"/>
              <a:ext cx="222250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06" y="18600"/>
                    <a:pt x="411" y="15600"/>
                    <a:pt x="1954" y="13500"/>
                  </a:cubicBezTo>
                  <a:cubicBezTo>
                    <a:pt x="3497" y="11400"/>
                    <a:pt x="6377" y="10200"/>
                    <a:pt x="9874" y="8100"/>
                  </a:cubicBezTo>
                  <a:cubicBezTo>
                    <a:pt x="13371" y="6000"/>
                    <a:pt x="17486" y="30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2" name="Line"/>
            <p:cNvSpPr/>
            <p:nvPr/>
          </p:nvSpPr>
          <p:spPr>
            <a:xfrm>
              <a:off x="7620000" y="1342068"/>
              <a:ext cx="120040" cy="3667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0" h="21267" fill="norm" stroke="1" extrusionOk="0">
                  <a:moveTo>
                    <a:pt x="20111" y="5166"/>
                  </a:moveTo>
                  <a:cubicBezTo>
                    <a:pt x="20483" y="4430"/>
                    <a:pt x="20856" y="3693"/>
                    <a:pt x="21042" y="2773"/>
                  </a:cubicBezTo>
                  <a:cubicBezTo>
                    <a:pt x="21228" y="1852"/>
                    <a:pt x="21228" y="748"/>
                    <a:pt x="19366" y="257"/>
                  </a:cubicBezTo>
                  <a:cubicBezTo>
                    <a:pt x="17504" y="-234"/>
                    <a:pt x="13780" y="-111"/>
                    <a:pt x="10056" y="1423"/>
                  </a:cubicBezTo>
                  <a:cubicBezTo>
                    <a:pt x="6331" y="2957"/>
                    <a:pt x="2607" y="5902"/>
                    <a:pt x="1118" y="9216"/>
                  </a:cubicBezTo>
                  <a:cubicBezTo>
                    <a:pt x="-372" y="12530"/>
                    <a:pt x="373" y="16211"/>
                    <a:pt x="1118" y="18359"/>
                  </a:cubicBezTo>
                  <a:cubicBezTo>
                    <a:pt x="1862" y="20507"/>
                    <a:pt x="2607" y="21121"/>
                    <a:pt x="2421" y="21243"/>
                  </a:cubicBezTo>
                  <a:cubicBezTo>
                    <a:pt x="2235" y="21366"/>
                    <a:pt x="1118" y="20998"/>
                    <a:pt x="0" y="2063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3" name="Line"/>
            <p:cNvSpPr/>
            <p:nvPr/>
          </p:nvSpPr>
          <p:spPr>
            <a:xfrm>
              <a:off x="7538446" y="1551814"/>
              <a:ext cx="221254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3" h="21600" fill="norm" stroke="1" extrusionOk="0">
                  <a:moveTo>
                    <a:pt x="2372" y="21600"/>
                  </a:moveTo>
                  <a:cubicBezTo>
                    <a:pt x="1137" y="21000"/>
                    <a:pt x="-97" y="20400"/>
                    <a:pt x="6" y="19200"/>
                  </a:cubicBezTo>
                  <a:cubicBezTo>
                    <a:pt x="109" y="18000"/>
                    <a:pt x="1549" y="16200"/>
                    <a:pt x="5354" y="12900"/>
                  </a:cubicBezTo>
                  <a:cubicBezTo>
                    <a:pt x="9160" y="9600"/>
                    <a:pt x="15332" y="4800"/>
                    <a:pt x="21503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4" name="Line"/>
            <p:cNvSpPr/>
            <p:nvPr/>
          </p:nvSpPr>
          <p:spPr>
            <a:xfrm>
              <a:off x="7372350" y="1932814"/>
              <a:ext cx="25400" cy="3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1964"/>
                    <a:pt x="0" y="3927"/>
                    <a:pt x="2700" y="7200"/>
                  </a:cubicBezTo>
                  <a:cubicBezTo>
                    <a:pt x="5400" y="10473"/>
                    <a:pt x="10800" y="15055"/>
                    <a:pt x="14400" y="17673"/>
                  </a:cubicBezTo>
                  <a:cubicBezTo>
                    <a:pt x="18000" y="20291"/>
                    <a:pt x="19800" y="2094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5" name="Line"/>
            <p:cNvSpPr/>
            <p:nvPr/>
          </p:nvSpPr>
          <p:spPr>
            <a:xfrm>
              <a:off x="7556500" y="2028064"/>
              <a:ext cx="31750" cy="222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440" y="4320"/>
                    <a:pt x="2880" y="8640"/>
                    <a:pt x="6480" y="12240"/>
                  </a:cubicBezTo>
                  <a:cubicBezTo>
                    <a:pt x="10080" y="15840"/>
                    <a:pt x="15840" y="1872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6" name="Line"/>
            <p:cNvSpPr/>
            <p:nvPr/>
          </p:nvSpPr>
          <p:spPr>
            <a:xfrm>
              <a:off x="7423150" y="1983614"/>
              <a:ext cx="279400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309" y="16364"/>
                    <a:pt x="2618" y="11127"/>
                    <a:pt x="4991" y="7855"/>
                  </a:cubicBezTo>
                  <a:cubicBezTo>
                    <a:pt x="7364" y="4582"/>
                    <a:pt x="10800" y="3273"/>
                    <a:pt x="13745" y="2291"/>
                  </a:cubicBezTo>
                  <a:cubicBezTo>
                    <a:pt x="16691" y="1309"/>
                    <a:pt x="19145" y="65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7" name="Line"/>
            <p:cNvSpPr/>
            <p:nvPr/>
          </p:nvSpPr>
          <p:spPr>
            <a:xfrm>
              <a:off x="7823200" y="1875664"/>
              <a:ext cx="57150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000" y="2989"/>
                    <a:pt x="8000" y="5977"/>
                    <a:pt x="11600" y="9577"/>
                  </a:cubicBezTo>
                  <a:cubicBezTo>
                    <a:pt x="15200" y="13177"/>
                    <a:pt x="18400" y="1738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8" name="Line"/>
            <p:cNvSpPr/>
            <p:nvPr/>
          </p:nvSpPr>
          <p:spPr>
            <a:xfrm>
              <a:off x="8083550" y="1932814"/>
              <a:ext cx="207373" cy="241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6" h="21600" fill="norm" stroke="1" extrusionOk="0">
                  <a:moveTo>
                    <a:pt x="0" y="0"/>
                  </a:moveTo>
                  <a:cubicBezTo>
                    <a:pt x="5018" y="1895"/>
                    <a:pt x="10036" y="3789"/>
                    <a:pt x="13091" y="4832"/>
                  </a:cubicBezTo>
                  <a:cubicBezTo>
                    <a:pt x="16145" y="5874"/>
                    <a:pt x="17236" y="6063"/>
                    <a:pt x="18327" y="6442"/>
                  </a:cubicBezTo>
                  <a:cubicBezTo>
                    <a:pt x="19418" y="6821"/>
                    <a:pt x="20509" y="7389"/>
                    <a:pt x="21055" y="8147"/>
                  </a:cubicBezTo>
                  <a:cubicBezTo>
                    <a:pt x="21600" y="8905"/>
                    <a:pt x="21600" y="9853"/>
                    <a:pt x="19855" y="11653"/>
                  </a:cubicBezTo>
                  <a:cubicBezTo>
                    <a:pt x="18109" y="13453"/>
                    <a:pt x="14618" y="16105"/>
                    <a:pt x="12655" y="17905"/>
                  </a:cubicBezTo>
                  <a:cubicBezTo>
                    <a:pt x="10691" y="19705"/>
                    <a:pt x="10255" y="20653"/>
                    <a:pt x="9818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299" name="Line"/>
            <p:cNvSpPr/>
            <p:nvPr/>
          </p:nvSpPr>
          <p:spPr>
            <a:xfrm>
              <a:off x="8576034" y="1901064"/>
              <a:ext cx="123467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99" h="21600" fill="norm" stroke="1" extrusionOk="0">
                  <a:moveTo>
                    <a:pt x="12359" y="0"/>
                  </a:moveTo>
                  <a:cubicBezTo>
                    <a:pt x="10559" y="0"/>
                    <a:pt x="8759" y="0"/>
                    <a:pt x="6419" y="2100"/>
                  </a:cubicBezTo>
                  <a:cubicBezTo>
                    <a:pt x="4079" y="4200"/>
                    <a:pt x="1199" y="8400"/>
                    <a:pt x="299" y="12000"/>
                  </a:cubicBezTo>
                  <a:cubicBezTo>
                    <a:pt x="-601" y="15600"/>
                    <a:pt x="479" y="18600"/>
                    <a:pt x="4259" y="20100"/>
                  </a:cubicBezTo>
                  <a:cubicBezTo>
                    <a:pt x="8039" y="21600"/>
                    <a:pt x="14519" y="21600"/>
                    <a:pt x="20999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0" name="Line"/>
            <p:cNvSpPr/>
            <p:nvPr/>
          </p:nvSpPr>
          <p:spPr>
            <a:xfrm>
              <a:off x="8826500" y="2078864"/>
              <a:ext cx="31750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1" name="Line"/>
            <p:cNvSpPr/>
            <p:nvPr/>
          </p:nvSpPr>
          <p:spPr>
            <a:xfrm>
              <a:off x="9410700" y="1842082"/>
              <a:ext cx="297510" cy="3860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0" h="21413" fill="norm" stroke="1" extrusionOk="0">
                  <a:moveTo>
                    <a:pt x="0" y="1510"/>
                  </a:moveTo>
                  <a:cubicBezTo>
                    <a:pt x="304" y="924"/>
                    <a:pt x="608" y="337"/>
                    <a:pt x="1141" y="102"/>
                  </a:cubicBezTo>
                  <a:cubicBezTo>
                    <a:pt x="1673" y="-133"/>
                    <a:pt x="2434" y="-16"/>
                    <a:pt x="3270" y="1041"/>
                  </a:cubicBezTo>
                  <a:cubicBezTo>
                    <a:pt x="4107" y="2097"/>
                    <a:pt x="5020" y="4093"/>
                    <a:pt x="5172" y="5737"/>
                  </a:cubicBezTo>
                  <a:cubicBezTo>
                    <a:pt x="5324" y="7380"/>
                    <a:pt x="4715" y="8671"/>
                    <a:pt x="4107" y="9493"/>
                  </a:cubicBezTo>
                  <a:cubicBezTo>
                    <a:pt x="3499" y="10315"/>
                    <a:pt x="2890" y="10667"/>
                    <a:pt x="2586" y="10550"/>
                  </a:cubicBezTo>
                  <a:cubicBezTo>
                    <a:pt x="2282" y="10432"/>
                    <a:pt x="2282" y="9845"/>
                    <a:pt x="2966" y="8554"/>
                  </a:cubicBezTo>
                  <a:cubicBezTo>
                    <a:pt x="3651" y="7263"/>
                    <a:pt x="5020" y="5267"/>
                    <a:pt x="6161" y="4034"/>
                  </a:cubicBezTo>
                  <a:cubicBezTo>
                    <a:pt x="7301" y="2802"/>
                    <a:pt x="8214" y="2332"/>
                    <a:pt x="9051" y="1921"/>
                  </a:cubicBezTo>
                  <a:cubicBezTo>
                    <a:pt x="9887" y="1510"/>
                    <a:pt x="10648" y="1158"/>
                    <a:pt x="11104" y="1276"/>
                  </a:cubicBezTo>
                  <a:cubicBezTo>
                    <a:pt x="11561" y="1393"/>
                    <a:pt x="11713" y="1980"/>
                    <a:pt x="12017" y="2508"/>
                  </a:cubicBezTo>
                  <a:cubicBezTo>
                    <a:pt x="12321" y="3037"/>
                    <a:pt x="12777" y="3506"/>
                    <a:pt x="13234" y="3506"/>
                  </a:cubicBezTo>
                  <a:cubicBezTo>
                    <a:pt x="13690" y="3506"/>
                    <a:pt x="14146" y="3037"/>
                    <a:pt x="14527" y="2508"/>
                  </a:cubicBezTo>
                  <a:cubicBezTo>
                    <a:pt x="14907" y="1980"/>
                    <a:pt x="15211" y="1393"/>
                    <a:pt x="14983" y="1276"/>
                  </a:cubicBezTo>
                  <a:cubicBezTo>
                    <a:pt x="14755" y="1158"/>
                    <a:pt x="13994" y="1510"/>
                    <a:pt x="13082" y="2626"/>
                  </a:cubicBezTo>
                  <a:cubicBezTo>
                    <a:pt x="12169" y="3741"/>
                    <a:pt x="11104" y="5619"/>
                    <a:pt x="10648" y="6852"/>
                  </a:cubicBezTo>
                  <a:cubicBezTo>
                    <a:pt x="10192" y="8084"/>
                    <a:pt x="10344" y="8671"/>
                    <a:pt x="10800" y="9024"/>
                  </a:cubicBezTo>
                  <a:cubicBezTo>
                    <a:pt x="11256" y="9376"/>
                    <a:pt x="12017" y="9493"/>
                    <a:pt x="13310" y="9200"/>
                  </a:cubicBezTo>
                  <a:cubicBezTo>
                    <a:pt x="14603" y="8906"/>
                    <a:pt x="16428" y="8202"/>
                    <a:pt x="17949" y="7321"/>
                  </a:cubicBezTo>
                  <a:cubicBezTo>
                    <a:pt x="19470" y="6441"/>
                    <a:pt x="20687" y="5384"/>
                    <a:pt x="21144" y="5443"/>
                  </a:cubicBezTo>
                  <a:cubicBezTo>
                    <a:pt x="21600" y="5502"/>
                    <a:pt x="21296" y="6676"/>
                    <a:pt x="21068" y="8789"/>
                  </a:cubicBezTo>
                  <a:cubicBezTo>
                    <a:pt x="20839" y="10902"/>
                    <a:pt x="20687" y="13954"/>
                    <a:pt x="20535" y="16008"/>
                  </a:cubicBezTo>
                  <a:cubicBezTo>
                    <a:pt x="20383" y="18063"/>
                    <a:pt x="20231" y="19119"/>
                    <a:pt x="19851" y="19941"/>
                  </a:cubicBezTo>
                  <a:cubicBezTo>
                    <a:pt x="19470" y="20763"/>
                    <a:pt x="18862" y="21350"/>
                    <a:pt x="18330" y="21408"/>
                  </a:cubicBezTo>
                  <a:cubicBezTo>
                    <a:pt x="17797" y="21467"/>
                    <a:pt x="17341" y="20997"/>
                    <a:pt x="16885" y="20058"/>
                  </a:cubicBezTo>
                  <a:cubicBezTo>
                    <a:pt x="16428" y="19119"/>
                    <a:pt x="15972" y="17710"/>
                    <a:pt x="15515" y="1630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2" name="Line"/>
            <p:cNvSpPr/>
            <p:nvPr/>
          </p:nvSpPr>
          <p:spPr>
            <a:xfrm>
              <a:off x="9709150" y="1818514"/>
              <a:ext cx="254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3" name="Line"/>
            <p:cNvSpPr/>
            <p:nvPr/>
          </p:nvSpPr>
          <p:spPr>
            <a:xfrm>
              <a:off x="9785883" y="1840528"/>
              <a:ext cx="69318" cy="155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5" h="21197" fill="norm" stroke="1" extrusionOk="0">
                  <a:moveTo>
                    <a:pt x="1799" y="11693"/>
                  </a:moveTo>
                  <a:cubicBezTo>
                    <a:pt x="5726" y="9389"/>
                    <a:pt x="9653" y="7085"/>
                    <a:pt x="12926" y="4925"/>
                  </a:cubicBezTo>
                  <a:cubicBezTo>
                    <a:pt x="16199" y="2765"/>
                    <a:pt x="18817" y="749"/>
                    <a:pt x="18490" y="173"/>
                  </a:cubicBezTo>
                  <a:cubicBezTo>
                    <a:pt x="18162" y="-403"/>
                    <a:pt x="14890" y="461"/>
                    <a:pt x="11290" y="2765"/>
                  </a:cubicBezTo>
                  <a:cubicBezTo>
                    <a:pt x="7690" y="5069"/>
                    <a:pt x="3762" y="8813"/>
                    <a:pt x="1799" y="11405"/>
                  </a:cubicBezTo>
                  <a:cubicBezTo>
                    <a:pt x="-165" y="13997"/>
                    <a:pt x="-165" y="15437"/>
                    <a:pt x="162" y="16877"/>
                  </a:cubicBezTo>
                  <a:cubicBezTo>
                    <a:pt x="490" y="18317"/>
                    <a:pt x="1144" y="19757"/>
                    <a:pt x="4744" y="20477"/>
                  </a:cubicBezTo>
                  <a:cubicBezTo>
                    <a:pt x="8344" y="21197"/>
                    <a:pt x="14890" y="21197"/>
                    <a:pt x="21435" y="2119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4" name="Line"/>
            <p:cNvSpPr/>
            <p:nvPr/>
          </p:nvSpPr>
          <p:spPr>
            <a:xfrm>
              <a:off x="9896240" y="1847819"/>
              <a:ext cx="105010" cy="1380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2" h="21028" fill="norm" stroke="1" extrusionOk="0">
                  <a:moveTo>
                    <a:pt x="21432" y="2307"/>
                  </a:moveTo>
                  <a:cubicBezTo>
                    <a:pt x="18840" y="1018"/>
                    <a:pt x="16248" y="-272"/>
                    <a:pt x="13008" y="50"/>
                  </a:cubicBezTo>
                  <a:cubicBezTo>
                    <a:pt x="9768" y="373"/>
                    <a:pt x="5880" y="2307"/>
                    <a:pt x="3504" y="5209"/>
                  </a:cubicBezTo>
                  <a:cubicBezTo>
                    <a:pt x="1128" y="8110"/>
                    <a:pt x="264" y="11979"/>
                    <a:pt x="48" y="14880"/>
                  </a:cubicBezTo>
                  <a:cubicBezTo>
                    <a:pt x="-168" y="17782"/>
                    <a:pt x="264" y="19716"/>
                    <a:pt x="3072" y="20522"/>
                  </a:cubicBezTo>
                  <a:cubicBezTo>
                    <a:pt x="5880" y="21328"/>
                    <a:pt x="11064" y="21006"/>
                    <a:pt x="16248" y="20683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5" name="Line"/>
            <p:cNvSpPr/>
            <p:nvPr/>
          </p:nvSpPr>
          <p:spPr>
            <a:xfrm>
              <a:off x="10060516" y="1678814"/>
              <a:ext cx="55035" cy="338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6" fill="norm" stroke="1" extrusionOk="0">
                  <a:moveTo>
                    <a:pt x="11631" y="0"/>
                  </a:moveTo>
                  <a:cubicBezTo>
                    <a:pt x="8308" y="402"/>
                    <a:pt x="4985" y="805"/>
                    <a:pt x="2908" y="1811"/>
                  </a:cubicBezTo>
                  <a:cubicBezTo>
                    <a:pt x="831" y="2817"/>
                    <a:pt x="0" y="4427"/>
                    <a:pt x="0" y="7379"/>
                  </a:cubicBezTo>
                  <a:cubicBezTo>
                    <a:pt x="0" y="10330"/>
                    <a:pt x="831" y="14624"/>
                    <a:pt x="2492" y="17240"/>
                  </a:cubicBezTo>
                  <a:cubicBezTo>
                    <a:pt x="4154" y="19856"/>
                    <a:pt x="6646" y="20795"/>
                    <a:pt x="9969" y="21198"/>
                  </a:cubicBezTo>
                  <a:cubicBezTo>
                    <a:pt x="13292" y="21600"/>
                    <a:pt x="17446" y="21466"/>
                    <a:pt x="21600" y="2133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6" name="Line"/>
            <p:cNvSpPr/>
            <p:nvPr/>
          </p:nvSpPr>
          <p:spPr>
            <a:xfrm>
              <a:off x="10002246" y="1850264"/>
              <a:ext cx="176804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9" h="21600" fill="norm" stroke="1" extrusionOk="0">
                  <a:moveTo>
                    <a:pt x="2965" y="21600"/>
                  </a:moveTo>
                  <a:cubicBezTo>
                    <a:pt x="1422" y="20160"/>
                    <a:pt x="-121" y="18720"/>
                    <a:pt x="8" y="16560"/>
                  </a:cubicBezTo>
                  <a:cubicBezTo>
                    <a:pt x="136" y="14400"/>
                    <a:pt x="1936" y="11520"/>
                    <a:pt x="5793" y="8640"/>
                  </a:cubicBezTo>
                  <a:cubicBezTo>
                    <a:pt x="9650" y="5760"/>
                    <a:pt x="15565" y="2880"/>
                    <a:pt x="21479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7" name="Line"/>
            <p:cNvSpPr/>
            <p:nvPr/>
          </p:nvSpPr>
          <p:spPr>
            <a:xfrm>
              <a:off x="10579100" y="1697864"/>
              <a:ext cx="44450" cy="374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457" y="2929"/>
                    <a:pt x="11314" y="5858"/>
                    <a:pt x="7714" y="9458"/>
                  </a:cubicBezTo>
                  <a:cubicBezTo>
                    <a:pt x="4114" y="13058"/>
                    <a:pt x="2057" y="1732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8" name="Line"/>
            <p:cNvSpPr/>
            <p:nvPr/>
          </p:nvSpPr>
          <p:spPr>
            <a:xfrm>
              <a:off x="10541000" y="1748408"/>
              <a:ext cx="241296" cy="3241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2" h="21477" fill="norm" stroke="1" extrusionOk="0">
                  <a:moveTo>
                    <a:pt x="0" y="12220"/>
                  </a:moveTo>
                  <a:cubicBezTo>
                    <a:pt x="563" y="11659"/>
                    <a:pt x="1127" y="11098"/>
                    <a:pt x="3005" y="10537"/>
                  </a:cubicBezTo>
                  <a:cubicBezTo>
                    <a:pt x="4883" y="9976"/>
                    <a:pt x="8077" y="9415"/>
                    <a:pt x="10706" y="8293"/>
                  </a:cubicBezTo>
                  <a:cubicBezTo>
                    <a:pt x="13336" y="7171"/>
                    <a:pt x="15402" y="5487"/>
                    <a:pt x="16717" y="4365"/>
                  </a:cubicBezTo>
                  <a:cubicBezTo>
                    <a:pt x="18031" y="3243"/>
                    <a:pt x="18595" y="2682"/>
                    <a:pt x="19346" y="1911"/>
                  </a:cubicBezTo>
                  <a:cubicBezTo>
                    <a:pt x="20097" y="1139"/>
                    <a:pt x="21037" y="158"/>
                    <a:pt x="21318" y="17"/>
                  </a:cubicBezTo>
                  <a:cubicBezTo>
                    <a:pt x="21600" y="-123"/>
                    <a:pt x="21224" y="578"/>
                    <a:pt x="20473" y="3173"/>
                  </a:cubicBezTo>
                  <a:cubicBezTo>
                    <a:pt x="19722" y="5768"/>
                    <a:pt x="18595" y="10256"/>
                    <a:pt x="17937" y="13622"/>
                  </a:cubicBezTo>
                  <a:cubicBezTo>
                    <a:pt x="17280" y="16989"/>
                    <a:pt x="17092" y="19233"/>
                    <a:pt x="16904" y="2147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09" name="Line"/>
            <p:cNvSpPr/>
            <p:nvPr/>
          </p:nvSpPr>
          <p:spPr>
            <a:xfrm>
              <a:off x="10749352" y="2040764"/>
              <a:ext cx="106233" cy="830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47" h="21198" fill="norm" stroke="1" extrusionOk="0">
                  <a:moveTo>
                    <a:pt x="12696" y="4860"/>
                  </a:moveTo>
                  <a:cubicBezTo>
                    <a:pt x="10619" y="3780"/>
                    <a:pt x="8542" y="2700"/>
                    <a:pt x="6466" y="2700"/>
                  </a:cubicBezTo>
                  <a:cubicBezTo>
                    <a:pt x="4389" y="2700"/>
                    <a:pt x="2312" y="3780"/>
                    <a:pt x="1066" y="6210"/>
                  </a:cubicBezTo>
                  <a:cubicBezTo>
                    <a:pt x="-181" y="8640"/>
                    <a:pt x="-596" y="12420"/>
                    <a:pt x="1273" y="15390"/>
                  </a:cubicBezTo>
                  <a:cubicBezTo>
                    <a:pt x="3142" y="18360"/>
                    <a:pt x="7296" y="20520"/>
                    <a:pt x="10619" y="21060"/>
                  </a:cubicBezTo>
                  <a:cubicBezTo>
                    <a:pt x="13942" y="21600"/>
                    <a:pt x="16435" y="20520"/>
                    <a:pt x="18096" y="18360"/>
                  </a:cubicBezTo>
                  <a:cubicBezTo>
                    <a:pt x="19758" y="16200"/>
                    <a:pt x="20589" y="12960"/>
                    <a:pt x="20796" y="9990"/>
                  </a:cubicBezTo>
                  <a:cubicBezTo>
                    <a:pt x="21004" y="7020"/>
                    <a:pt x="20589" y="4320"/>
                    <a:pt x="19342" y="2700"/>
                  </a:cubicBezTo>
                  <a:cubicBezTo>
                    <a:pt x="18096" y="1080"/>
                    <a:pt x="16019" y="540"/>
                    <a:pt x="13942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0" name="Line"/>
            <p:cNvSpPr/>
            <p:nvPr/>
          </p:nvSpPr>
          <p:spPr>
            <a:xfrm>
              <a:off x="8156145" y="2351914"/>
              <a:ext cx="117905" cy="266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8" h="21600" fill="norm" stroke="1" extrusionOk="0">
                  <a:moveTo>
                    <a:pt x="21108" y="0"/>
                  </a:moveTo>
                  <a:cubicBezTo>
                    <a:pt x="16940" y="857"/>
                    <a:pt x="12771" y="1714"/>
                    <a:pt x="9171" y="3686"/>
                  </a:cubicBezTo>
                  <a:cubicBezTo>
                    <a:pt x="5571" y="5657"/>
                    <a:pt x="2540" y="8743"/>
                    <a:pt x="1024" y="11400"/>
                  </a:cubicBezTo>
                  <a:cubicBezTo>
                    <a:pt x="-492" y="14057"/>
                    <a:pt x="-492" y="16286"/>
                    <a:pt x="2161" y="17914"/>
                  </a:cubicBezTo>
                  <a:cubicBezTo>
                    <a:pt x="4813" y="19543"/>
                    <a:pt x="10119" y="20571"/>
                    <a:pt x="15424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1" name="Line"/>
            <p:cNvSpPr/>
            <p:nvPr/>
          </p:nvSpPr>
          <p:spPr>
            <a:xfrm>
              <a:off x="8320516" y="2446348"/>
              <a:ext cx="86884" cy="1722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0" h="21180" fill="norm" stroke="1" extrusionOk="0">
                  <a:moveTo>
                    <a:pt x="21110" y="4004"/>
                  </a:moveTo>
                  <a:cubicBezTo>
                    <a:pt x="19567" y="2703"/>
                    <a:pt x="18024" y="1402"/>
                    <a:pt x="15967" y="621"/>
                  </a:cubicBezTo>
                  <a:cubicBezTo>
                    <a:pt x="13910" y="-160"/>
                    <a:pt x="11339" y="-420"/>
                    <a:pt x="8510" y="1141"/>
                  </a:cubicBezTo>
                  <a:cubicBezTo>
                    <a:pt x="5681" y="2703"/>
                    <a:pt x="2596" y="6086"/>
                    <a:pt x="1053" y="9209"/>
                  </a:cubicBezTo>
                  <a:cubicBezTo>
                    <a:pt x="-490" y="12332"/>
                    <a:pt x="-490" y="15194"/>
                    <a:pt x="2081" y="17146"/>
                  </a:cubicBezTo>
                  <a:cubicBezTo>
                    <a:pt x="4653" y="19098"/>
                    <a:pt x="9796" y="20139"/>
                    <a:pt x="14939" y="2118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2" name="Line"/>
            <p:cNvSpPr/>
            <p:nvPr/>
          </p:nvSpPr>
          <p:spPr>
            <a:xfrm>
              <a:off x="8439149" y="2470047"/>
              <a:ext cx="107951" cy="1380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29" fill="norm" stroke="1" extrusionOk="0">
                  <a:moveTo>
                    <a:pt x="0" y="5220"/>
                  </a:moveTo>
                  <a:cubicBezTo>
                    <a:pt x="0" y="3608"/>
                    <a:pt x="0" y="1996"/>
                    <a:pt x="1482" y="1029"/>
                  </a:cubicBezTo>
                  <a:cubicBezTo>
                    <a:pt x="2965" y="61"/>
                    <a:pt x="5929" y="-261"/>
                    <a:pt x="8259" y="223"/>
                  </a:cubicBezTo>
                  <a:cubicBezTo>
                    <a:pt x="10588" y="706"/>
                    <a:pt x="12282" y="1996"/>
                    <a:pt x="13765" y="4736"/>
                  </a:cubicBezTo>
                  <a:cubicBezTo>
                    <a:pt x="15247" y="7476"/>
                    <a:pt x="16518" y="11667"/>
                    <a:pt x="16941" y="14569"/>
                  </a:cubicBezTo>
                  <a:cubicBezTo>
                    <a:pt x="17365" y="17470"/>
                    <a:pt x="16941" y="19082"/>
                    <a:pt x="15671" y="20049"/>
                  </a:cubicBezTo>
                  <a:cubicBezTo>
                    <a:pt x="14400" y="21017"/>
                    <a:pt x="12282" y="21339"/>
                    <a:pt x="11012" y="20694"/>
                  </a:cubicBezTo>
                  <a:cubicBezTo>
                    <a:pt x="9741" y="20049"/>
                    <a:pt x="9318" y="18438"/>
                    <a:pt x="10165" y="15536"/>
                  </a:cubicBezTo>
                  <a:cubicBezTo>
                    <a:pt x="11012" y="12635"/>
                    <a:pt x="13129" y="8443"/>
                    <a:pt x="15247" y="5864"/>
                  </a:cubicBezTo>
                  <a:cubicBezTo>
                    <a:pt x="17365" y="3285"/>
                    <a:pt x="19482" y="2318"/>
                    <a:pt x="21600" y="135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3" name="Line"/>
            <p:cNvSpPr/>
            <p:nvPr/>
          </p:nvSpPr>
          <p:spPr>
            <a:xfrm>
              <a:off x="8609377" y="2472564"/>
              <a:ext cx="13923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97" h="21600" fill="norm" stroke="1" extrusionOk="0">
                  <a:moveTo>
                    <a:pt x="11040" y="0"/>
                  </a:moveTo>
                  <a:cubicBezTo>
                    <a:pt x="4868" y="5506"/>
                    <a:pt x="-1303" y="11012"/>
                    <a:pt x="240" y="14612"/>
                  </a:cubicBezTo>
                  <a:cubicBezTo>
                    <a:pt x="1783" y="18212"/>
                    <a:pt x="11040" y="19906"/>
                    <a:pt x="20297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4" name="Line"/>
            <p:cNvSpPr/>
            <p:nvPr/>
          </p:nvSpPr>
          <p:spPr>
            <a:xfrm>
              <a:off x="8636000" y="2377314"/>
              <a:ext cx="127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5" name="Line"/>
            <p:cNvSpPr/>
            <p:nvPr/>
          </p:nvSpPr>
          <p:spPr>
            <a:xfrm>
              <a:off x="8721435" y="2288414"/>
              <a:ext cx="130465" cy="3221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3" h="21486" fill="norm" stroke="1" extrusionOk="0">
                  <a:moveTo>
                    <a:pt x="6733" y="0"/>
                  </a:moveTo>
                  <a:cubicBezTo>
                    <a:pt x="4676" y="4659"/>
                    <a:pt x="2619" y="9318"/>
                    <a:pt x="1590" y="12424"/>
                  </a:cubicBezTo>
                  <a:cubicBezTo>
                    <a:pt x="562" y="15529"/>
                    <a:pt x="562" y="17082"/>
                    <a:pt x="733" y="18212"/>
                  </a:cubicBezTo>
                  <a:cubicBezTo>
                    <a:pt x="904" y="19341"/>
                    <a:pt x="1247" y="20047"/>
                    <a:pt x="2104" y="20612"/>
                  </a:cubicBezTo>
                  <a:cubicBezTo>
                    <a:pt x="2962" y="21176"/>
                    <a:pt x="4333" y="21600"/>
                    <a:pt x="5190" y="21459"/>
                  </a:cubicBezTo>
                  <a:cubicBezTo>
                    <a:pt x="6047" y="21318"/>
                    <a:pt x="6390" y="20612"/>
                    <a:pt x="5704" y="19553"/>
                  </a:cubicBezTo>
                  <a:cubicBezTo>
                    <a:pt x="5019" y="18494"/>
                    <a:pt x="3304" y="17082"/>
                    <a:pt x="1933" y="16024"/>
                  </a:cubicBezTo>
                  <a:cubicBezTo>
                    <a:pt x="562" y="14965"/>
                    <a:pt x="-467" y="14259"/>
                    <a:pt x="219" y="13906"/>
                  </a:cubicBezTo>
                  <a:cubicBezTo>
                    <a:pt x="904" y="13553"/>
                    <a:pt x="3304" y="13553"/>
                    <a:pt x="5533" y="13694"/>
                  </a:cubicBezTo>
                  <a:cubicBezTo>
                    <a:pt x="7762" y="13835"/>
                    <a:pt x="9819" y="14118"/>
                    <a:pt x="11533" y="14471"/>
                  </a:cubicBezTo>
                  <a:cubicBezTo>
                    <a:pt x="13247" y="14824"/>
                    <a:pt x="14619" y="15247"/>
                    <a:pt x="15476" y="16094"/>
                  </a:cubicBezTo>
                  <a:cubicBezTo>
                    <a:pt x="16333" y="16941"/>
                    <a:pt x="16676" y="18212"/>
                    <a:pt x="16676" y="18494"/>
                  </a:cubicBezTo>
                  <a:cubicBezTo>
                    <a:pt x="16676" y="18776"/>
                    <a:pt x="16333" y="18071"/>
                    <a:pt x="15990" y="17012"/>
                  </a:cubicBezTo>
                  <a:cubicBezTo>
                    <a:pt x="15647" y="15953"/>
                    <a:pt x="15304" y="14541"/>
                    <a:pt x="15304" y="13482"/>
                  </a:cubicBezTo>
                  <a:cubicBezTo>
                    <a:pt x="15304" y="12424"/>
                    <a:pt x="15647" y="11718"/>
                    <a:pt x="16676" y="11365"/>
                  </a:cubicBezTo>
                  <a:cubicBezTo>
                    <a:pt x="17704" y="11012"/>
                    <a:pt x="19419" y="11012"/>
                    <a:pt x="21133" y="11012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6" name="Line"/>
            <p:cNvSpPr/>
            <p:nvPr/>
          </p:nvSpPr>
          <p:spPr>
            <a:xfrm>
              <a:off x="8875777" y="2230135"/>
              <a:ext cx="319024" cy="375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8" h="21386" fill="norm" stroke="1" extrusionOk="0">
                  <a:moveTo>
                    <a:pt x="4365" y="15631"/>
                  </a:moveTo>
                  <a:cubicBezTo>
                    <a:pt x="3655" y="15631"/>
                    <a:pt x="2944" y="15631"/>
                    <a:pt x="2234" y="15691"/>
                  </a:cubicBezTo>
                  <a:cubicBezTo>
                    <a:pt x="1523" y="15752"/>
                    <a:pt x="813" y="15872"/>
                    <a:pt x="386" y="16536"/>
                  </a:cubicBezTo>
                  <a:cubicBezTo>
                    <a:pt x="-40" y="17200"/>
                    <a:pt x="-182" y="18407"/>
                    <a:pt x="315" y="19372"/>
                  </a:cubicBezTo>
                  <a:cubicBezTo>
                    <a:pt x="813" y="20337"/>
                    <a:pt x="1950" y="21061"/>
                    <a:pt x="3584" y="21061"/>
                  </a:cubicBezTo>
                  <a:cubicBezTo>
                    <a:pt x="5218" y="21061"/>
                    <a:pt x="7350" y="20337"/>
                    <a:pt x="8700" y="19734"/>
                  </a:cubicBezTo>
                  <a:cubicBezTo>
                    <a:pt x="10050" y="19131"/>
                    <a:pt x="10618" y="18648"/>
                    <a:pt x="10973" y="18045"/>
                  </a:cubicBezTo>
                  <a:cubicBezTo>
                    <a:pt x="11329" y="17441"/>
                    <a:pt x="11471" y="16717"/>
                    <a:pt x="11115" y="16657"/>
                  </a:cubicBezTo>
                  <a:cubicBezTo>
                    <a:pt x="10760" y="16597"/>
                    <a:pt x="9907" y="17200"/>
                    <a:pt x="9268" y="17803"/>
                  </a:cubicBezTo>
                  <a:cubicBezTo>
                    <a:pt x="8629" y="18407"/>
                    <a:pt x="8202" y="19010"/>
                    <a:pt x="8344" y="19312"/>
                  </a:cubicBezTo>
                  <a:cubicBezTo>
                    <a:pt x="8486" y="19613"/>
                    <a:pt x="9197" y="19613"/>
                    <a:pt x="9907" y="19975"/>
                  </a:cubicBezTo>
                  <a:cubicBezTo>
                    <a:pt x="10618" y="20337"/>
                    <a:pt x="11329" y="21061"/>
                    <a:pt x="12039" y="21303"/>
                  </a:cubicBezTo>
                  <a:cubicBezTo>
                    <a:pt x="12750" y="21544"/>
                    <a:pt x="13460" y="21303"/>
                    <a:pt x="14242" y="20096"/>
                  </a:cubicBezTo>
                  <a:cubicBezTo>
                    <a:pt x="15023" y="18889"/>
                    <a:pt x="15876" y="16717"/>
                    <a:pt x="16657" y="13459"/>
                  </a:cubicBezTo>
                  <a:cubicBezTo>
                    <a:pt x="17439" y="10201"/>
                    <a:pt x="18150" y="5857"/>
                    <a:pt x="18576" y="3323"/>
                  </a:cubicBezTo>
                  <a:cubicBezTo>
                    <a:pt x="19002" y="789"/>
                    <a:pt x="19144" y="65"/>
                    <a:pt x="19002" y="4"/>
                  </a:cubicBezTo>
                  <a:cubicBezTo>
                    <a:pt x="18860" y="-56"/>
                    <a:pt x="18434" y="547"/>
                    <a:pt x="18007" y="2719"/>
                  </a:cubicBezTo>
                  <a:cubicBezTo>
                    <a:pt x="17581" y="4891"/>
                    <a:pt x="17155" y="8632"/>
                    <a:pt x="17723" y="11589"/>
                  </a:cubicBezTo>
                  <a:cubicBezTo>
                    <a:pt x="18292" y="14545"/>
                    <a:pt x="19855" y="16717"/>
                    <a:pt x="21418" y="18889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7" name="Line"/>
            <p:cNvSpPr/>
            <p:nvPr/>
          </p:nvSpPr>
          <p:spPr>
            <a:xfrm>
              <a:off x="9467850" y="2407933"/>
              <a:ext cx="165100" cy="1818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87" fill="norm" stroke="1" extrusionOk="0">
                  <a:moveTo>
                    <a:pt x="0" y="5286"/>
                  </a:moveTo>
                  <a:cubicBezTo>
                    <a:pt x="1938" y="7741"/>
                    <a:pt x="3877" y="10195"/>
                    <a:pt x="5400" y="12650"/>
                  </a:cubicBezTo>
                  <a:cubicBezTo>
                    <a:pt x="6923" y="15104"/>
                    <a:pt x="8031" y="17559"/>
                    <a:pt x="9138" y="19154"/>
                  </a:cubicBezTo>
                  <a:cubicBezTo>
                    <a:pt x="10246" y="20750"/>
                    <a:pt x="11354" y="21486"/>
                    <a:pt x="12185" y="20872"/>
                  </a:cubicBezTo>
                  <a:cubicBezTo>
                    <a:pt x="13015" y="20259"/>
                    <a:pt x="13569" y="18295"/>
                    <a:pt x="13985" y="15104"/>
                  </a:cubicBezTo>
                  <a:cubicBezTo>
                    <a:pt x="14400" y="11913"/>
                    <a:pt x="14677" y="7495"/>
                    <a:pt x="15092" y="4550"/>
                  </a:cubicBezTo>
                  <a:cubicBezTo>
                    <a:pt x="15508" y="1604"/>
                    <a:pt x="16062" y="131"/>
                    <a:pt x="17169" y="9"/>
                  </a:cubicBezTo>
                  <a:cubicBezTo>
                    <a:pt x="18277" y="-114"/>
                    <a:pt x="19938" y="1113"/>
                    <a:pt x="21600" y="234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8" name="Line"/>
            <p:cNvSpPr/>
            <p:nvPr/>
          </p:nvSpPr>
          <p:spPr>
            <a:xfrm>
              <a:off x="9614896" y="2242269"/>
              <a:ext cx="468905" cy="2980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4" h="21268" fill="norm" stroke="1" extrusionOk="0">
                  <a:moveTo>
                    <a:pt x="3457" y="17341"/>
                  </a:moveTo>
                  <a:cubicBezTo>
                    <a:pt x="3165" y="16737"/>
                    <a:pt x="2873" y="16132"/>
                    <a:pt x="2484" y="15755"/>
                  </a:cubicBezTo>
                  <a:cubicBezTo>
                    <a:pt x="2095" y="15377"/>
                    <a:pt x="1608" y="15226"/>
                    <a:pt x="1073" y="15755"/>
                  </a:cubicBezTo>
                  <a:cubicBezTo>
                    <a:pt x="538" y="16283"/>
                    <a:pt x="-46" y="17492"/>
                    <a:pt x="3" y="18625"/>
                  </a:cubicBezTo>
                  <a:cubicBezTo>
                    <a:pt x="51" y="19758"/>
                    <a:pt x="732" y="20815"/>
                    <a:pt x="1608" y="21041"/>
                  </a:cubicBezTo>
                  <a:cubicBezTo>
                    <a:pt x="2484" y="21268"/>
                    <a:pt x="3554" y="20664"/>
                    <a:pt x="4284" y="19380"/>
                  </a:cubicBezTo>
                  <a:cubicBezTo>
                    <a:pt x="5013" y="18096"/>
                    <a:pt x="5403" y="16132"/>
                    <a:pt x="5792" y="13413"/>
                  </a:cubicBezTo>
                  <a:cubicBezTo>
                    <a:pt x="6181" y="10695"/>
                    <a:pt x="6570" y="7220"/>
                    <a:pt x="6813" y="5106"/>
                  </a:cubicBezTo>
                  <a:cubicBezTo>
                    <a:pt x="7057" y="2991"/>
                    <a:pt x="7154" y="2236"/>
                    <a:pt x="7203" y="1405"/>
                  </a:cubicBezTo>
                  <a:cubicBezTo>
                    <a:pt x="7251" y="574"/>
                    <a:pt x="7251" y="-332"/>
                    <a:pt x="7105" y="121"/>
                  </a:cubicBezTo>
                  <a:cubicBezTo>
                    <a:pt x="6959" y="574"/>
                    <a:pt x="6668" y="2387"/>
                    <a:pt x="6424" y="5030"/>
                  </a:cubicBezTo>
                  <a:cubicBezTo>
                    <a:pt x="6181" y="7674"/>
                    <a:pt x="5986" y="11148"/>
                    <a:pt x="5986" y="13791"/>
                  </a:cubicBezTo>
                  <a:cubicBezTo>
                    <a:pt x="5986" y="16434"/>
                    <a:pt x="6181" y="18247"/>
                    <a:pt x="6570" y="19455"/>
                  </a:cubicBezTo>
                  <a:cubicBezTo>
                    <a:pt x="6959" y="20664"/>
                    <a:pt x="7543" y="21268"/>
                    <a:pt x="7981" y="21268"/>
                  </a:cubicBezTo>
                  <a:cubicBezTo>
                    <a:pt x="8419" y="21268"/>
                    <a:pt x="8711" y="20664"/>
                    <a:pt x="9003" y="19304"/>
                  </a:cubicBezTo>
                  <a:cubicBezTo>
                    <a:pt x="9295" y="17945"/>
                    <a:pt x="9586" y="15830"/>
                    <a:pt x="9732" y="14395"/>
                  </a:cubicBezTo>
                  <a:cubicBezTo>
                    <a:pt x="9878" y="12960"/>
                    <a:pt x="9878" y="12205"/>
                    <a:pt x="9781" y="12205"/>
                  </a:cubicBezTo>
                  <a:cubicBezTo>
                    <a:pt x="9684" y="12205"/>
                    <a:pt x="9489" y="12960"/>
                    <a:pt x="9489" y="14169"/>
                  </a:cubicBezTo>
                  <a:cubicBezTo>
                    <a:pt x="9489" y="15377"/>
                    <a:pt x="9684" y="17039"/>
                    <a:pt x="10073" y="18096"/>
                  </a:cubicBezTo>
                  <a:cubicBezTo>
                    <a:pt x="10462" y="19153"/>
                    <a:pt x="11046" y="19606"/>
                    <a:pt x="11484" y="19455"/>
                  </a:cubicBezTo>
                  <a:cubicBezTo>
                    <a:pt x="11922" y="19304"/>
                    <a:pt x="12213" y="18549"/>
                    <a:pt x="12603" y="17341"/>
                  </a:cubicBezTo>
                  <a:cubicBezTo>
                    <a:pt x="12992" y="16132"/>
                    <a:pt x="13478" y="14471"/>
                    <a:pt x="13770" y="13262"/>
                  </a:cubicBezTo>
                  <a:cubicBezTo>
                    <a:pt x="14062" y="12054"/>
                    <a:pt x="14159" y="11299"/>
                    <a:pt x="14159" y="11299"/>
                  </a:cubicBezTo>
                  <a:cubicBezTo>
                    <a:pt x="14159" y="11299"/>
                    <a:pt x="14062" y="12054"/>
                    <a:pt x="14062" y="13187"/>
                  </a:cubicBezTo>
                  <a:cubicBezTo>
                    <a:pt x="14062" y="14320"/>
                    <a:pt x="14159" y="15830"/>
                    <a:pt x="14354" y="16963"/>
                  </a:cubicBezTo>
                  <a:cubicBezTo>
                    <a:pt x="14549" y="18096"/>
                    <a:pt x="14840" y="18851"/>
                    <a:pt x="15181" y="19002"/>
                  </a:cubicBezTo>
                  <a:cubicBezTo>
                    <a:pt x="15522" y="19153"/>
                    <a:pt x="15911" y="18700"/>
                    <a:pt x="16251" y="18171"/>
                  </a:cubicBezTo>
                  <a:cubicBezTo>
                    <a:pt x="16592" y="17643"/>
                    <a:pt x="16884" y="17039"/>
                    <a:pt x="17127" y="16359"/>
                  </a:cubicBezTo>
                  <a:cubicBezTo>
                    <a:pt x="17370" y="15679"/>
                    <a:pt x="17565" y="14924"/>
                    <a:pt x="17419" y="14697"/>
                  </a:cubicBezTo>
                  <a:cubicBezTo>
                    <a:pt x="17273" y="14471"/>
                    <a:pt x="16786" y="14773"/>
                    <a:pt x="16495" y="15302"/>
                  </a:cubicBezTo>
                  <a:cubicBezTo>
                    <a:pt x="16203" y="15830"/>
                    <a:pt x="16105" y="16585"/>
                    <a:pt x="16008" y="17416"/>
                  </a:cubicBezTo>
                  <a:cubicBezTo>
                    <a:pt x="15911" y="18247"/>
                    <a:pt x="15813" y="19153"/>
                    <a:pt x="16008" y="19758"/>
                  </a:cubicBezTo>
                  <a:cubicBezTo>
                    <a:pt x="16203" y="20362"/>
                    <a:pt x="16689" y="20664"/>
                    <a:pt x="17662" y="20362"/>
                  </a:cubicBezTo>
                  <a:cubicBezTo>
                    <a:pt x="18635" y="20060"/>
                    <a:pt x="20095" y="19153"/>
                    <a:pt x="21554" y="18247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19" name="Line"/>
            <p:cNvSpPr/>
            <p:nvPr/>
          </p:nvSpPr>
          <p:spPr>
            <a:xfrm>
              <a:off x="8917516" y="2669414"/>
              <a:ext cx="175684" cy="1668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81" fill="norm" stroke="1" extrusionOk="0">
                  <a:moveTo>
                    <a:pt x="6766" y="8100"/>
                  </a:moveTo>
                  <a:cubicBezTo>
                    <a:pt x="5465" y="8100"/>
                    <a:pt x="4164" y="8100"/>
                    <a:pt x="3123" y="8775"/>
                  </a:cubicBezTo>
                  <a:cubicBezTo>
                    <a:pt x="2082" y="9450"/>
                    <a:pt x="1301" y="10800"/>
                    <a:pt x="781" y="12285"/>
                  </a:cubicBezTo>
                  <a:cubicBezTo>
                    <a:pt x="260" y="13770"/>
                    <a:pt x="0" y="15390"/>
                    <a:pt x="0" y="16875"/>
                  </a:cubicBezTo>
                  <a:cubicBezTo>
                    <a:pt x="0" y="18360"/>
                    <a:pt x="260" y="19710"/>
                    <a:pt x="1171" y="20250"/>
                  </a:cubicBezTo>
                  <a:cubicBezTo>
                    <a:pt x="2082" y="20790"/>
                    <a:pt x="3643" y="20520"/>
                    <a:pt x="5205" y="19170"/>
                  </a:cubicBezTo>
                  <a:cubicBezTo>
                    <a:pt x="6766" y="17820"/>
                    <a:pt x="8328" y="15390"/>
                    <a:pt x="9108" y="13500"/>
                  </a:cubicBezTo>
                  <a:cubicBezTo>
                    <a:pt x="9889" y="11610"/>
                    <a:pt x="9889" y="10260"/>
                    <a:pt x="10410" y="9045"/>
                  </a:cubicBezTo>
                  <a:cubicBezTo>
                    <a:pt x="10930" y="7830"/>
                    <a:pt x="11971" y="6750"/>
                    <a:pt x="13142" y="6210"/>
                  </a:cubicBezTo>
                  <a:cubicBezTo>
                    <a:pt x="14313" y="5670"/>
                    <a:pt x="15614" y="5670"/>
                    <a:pt x="16655" y="7020"/>
                  </a:cubicBezTo>
                  <a:cubicBezTo>
                    <a:pt x="17696" y="8370"/>
                    <a:pt x="18477" y="11070"/>
                    <a:pt x="18217" y="13635"/>
                  </a:cubicBezTo>
                  <a:cubicBezTo>
                    <a:pt x="17957" y="16200"/>
                    <a:pt x="16655" y="18630"/>
                    <a:pt x="15354" y="19980"/>
                  </a:cubicBezTo>
                  <a:cubicBezTo>
                    <a:pt x="14053" y="21330"/>
                    <a:pt x="12752" y="21600"/>
                    <a:pt x="11971" y="20925"/>
                  </a:cubicBezTo>
                  <a:cubicBezTo>
                    <a:pt x="11190" y="20250"/>
                    <a:pt x="10930" y="18630"/>
                    <a:pt x="11971" y="15390"/>
                  </a:cubicBezTo>
                  <a:cubicBezTo>
                    <a:pt x="13012" y="12150"/>
                    <a:pt x="15354" y="7290"/>
                    <a:pt x="17176" y="4455"/>
                  </a:cubicBezTo>
                  <a:cubicBezTo>
                    <a:pt x="18998" y="1620"/>
                    <a:pt x="20299" y="81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0" name="Line"/>
            <p:cNvSpPr/>
            <p:nvPr/>
          </p:nvSpPr>
          <p:spPr>
            <a:xfrm>
              <a:off x="8186884" y="2870182"/>
              <a:ext cx="201466" cy="2564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6" h="21449" fill="norm" stroke="1" extrusionOk="0">
                  <a:moveTo>
                    <a:pt x="7241" y="203"/>
                  </a:moveTo>
                  <a:cubicBezTo>
                    <a:pt x="6341" y="3036"/>
                    <a:pt x="5441" y="5869"/>
                    <a:pt x="4878" y="8790"/>
                  </a:cubicBezTo>
                  <a:cubicBezTo>
                    <a:pt x="4316" y="11711"/>
                    <a:pt x="4091" y="14721"/>
                    <a:pt x="4091" y="16669"/>
                  </a:cubicBezTo>
                  <a:cubicBezTo>
                    <a:pt x="4091" y="18616"/>
                    <a:pt x="4316" y="19501"/>
                    <a:pt x="4878" y="20210"/>
                  </a:cubicBezTo>
                  <a:cubicBezTo>
                    <a:pt x="5441" y="20918"/>
                    <a:pt x="6341" y="21449"/>
                    <a:pt x="6903" y="21183"/>
                  </a:cubicBezTo>
                  <a:cubicBezTo>
                    <a:pt x="7466" y="20918"/>
                    <a:pt x="7691" y="19856"/>
                    <a:pt x="6903" y="18439"/>
                  </a:cubicBezTo>
                  <a:cubicBezTo>
                    <a:pt x="6116" y="17023"/>
                    <a:pt x="4316" y="15252"/>
                    <a:pt x="2853" y="14101"/>
                  </a:cubicBezTo>
                  <a:cubicBezTo>
                    <a:pt x="1391" y="12951"/>
                    <a:pt x="266" y="12419"/>
                    <a:pt x="41" y="11800"/>
                  </a:cubicBezTo>
                  <a:cubicBezTo>
                    <a:pt x="-184" y="11180"/>
                    <a:pt x="491" y="10472"/>
                    <a:pt x="2966" y="8701"/>
                  </a:cubicBezTo>
                  <a:cubicBezTo>
                    <a:pt x="5441" y="6931"/>
                    <a:pt x="9716" y="4098"/>
                    <a:pt x="12416" y="2328"/>
                  </a:cubicBezTo>
                  <a:cubicBezTo>
                    <a:pt x="15116" y="557"/>
                    <a:pt x="16241" y="-151"/>
                    <a:pt x="16803" y="26"/>
                  </a:cubicBezTo>
                  <a:cubicBezTo>
                    <a:pt x="17366" y="203"/>
                    <a:pt x="17366" y="1265"/>
                    <a:pt x="16803" y="4541"/>
                  </a:cubicBezTo>
                  <a:cubicBezTo>
                    <a:pt x="16241" y="7816"/>
                    <a:pt x="15116" y="13305"/>
                    <a:pt x="14328" y="16492"/>
                  </a:cubicBezTo>
                  <a:cubicBezTo>
                    <a:pt x="13541" y="19679"/>
                    <a:pt x="13091" y="20564"/>
                    <a:pt x="12866" y="20475"/>
                  </a:cubicBezTo>
                  <a:cubicBezTo>
                    <a:pt x="12641" y="20387"/>
                    <a:pt x="12641" y="19324"/>
                    <a:pt x="12753" y="18351"/>
                  </a:cubicBezTo>
                  <a:cubicBezTo>
                    <a:pt x="12866" y="17377"/>
                    <a:pt x="13091" y="16492"/>
                    <a:pt x="13541" y="15429"/>
                  </a:cubicBezTo>
                  <a:cubicBezTo>
                    <a:pt x="13991" y="14367"/>
                    <a:pt x="14666" y="13128"/>
                    <a:pt x="15566" y="12597"/>
                  </a:cubicBezTo>
                  <a:cubicBezTo>
                    <a:pt x="16466" y="12065"/>
                    <a:pt x="17591" y="12242"/>
                    <a:pt x="18491" y="13393"/>
                  </a:cubicBezTo>
                  <a:cubicBezTo>
                    <a:pt x="19391" y="14544"/>
                    <a:pt x="20066" y="16669"/>
                    <a:pt x="20516" y="18174"/>
                  </a:cubicBezTo>
                  <a:cubicBezTo>
                    <a:pt x="20966" y="19679"/>
                    <a:pt x="21191" y="20564"/>
                    <a:pt x="21416" y="21449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1" name="Line"/>
            <p:cNvSpPr/>
            <p:nvPr/>
          </p:nvSpPr>
          <p:spPr>
            <a:xfrm>
              <a:off x="8420099" y="3004857"/>
              <a:ext cx="238386" cy="1432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8" h="20884" fill="norm" stroke="1" extrusionOk="0">
                  <a:moveTo>
                    <a:pt x="0" y="161"/>
                  </a:moveTo>
                  <a:cubicBezTo>
                    <a:pt x="1720" y="3864"/>
                    <a:pt x="3441" y="7567"/>
                    <a:pt x="4301" y="10344"/>
                  </a:cubicBezTo>
                  <a:cubicBezTo>
                    <a:pt x="5161" y="13121"/>
                    <a:pt x="5161" y="14973"/>
                    <a:pt x="4874" y="16515"/>
                  </a:cubicBezTo>
                  <a:cubicBezTo>
                    <a:pt x="4588" y="18058"/>
                    <a:pt x="4014" y="19293"/>
                    <a:pt x="3727" y="18830"/>
                  </a:cubicBezTo>
                  <a:cubicBezTo>
                    <a:pt x="3441" y="18367"/>
                    <a:pt x="3441" y="16207"/>
                    <a:pt x="4014" y="13738"/>
                  </a:cubicBezTo>
                  <a:cubicBezTo>
                    <a:pt x="4588" y="11270"/>
                    <a:pt x="5735" y="8493"/>
                    <a:pt x="6786" y="6950"/>
                  </a:cubicBezTo>
                  <a:cubicBezTo>
                    <a:pt x="7837" y="5407"/>
                    <a:pt x="8793" y="5098"/>
                    <a:pt x="8984" y="5561"/>
                  </a:cubicBezTo>
                  <a:cubicBezTo>
                    <a:pt x="9175" y="6024"/>
                    <a:pt x="8602" y="7258"/>
                    <a:pt x="8315" y="8647"/>
                  </a:cubicBezTo>
                  <a:cubicBezTo>
                    <a:pt x="8028" y="10035"/>
                    <a:pt x="8028" y="11578"/>
                    <a:pt x="8411" y="12813"/>
                  </a:cubicBezTo>
                  <a:cubicBezTo>
                    <a:pt x="8793" y="14047"/>
                    <a:pt x="9558" y="14973"/>
                    <a:pt x="10991" y="14973"/>
                  </a:cubicBezTo>
                  <a:cubicBezTo>
                    <a:pt x="12425" y="14973"/>
                    <a:pt x="14527" y="14047"/>
                    <a:pt x="16248" y="12350"/>
                  </a:cubicBezTo>
                  <a:cubicBezTo>
                    <a:pt x="17968" y="10653"/>
                    <a:pt x="19306" y="8184"/>
                    <a:pt x="19975" y="5715"/>
                  </a:cubicBezTo>
                  <a:cubicBezTo>
                    <a:pt x="20644" y="3247"/>
                    <a:pt x="20644" y="778"/>
                    <a:pt x="20358" y="161"/>
                  </a:cubicBezTo>
                  <a:cubicBezTo>
                    <a:pt x="20071" y="-456"/>
                    <a:pt x="19497" y="778"/>
                    <a:pt x="19211" y="2475"/>
                  </a:cubicBezTo>
                  <a:cubicBezTo>
                    <a:pt x="18924" y="4173"/>
                    <a:pt x="18924" y="6333"/>
                    <a:pt x="19211" y="8030"/>
                  </a:cubicBezTo>
                  <a:cubicBezTo>
                    <a:pt x="19497" y="9727"/>
                    <a:pt x="20071" y="10961"/>
                    <a:pt x="20549" y="12350"/>
                  </a:cubicBezTo>
                  <a:cubicBezTo>
                    <a:pt x="21027" y="13738"/>
                    <a:pt x="21409" y="15281"/>
                    <a:pt x="21504" y="16978"/>
                  </a:cubicBezTo>
                  <a:cubicBezTo>
                    <a:pt x="21600" y="18675"/>
                    <a:pt x="21409" y="20527"/>
                    <a:pt x="20835" y="20835"/>
                  </a:cubicBezTo>
                  <a:cubicBezTo>
                    <a:pt x="20262" y="21144"/>
                    <a:pt x="19306" y="19910"/>
                    <a:pt x="18350" y="1867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2" name="Line"/>
            <p:cNvSpPr/>
            <p:nvPr/>
          </p:nvSpPr>
          <p:spPr>
            <a:xfrm>
              <a:off x="8724900" y="2904364"/>
              <a:ext cx="69850" cy="260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655" y="5795"/>
                    <a:pt x="1309" y="11590"/>
                    <a:pt x="1309" y="15015"/>
                  </a:cubicBezTo>
                  <a:cubicBezTo>
                    <a:pt x="1309" y="18439"/>
                    <a:pt x="655" y="19493"/>
                    <a:pt x="327" y="19580"/>
                  </a:cubicBezTo>
                  <a:cubicBezTo>
                    <a:pt x="0" y="19668"/>
                    <a:pt x="0" y="18790"/>
                    <a:pt x="327" y="17473"/>
                  </a:cubicBezTo>
                  <a:cubicBezTo>
                    <a:pt x="655" y="16156"/>
                    <a:pt x="1309" y="14400"/>
                    <a:pt x="2945" y="13259"/>
                  </a:cubicBezTo>
                  <a:cubicBezTo>
                    <a:pt x="4582" y="12117"/>
                    <a:pt x="7200" y="11590"/>
                    <a:pt x="9491" y="11678"/>
                  </a:cubicBezTo>
                  <a:cubicBezTo>
                    <a:pt x="11782" y="11766"/>
                    <a:pt x="13745" y="12468"/>
                    <a:pt x="15709" y="14224"/>
                  </a:cubicBezTo>
                  <a:cubicBezTo>
                    <a:pt x="17673" y="15980"/>
                    <a:pt x="19636" y="1879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3" name="Line"/>
            <p:cNvSpPr/>
            <p:nvPr/>
          </p:nvSpPr>
          <p:spPr>
            <a:xfrm>
              <a:off x="8840787" y="3025014"/>
              <a:ext cx="73908" cy="1334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84" h="20946" fill="norm" stroke="1" extrusionOk="0">
                  <a:moveTo>
                    <a:pt x="18827" y="2991"/>
                  </a:moveTo>
                  <a:cubicBezTo>
                    <a:pt x="15908" y="3323"/>
                    <a:pt x="12989" y="3655"/>
                    <a:pt x="9778" y="5483"/>
                  </a:cubicBezTo>
                  <a:cubicBezTo>
                    <a:pt x="6567" y="7311"/>
                    <a:pt x="3065" y="10634"/>
                    <a:pt x="1313" y="13458"/>
                  </a:cubicBezTo>
                  <a:cubicBezTo>
                    <a:pt x="-438" y="16283"/>
                    <a:pt x="-438" y="18609"/>
                    <a:pt x="1313" y="19938"/>
                  </a:cubicBezTo>
                  <a:cubicBezTo>
                    <a:pt x="3065" y="21268"/>
                    <a:pt x="6567" y="21600"/>
                    <a:pt x="10362" y="18942"/>
                  </a:cubicBezTo>
                  <a:cubicBezTo>
                    <a:pt x="14157" y="16283"/>
                    <a:pt x="18243" y="10634"/>
                    <a:pt x="19703" y="6978"/>
                  </a:cubicBezTo>
                  <a:cubicBezTo>
                    <a:pt x="21162" y="3323"/>
                    <a:pt x="19994" y="1662"/>
                    <a:pt x="18827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4" name="Line"/>
            <p:cNvSpPr/>
            <p:nvPr/>
          </p:nvSpPr>
          <p:spPr>
            <a:xfrm>
              <a:off x="8959850" y="2929764"/>
              <a:ext cx="1" cy="279401"/>
            </a:xfrm>
            <a:prstGeom prst="ellipse">
              <a:avLst/>
            </a:pr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5" name="Line"/>
            <p:cNvSpPr/>
            <p:nvPr/>
          </p:nvSpPr>
          <p:spPr>
            <a:xfrm>
              <a:off x="9014842" y="2856654"/>
              <a:ext cx="122809" cy="3154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1" h="21320" fill="norm" stroke="1" extrusionOk="0">
                  <a:moveTo>
                    <a:pt x="14651" y="15240"/>
                  </a:moveTo>
                  <a:cubicBezTo>
                    <a:pt x="13553" y="14668"/>
                    <a:pt x="12455" y="14096"/>
                    <a:pt x="10807" y="13666"/>
                  </a:cubicBezTo>
                  <a:cubicBezTo>
                    <a:pt x="9160" y="13237"/>
                    <a:pt x="6963" y="12951"/>
                    <a:pt x="4949" y="13881"/>
                  </a:cubicBezTo>
                  <a:cubicBezTo>
                    <a:pt x="2936" y="14811"/>
                    <a:pt x="1105" y="16957"/>
                    <a:pt x="373" y="18387"/>
                  </a:cubicBezTo>
                  <a:cubicBezTo>
                    <a:pt x="-359" y="19817"/>
                    <a:pt x="7" y="20533"/>
                    <a:pt x="1288" y="20962"/>
                  </a:cubicBezTo>
                  <a:cubicBezTo>
                    <a:pt x="2570" y="21391"/>
                    <a:pt x="4766" y="21534"/>
                    <a:pt x="6963" y="20819"/>
                  </a:cubicBezTo>
                  <a:cubicBezTo>
                    <a:pt x="9160" y="20104"/>
                    <a:pt x="11356" y="18530"/>
                    <a:pt x="13736" y="15526"/>
                  </a:cubicBezTo>
                  <a:cubicBezTo>
                    <a:pt x="16116" y="12522"/>
                    <a:pt x="18678" y="8088"/>
                    <a:pt x="19960" y="5513"/>
                  </a:cubicBezTo>
                  <a:cubicBezTo>
                    <a:pt x="21241" y="2938"/>
                    <a:pt x="21241" y="2223"/>
                    <a:pt x="21241" y="1508"/>
                  </a:cubicBezTo>
                  <a:cubicBezTo>
                    <a:pt x="21241" y="792"/>
                    <a:pt x="21241" y="77"/>
                    <a:pt x="20692" y="6"/>
                  </a:cubicBezTo>
                  <a:cubicBezTo>
                    <a:pt x="20143" y="-66"/>
                    <a:pt x="19044" y="506"/>
                    <a:pt x="18129" y="2795"/>
                  </a:cubicBezTo>
                  <a:cubicBezTo>
                    <a:pt x="17214" y="5084"/>
                    <a:pt x="16482" y="9089"/>
                    <a:pt x="17031" y="12164"/>
                  </a:cubicBezTo>
                  <a:cubicBezTo>
                    <a:pt x="17580" y="15240"/>
                    <a:pt x="19410" y="17386"/>
                    <a:pt x="21241" y="19531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26" name="Line"/>
            <p:cNvSpPr/>
            <p:nvPr/>
          </p:nvSpPr>
          <p:spPr>
            <a:xfrm>
              <a:off x="9112250" y="2859914"/>
              <a:ext cx="97514" cy="444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2" h="21600" fill="norm" stroke="1" extrusionOk="0">
                  <a:moveTo>
                    <a:pt x="12409" y="0"/>
                  </a:moveTo>
                  <a:cubicBezTo>
                    <a:pt x="17004" y="4320"/>
                    <a:pt x="21600" y="8640"/>
                    <a:pt x="21140" y="12034"/>
                  </a:cubicBezTo>
                  <a:cubicBezTo>
                    <a:pt x="20681" y="15429"/>
                    <a:pt x="15166" y="17897"/>
                    <a:pt x="10800" y="19337"/>
                  </a:cubicBezTo>
                  <a:cubicBezTo>
                    <a:pt x="6434" y="20777"/>
                    <a:pt x="3217" y="2118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5" name="Drawing"/>
          <p:cNvGrpSpPr/>
          <p:nvPr/>
        </p:nvGrpSpPr>
        <p:grpSpPr>
          <a:xfrm>
            <a:off x="1358900" y="1574799"/>
            <a:ext cx="11601450" cy="8159751"/>
            <a:chOff x="0" y="0"/>
            <a:chExt cx="11601450" cy="8159749"/>
          </a:xfrm>
        </p:grpSpPr>
        <p:sp>
          <p:nvSpPr>
            <p:cNvPr id="1329" name="Line"/>
            <p:cNvSpPr/>
            <p:nvPr/>
          </p:nvSpPr>
          <p:spPr>
            <a:xfrm>
              <a:off x="1556742" y="174453"/>
              <a:ext cx="348258" cy="432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9" h="21344" fill="norm" stroke="1" extrusionOk="0">
                  <a:moveTo>
                    <a:pt x="3843" y="4235"/>
                  </a:moveTo>
                  <a:cubicBezTo>
                    <a:pt x="3452" y="3817"/>
                    <a:pt x="3062" y="3400"/>
                    <a:pt x="3452" y="2669"/>
                  </a:cubicBezTo>
                  <a:cubicBezTo>
                    <a:pt x="3843" y="1939"/>
                    <a:pt x="5014" y="895"/>
                    <a:pt x="5990" y="374"/>
                  </a:cubicBezTo>
                  <a:cubicBezTo>
                    <a:pt x="6966" y="-148"/>
                    <a:pt x="7746" y="-148"/>
                    <a:pt x="8397" y="530"/>
                  </a:cubicBezTo>
                  <a:cubicBezTo>
                    <a:pt x="9048" y="1209"/>
                    <a:pt x="9568" y="2565"/>
                    <a:pt x="8982" y="4913"/>
                  </a:cubicBezTo>
                  <a:cubicBezTo>
                    <a:pt x="8397" y="7261"/>
                    <a:pt x="6705" y="10600"/>
                    <a:pt x="5079" y="13156"/>
                  </a:cubicBezTo>
                  <a:cubicBezTo>
                    <a:pt x="3452" y="15713"/>
                    <a:pt x="1891" y="17487"/>
                    <a:pt x="980" y="18739"/>
                  </a:cubicBezTo>
                  <a:cubicBezTo>
                    <a:pt x="69" y="19991"/>
                    <a:pt x="-191" y="20722"/>
                    <a:pt x="134" y="21087"/>
                  </a:cubicBezTo>
                  <a:cubicBezTo>
                    <a:pt x="460" y="21452"/>
                    <a:pt x="1370" y="21452"/>
                    <a:pt x="3908" y="20930"/>
                  </a:cubicBezTo>
                  <a:cubicBezTo>
                    <a:pt x="6445" y="20409"/>
                    <a:pt x="10609" y="19365"/>
                    <a:pt x="13797" y="18687"/>
                  </a:cubicBezTo>
                  <a:cubicBezTo>
                    <a:pt x="16985" y="18009"/>
                    <a:pt x="19197" y="17695"/>
                    <a:pt x="21409" y="173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0" name="Line"/>
            <p:cNvSpPr/>
            <p:nvPr/>
          </p:nvSpPr>
          <p:spPr>
            <a:xfrm>
              <a:off x="2326481" y="111039"/>
              <a:ext cx="188119" cy="4568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0" h="21286" fill="norm" stroke="1" extrusionOk="0">
                  <a:moveTo>
                    <a:pt x="14850" y="14355"/>
                  </a:moveTo>
                  <a:cubicBezTo>
                    <a:pt x="13170" y="13665"/>
                    <a:pt x="11490" y="12974"/>
                    <a:pt x="10050" y="12678"/>
                  </a:cubicBezTo>
                  <a:cubicBezTo>
                    <a:pt x="8610" y="12382"/>
                    <a:pt x="7410" y="12481"/>
                    <a:pt x="5730" y="13665"/>
                  </a:cubicBezTo>
                  <a:cubicBezTo>
                    <a:pt x="4050" y="14848"/>
                    <a:pt x="1890" y="17117"/>
                    <a:pt x="810" y="18547"/>
                  </a:cubicBezTo>
                  <a:cubicBezTo>
                    <a:pt x="-270" y="19977"/>
                    <a:pt x="-270" y="20569"/>
                    <a:pt x="810" y="20963"/>
                  </a:cubicBezTo>
                  <a:cubicBezTo>
                    <a:pt x="1890" y="21358"/>
                    <a:pt x="4050" y="21555"/>
                    <a:pt x="6570" y="20569"/>
                  </a:cubicBezTo>
                  <a:cubicBezTo>
                    <a:pt x="9090" y="19582"/>
                    <a:pt x="11970" y="17413"/>
                    <a:pt x="14010" y="14947"/>
                  </a:cubicBezTo>
                  <a:cubicBezTo>
                    <a:pt x="16050" y="12481"/>
                    <a:pt x="17250" y="9719"/>
                    <a:pt x="17970" y="7352"/>
                  </a:cubicBezTo>
                  <a:cubicBezTo>
                    <a:pt x="18690" y="4985"/>
                    <a:pt x="18930" y="3013"/>
                    <a:pt x="19050" y="1780"/>
                  </a:cubicBezTo>
                  <a:cubicBezTo>
                    <a:pt x="19170" y="547"/>
                    <a:pt x="19170" y="54"/>
                    <a:pt x="18810" y="4"/>
                  </a:cubicBezTo>
                  <a:cubicBezTo>
                    <a:pt x="18450" y="-45"/>
                    <a:pt x="17730" y="350"/>
                    <a:pt x="16770" y="1977"/>
                  </a:cubicBezTo>
                  <a:cubicBezTo>
                    <a:pt x="15810" y="3604"/>
                    <a:pt x="14610" y="6465"/>
                    <a:pt x="14370" y="9029"/>
                  </a:cubicBezTo>
                  <a:cubicBezTo>
                    <a:pt x="14130" y="11593"/>
                    <a:pt x="14850" y="13862"/>
                    <a:pt x="15570" y="15193"/>
                  </a:cubicBezTo>
                  <a:cubicBezTo>
                    <a:pt x="16290" y="16525"/>
                    <a:pt x="17010" y="16919"/>
                    <a:pt x="17970" y="17117"/>
                  </a:cubicBezTo>
                  <a:cubicBezTo>
                    <a:pt x="18930" y="17314"/>
                    <a:pt x="20130" y="17314"/>
                    <a:pt x="21330" y="173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1" name="Line"/>
            <p:cNvSpPr/>
            <p:nvPr/>
          </p:nvSpPr>
          <p:spPr>
            <a:xfrm>
              <a:off x="2542987" y="374046"/>
              <a:ext cx="111313" cy="1638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5" h="20646" fill="norm" stroke="1" extrusionOk="0">
                  <a:moveTo>
                    <a:pt x="1835" y="7276"/>
                  </a:moveTo>
                  <a:cubicBezTo>
                    <a:pt x="1835" y="8610"/>
                    <a:pt x="1835" y="9943"/>
                    <a:pt x="2835" y="10476"/>
                  </a:cubicBezTo>
                  <a:cubicBezTo>
                    <a:pt x="3835" y="11010"/>
                    <a:pt x="5835" y="10743"/>
                    <a:pt x="7435" y="9943"/>
                  </a:cubicBezTo>
                  <a:cubicBezTo>
                    <a:pt x="9035" y="9143"/>
                    <a:pt x="10235" y="7810"/>
                    <a:pt x="11035" y="5943"/>
                  </a:cubicBezTo>
                  <a:cubicBezTo>
                    <a:pt x="11835" y="4076"/>
                    <a:pt x="12235" y="1676"/>
                    <a:pt x="11435" y="610"/>
                  </a:cubicBezTo>
                  <a:cubicBezTo>
                    <a:pt x="10635" y="-457"/>
                    <a:pt x="8635" y="-190"/>
                    <a:pt x="6235" y="1943"/>
                  </a:cubicBezTo>
                  <a:cubicBezTo>
                    <a:pt x="3835" y="4076"/>
                    <a:pt x="1035" y="8076"/>
                    <a:pt x="235" y="11676"/>
                  </a:cubicBezTo>
                  <a:cubicBezTo>
                    <a:pt x="-565" y="15276"/>
                    <a:pt x="635" y="18476"/>
                    <a:pt x="4435" y="19810"/>
                  </a:cubicBezTo>
                  <a:cubicBezTo>
                    <a:pt x="8235" y="21143"/>
                    <a:pt x="14635" y="20610"/>
                    <a:pt x="21035" y="200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2" name="Line"/>
            <p:cNvSpPr/>
            <p:nvPr/>
          </p:nvSpPr>
          <p:spPr>
            <a:xfrm>
              <a:off x="2641600" y="296568"/>
              <a:ext cx="75258" cy="5215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3" h="21461" fill="norm" stroke="1" extrusionOk="0">
                  <a:moveTo>
                    <a:pt x="10800" y="7655"/>
                  </a:moveTo>
                  <a:cubicBezTo>
                    <a:pt x="7800" y="10442"/>
                    <a:pt x="4800" y="13229"/>
                    <a:pt x="3300" y="15232"/>
                  </a:cubicBezTo>
                  <a:cubicBezTo>
                    <a:pt x="1800" y="17235"/>
                    <a:pt x="1800" y="18455"/>
                    <a:pt x="1500" y="19500"/>
                  </a:cubicBezTo>
                  <a:cubicBezTo>
                    <a:pt x="1200" y="20545"/>
                    <a:pt x="600" y="21416"/>
                    <a:pt x="300" y="21459"/>
                  </a:cubicBezTo>
                  <a:cubicBezTo>
                    <a:pt x="0" y="21503"/>
                    <a:pt x="0" y="20719"/>
                    <a:pt x="0" y="18672"/>
                  </a:cubicBezTo>
                  <a:cubicBezTo>
                    <a:pt x="0" y="16626"/>
                    <a:pt x="0" y="13316"/>
                    <a:pt x="900" y="10268"/>
                  </a:cubicBezTo>
                  <a:cubicBezTo>
                    <a:pt x="1800" y="7219"/>
                    <a:pt x="3600" y="4432"/>
                    <a:pt x="5100" y="2777"/>
                  </a:cubicBezTo>
                  <a:cubicBezTo>
                    <a:pt x="6600" y="1122"/>
                    <a:pt x="7800" y="600"/>
                    <a:pt x="9900" y="295"/>
                  </a:cubicBezTo>
                  <a:cubicBezTo>
                    <a:pt x="12000" y="-10"/>
                    <a:pt x="15000" y="-97"/>
                    <a:pt x="17400" y="121"/>
                  </a:cubicBezTo>
                  <a:cubicBezTo>
                    <a:pt x="19800" y="338"/>
                    <a:pt x="21600" y="861"/>
                    <a:pt x="21300" y="2298"/>
                  </a:cubicBezTo>
                  <a:cubicBezTo>
                    <a:pt x="21000" y="3735"/>
                    <a:pt x="18600" y="6087"/>
                    <a:pt x="16500" y="7437"/>
                  </a:cubicBezTo>
                  <a:cubicBezTo>
                    <a:pt x="14400" y="8787"/>
                    <a:pt x="12600" y="9135"/>
                    <a:pt x="11700" y="9222"/>
                  </a:cubicBezTo>
                  <a:cubicBezTo>
                    <a:pt x="10800" y="9309"/>
                    <a:pt x="10800" y="9135"/>
                    <a:pt x="10800" y="89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3" name="Line"/>
            <p:cNvSpPr/>
            <p:nvPr/>
          </p:nvSpPr>
          <p:spPr>
            <a:xfrm>
              <a:off x="2762250" y="335199"/>
              <a:ext cx="215900" cy="1870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744" fill="norm" stroke="1" extrusionOk="0">
                  <a:moveTo>
                    <a:pt x="0" y="9306"/>
                  </a:moveTo>
                  <a:cubicBezTo>
                    <a:pt x="1059" y="9306"/>
                    <a:pt x="2118" y="9306"/>
                    <a:pt x="3282" y="8484"/>
                  </a:cubicBezTo>
                  <a:cubicBezTo>
                    <a:pt x="4447" y="7663"/>
                    <a:pt x="5718" y="6019"/>
                    <a:pt x="6459" y="4376"/>
                  </a:cubicBezTo>
                  <a:cubicBezTo>
                    <a:pt x="7200" y="2732"/>
                    <a:pt x="7412" y="1089"/>
                    <a:pt x="6988" y="384"/>
                  </a:cubicBezTo>
                  <a:cubicBezTo>
                    <a:pt x="6565" y="-320"/>
                    <a:pt x="5506" y="-85"/>
                    <a:pt x="4447" y="1323"/>
                  </a:cubicBezTo>
                  <a:cubicBezTo>
                    <a:pt x="3388" y="2732"/>
                    <a:pt x="2329" y="5315"/>
                    <a:pt x="1906" y="8602"/>
                  </a:cubicBezTo>
                  <a:cubicBezTo>
                    <a:pt x="1482" y="11889"/>
                    <a:pt x="1694" y="15880"/>
                    <a:pt x="2224" y="18228"/>
                  </a:cubicBezTo>
                  <a:cubicBezTo>
                    <a:pt x="2753" y="20576"/>
                    <a:pt x="3600" y="21280"/>
                    <a:pt x="5294" y="20341"/>
                  </a:cubicBezTo>
                  <a:cubicBezTo>
                    <a:pt x="6988" y="19402"/>
                    <a:pt x="9529" y="16819"/>
                    <a:pt x="10906" y="14354"/>
                  </a:cubicBezTo>
                  <a:cubicBezTo>
                    <a:pt x="12282" y="11889"/>
                    <a:pt x="12494" y="9541"/>
                    <a:pt x="12600" y="7428"/>
                  </a:cubicBezTo>
                  <a:cubicBezTo>
                    <a:pt x="12706" y="5315"/>
                    <a:pt x="12706" y="3437"/>
                    <a:pt x="12706" y="3437"/>
                  </a:cubicBezTo>
                  <a:cubicBezTo>
                    <a:pt x="12706" y="3437"/>
                    <a:pt x="12706" y="5315"/>
                    <a:pt x="12600" y="7545"/>
                  </a:cubicBezTo>
                  <a:cubicBezTo>
                    <a:pt x="12494" y="9776"/>
                    <a:pt x="12282" y="12358"/>
                    <a:pt x="12176" y="14237"/>
                  </a:cubicBezTo>
                  <a:cubicBezTo>
                    <a:pt x="12071" y="16115"/>
                    <a:pt x="12071" y="17289"/>
                    <a:pt x="12176" y="17289"/>
                  </a:cubicBezTo>
                  <a:cubicBezTo>
                    <a:pt x="12282" y="17289"/>
                    <a:pt x="12494" y="16115"/>
                    <a:pt x="13129" y="13884"/>
                  </a:cubicBezTo>
                  <a:cubicBezTo>
                    <a:pt x="13765" y="11654"/>
                    <a:pt x="14824" y="8367"/>
                    <a:pt x="15776" y="6371"/>
                  </a:cubicBezTo>
                  <a:cubicBezTo>
                    <a:pt x="16729" y="4376"/>
                    <a:pt x="17576" y="3671"/>
                    <a:pt x="18212" y="4023"/>
                  </a:cubicBezTo>
                  <a:cubicBezTo>
                    <a:pt x="18847" y="4376"/>
                    <a:pt x="19271" y="5784"/>
                    <a:pt x="19482" y="7663"/>
                  </a:cubicBezTo>
                  <a:cubicBezTo>
                    <a:pt x="19694" y="9541"/>
                    <a:pt x="19694" y="11889"/>
                    <a:pt x="20012" y="13650"/>
                  </a:cubicBezTo>
                  <a:cubicBezTo>
                    <a:pt x="20329" y="15410"/>
                    <a:pt x="20965" y="16584"/>
                    <a:pt x="21600" y="177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4" name="Line"/>
            <p:cNvSpPr/>
            <p:nvPr/>
          </p:nvSpPr>
          <p:spPr>
            <a:xfrm>
              <a:off x="3003550" y="70534"/>
              <a:ext cx="139700" cy="457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30" fill="norm" stroke="1" extrusionOk="0">
                  <a:moveTo>
                    <a:pt x="13745" y="15650"/>
                  </a:moveTo>
                  <a:cubicBezTo>
                    <a:pt x="13745" y="15157"/>
                    <a:pt x="13745" y="14664"/>
                    <a:pt x="13582" y="14170"/>
                  </a:cubicBezTo>
                  <a:cubicBezTo>
                    <a:pt x="13418" y="13677"/>
                    <a:pt x="13091" y="13184"/>
                    <a:pt x="12109" y="12987"/>
                  </a:cubicBezTo>
                  <a:cubicBezTo>
                    <a:pt x="11127" y="12790"/>
                    <a:pt x="9491" y="12888"/>
                    <a:pt x="7364" y="13776"/>
                  </a:cubicBezTo>
                  <a:cubicBezTo>
                    <a:pt x="5236" y="14664"/>
                    <a:pt x="2618" y="16340"/>
                    <a:pt x="1309" y="17474"/>
                  </a:cubicBezTo>
                  <a:cubicBezTo>
                    <a:pt x="0" y="18609"/>
                    <a:pt x="0" y="19201"/>
                    <a:pt x="0" y="19792"/>
                  </a:cubicBezTo>
                  <a:cubicBezTo>
                    <a:pt x="0" y="20384"/>
                    <a:pt x="0" y="20976"/>
                    <a:pt x="818" y="21222"/>
                  </a:cubicBezTo>
                  <a:cubicBezTo>
                    <a:pt x="1636" y="21469"/>
                    <a:pt x="3273" y="21370"/>
                    <a:pt x="5400" y="20039"/>
                  </a:cubicBezTo>
                  <a:cubicBezTo>
                    <a:pt x="7527" y="18707"/>
                    <a:pt x="10145" y="16143"/>
                    <a:pt x="12600" y="13233"/>
                  </a:cubicBezTo>
                  <a:cubicBezTo>
                    <a:pt x="15055" y="10324"/>
                    <a:pt x="17345" y="7069"/>
                    <a:pt x="18491" y="5195"/>
                  </a:cubicBezTo>
                  <a:cubicBezTo>
                    <a:pt x="19636" y="3321"/>
                    <a:pt x="19636" y="2828"/>
                    <a:pt x="20127" y="2039"/>
                  </a:cubicBezTo>
                  <a:cubicBezTo>
                    <a:pt x="20618" y="1250"/>
                    <a:pt x="21600" y="165"/>
                    <a:pt x="21436" y="17"/>
                  </a:cubicBezTo>
                  <a:cubicBezTo>
                    <a:pt x="21273" y="-131"/>
                    <a:pt x="19964" y="658"/>
                    <a:pt x="18818" y="2631"/>
                  </a:cubicBezTo>
                  <a:cubicBezTo>
                    <a:pt x="17673" y="4603"/>
                    <a:pt x="16691" y="7759"/>
                    <a:pt x="16036" y="10373"/>
                  </a:cubicBezTo>
                  <a:cubicBezTo>
                    <a:pt x="15382" y="12987"/>
                    <a:pt x="15055" y="15058"/>
                    <a:pt x="16036" y="16636"/>
                  </a:cubicBezTo>
                  <a:cubicBezTo>
                    <a:pt x="17018" y="18214"/>
                    <a:pt x="19309" y="19299"/>
                    <a:pt x="21600" y="203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5" name="Line"/>
            <p:cNvSpPr/>
            <p:nvPr/>
          </p:nvSpPr>
          <p:spPr>
            <a:xfrm>
              <a:off x="3167431" y="333288"/>
              <a:ext cx="217120" cy="187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1" h="21015" fill="norm" stroke="1" extrusionOk="0">
                  <a:moveTo>
                    <a:pt x="4525" y="8911"/>
                  </a:moveTo>
                  <a:cubicBezTo>
                    <a:pt x="3895" y="7961"/>
                    <a:pt x="3266" y="7012"/>
                    <a:pt x="3057" y="5944"/>
                  </a:cubicBezTo>
                  <a:cubicBezTo>
                    <a:pt x="2847" y="4876"/>
                    <a:pt x="3057" y="3689"/>
                    <a:pt x="3266" y="2502"/>
                  </a:cubicBezTo>
                  <a:cubicBezTo>
                    <a:pt x="3476" y="1315"/>
                    <a:pt x="3686" y="128"/>
                    <a:pt x="3371" y="10"/>
                  </a:cubicBezTo>
                  <a:cubicBezTo>
                    <a:pt x="3057" y="-109"/>
                    <a:pt x="2218" y="840"/>
                    <a:pt x="1484" y="3807"/>
                  </a:cubicBezTo>
                  <a:cubicBezTo>
                    <a:pt x="750" y="6775"/>
                    <a:pt x="121" y="11759"/>
                    <a:pt x="16" y="14964"/>
                  </a:cubicBezTo>
                  <a:cubicBezTo>
                    <a:pt x="-89" y="18168"/>
                    <a:pt x="330" y="19592"/>
                    <a:pt x="1169" y="20423"/>
                  </a:cubicBezTo>
                  <a:cubicBezTo>
                    <a:pt x="2008" y="21254"/>
                    <a:pt x="3266" y="21491"/>
                    <a:pt x="4944" y="19236"/>
                  </a:cubicBezTo>
                  <a:cubicBezTo>
                    <a:pt x="6622" y="16981"/>
                    <a:pt x="8719" y="12234"/>
                    <a:pt x="9977" y="9267"/>
                  </a:cubicBezTo>
                  <a:cubicBezTo>
                    <a:pt x="11235" y="6300"/>
                    <a:pt x="11655" y="5113"/>
                    <a:pt x="11864" y="5113"/>
                  </a:cubicBezTo>
                  <a:cubicBezTo>
                    <a:pt x="12074" y="5113"/>
                    <a:pt x="12074" y="6300"/>
                    <a:pt x="11969" y="7487"/>
                  </a:cubicBezTo>
                  <a:cubicBezTo>
                    <a:pt x="11864" y="8673"/>
                    <a:pt x="11655" y="9860"/>
                    <a:pt x="11340" y="11878"/>
                  </a:cubicBezTo>
                  <a:cubicBezTo>
                    <a:pt x="11026" y="13895"/>
                    <a:pt x="10606" y="16744"/>
                    <a:pt x="10396" y="17575"/>
                  </a:cubicBezTo>
                  <a:cubicBezTo>
                    <a:pt x="10187" y="18405"/>
                    <a:pt x="10187" y="17218"/>
                    <a:pt x="10921" y="14964"/>
                  </a:cubicBezTo>
                  <a:cubicBezTo>
                    <a:pt x="11655" y="12709"/>
                    <a:pt x="13123" y="9386"/>
                    <a:pt x="14276" y="7131"/>
                  </a:cubicBezTo>
                  <a:cubicBezTo>
                    <a:pt x="15429" y="4876"/>
                    <a:pt x="16268" y="3689"/>
                    <a:pt x="17212" y="2858"/>
                  </a:cubicBezTo>
                  <a:cubicBezTo>
                    <a:pt x="18156" y="2027"/>
                    <a:pt x="19204" y="1553"/>
                    <a:pt x="20043" y="2739"/>
                  </a:cubicBezTo>
                  <a:cubicBezTo>
                    <a:pt x="20882" y="3926"/>
                    <a:pt x="21511" y="6775"/>
                    <a:pt x="21511" y="9860"/>
                  </a:cubicBezTo>
                  <a:cubicBezTo>
                    <a:pt x="21511" y="12946"/>
                    <a:pt x="20882" y="16269"/>
                    <a:pt x="20253" y="195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6" name="Line"/>
            <p:cNvSpPr/>
            <p:nvPr/>
          </p:nvSpPr>
          <p:spPr>
            <a:xfrm>
              <a:off x="3467570" y="0"/>
              <a:ext cx="56681" cy="518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2" h="21503" fill="norm" stroke="1" extrusionOk="0">
                  <a:moveTo>
                    <a:pt x="21422" y="0"/>
                  </a:moveTo>
                  <a:cubicBezTo>
                    <a:pt x="18222" y="3249"/>
                    <a:pt x="15022" y="6498"/>
                    <a:pt x="11822" y="9571"/>
                  </a:cubicBezTo>
                  <a:cubicBezTo>
                    <a:pt x="8622" y="12644"/>
                    <a:pt x="5422" y="15541"/>
                    <a:pt x="3422" y="17298"/>
                  </a:cubicBezTo>
                  <a:cubicBezTo>
                    <a:pt x="1422" y="19054"/>
                    <a:pt x="622" y="19668"/>
                    <a:pt x="222" y="20239"/>
                  </a:cubicBezTo>
                  <a:cubicBezTo>
                    <a:pt x="-178" y="20810"/>
                    <a:pt x="-178" y="21337"/>
                    <a:pt x="1422" y="21468"/>
                  </a:cubicBezTo>
                  <a:cubicBezTo>
                    <a:pt x="3022" y="21600"/>
                    <a:pt x="6222" y="21337"/>
                    <a:pt x="8622" y="20941"/>
                  </a:cubicBezTo>
                  <a:cubicBezTo>
                    <a:pt x="11022" y="20546"/>
                    <a:pt x="12622" y="20020"/>
                    <a:pt x="14222" y="194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7" name="Line"/>
            <p:cNvSpPr/>
            <p:nvPr/>
          </p:nvSpPr>
          <p:spPr>
            <a:xfrm>
              <a:off x="3431681" y="336550"/>
              <a:ext cx="137020" cy="123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5" h="20982" fill="norm" stroke="1" extrusionOk="0">
                  <a:moveTo>
                    <a:pt x="3512" y="10800"/>
                  </a:moveTo>
                  <a:cubicBezTo>
                    <a:pt x="1549" y="14400"/>
                    <a:pt x="-415" y="18000"/>
                    <a:pt x="76" y="19800"/>
                  </a:cubicBezTo>
                  <a:cubicBezTo>
                    <a:pt x="567" y="21600"/>
                    <a:pt x="3512" y="21600"/>
                    <a:pt x="7440" y="18000"/>
                  </a:cubicBezTo>
                  <a:cubicBezTo>
                    <a:pt x="11367" y="14400"/>
                    <a:pt x="16276" y="7200"/>
                    <a:pt x="2118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8" name="Line"/>
            <p:cNvSpPr/>
            <p:nvPr/>
          </p:nvSpPr>
          <p:spPr>
            <a:xfrm>
              <a:off x="4104216" y="249569"/>
              <a:ext cx="116458" cy="52724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49" h="21522" fill="norm" stroke="1" extrusionOk="0">
                  <a:moveTo>
                    <a:pt x="6442" y="8476"/>
                  </a:moveTo>
                  <a:cubicBezTo>
                    <a:pt x="6063" y="11327"/>
                    <a:pt x="5684" y="14178"/>
                    <a:pt x="5305" y="16208"/>
                  </a:cubicBezTo>
                  <a:cubicBezTo>
                    <a:pt x="4926" y="18239"/>
                    <a:pt x="4547" y="19448"/>
                    <a:pt x="3979" y="20269"/>
                  </a:cubicBezTo>
                  <a:cubicBezTo>
                    <a:pt x="3411" y="21090"/>
                    <a:pt x="2653" y="21522"/>
                    <a:pt x="2274" y="21522"/>
                  </a:cubicBezTo>
                  <a:cubicBezTo>
                    <a:pt x="1895" y="21522"/>
                    <a:pt x="1895" y="21090"/>
                    <a:pt x="1705" y="19448"/>
                  </a:cubicBezTo>
                  <a:cubicBezTo>
                    <a:pt x="1516" y="17807"/>
                    <a:pt x="1137" y="14956"/>
                    <a:pt x="758" y="11888"/>
                  </a:cubicBezTo>
                  <a:cubicBezTo>
                    <a:pt x="379" y="8821"/>
                    <a:pt x="0" y="5538"/>
                    <a:pt x="0" y="3680"/>
                  </a:cubicBezTo>
                  <a:cubicBezTo>
                    <a:pt x="0" y="1823"/>
                    <a:pt x="379" y="1391"/>
                    <a:pt x="1326" y="1002"/>
                  </a:cubicBezTo>
                  <a:cubicBezTo>
                    <a:pt x="2274" y="613"/>
                    <a:pt x="3789" y="268"/>
                    <a:pt x="5495" y="95"/>
                  </a:cubicBezTo>
                  <a:cubicBezTo>
                    <a:pt x="7200" y="-78"/>
                    <a:pt x="9095" y="-78"/>
                    <a:pt x="11937" y="656"/>
                  </a:cubicBezTo>
                  <a:cubicBezTo>
                    <a:pt x="14779" y="1391"/>
                    <a:pt x="18568" y="2860"/>
                    <a:pt x="20084" y="4156"/>
                  </a:cubicBezTo>
                  <a:cubicBezTo>
                    <a:pt x="21600" y="5452"/>
                    <a:pt x="20842" y="6575"/>
                    <a:pt x="18000" y="7352"/>
                  </a:cubicBezTo>
                  <a:cubicBezTo>
                    <a:pt x="15158" y="8130"/>
                    <a:pt x="10232" y="8562"/>
                    <a:pt x="7011" y="8605"/>
                  </a:cubicBezTo>
                  <a:cubicBezTo>
                    <a:pt x="3789" y="8648"/>
                    <a:pt x="2274" y="8303"/>
                    <a:pt x="758" y="79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39" name="Line"/>
            <p:cNvSpPr/>
            <p:nvPr/>
          </p:nvSpPr>
          <p:spPr>
            <a:xfrm>
              <a:off x="4326466" y="314235"/>
              <a:ext cx="77529" cy="1360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2" h="21039" fill="norm" stroke="1" extrusionOk="0">
                  <a:moveTo>
                    <a:pt x="16930" y="3450"/>
                  </a:moveTo>
                  <a:cubicBezTo>
                    <a:pt x="13427" y="2468"/>
                    <a:pt x="9924" y="1486"/>
                    <a:pt x="7297" y="1814"/>
                  </a:cubicBezTo>
                  <a:cubicBezTo>
                    <a:pt x="4670" y="2141"/>
                    <a:pt x="2919" y="3777"/>
                    <a:pt x="1751" y="6395"/>
                  </a:cubicBezTo>
                  <a:cubicBezTo>
                    <a:pt x="584" y="9014"/>
                    <a:pt x="0" y="12614"/>
                    <a:pt x="0" y="15395"/>
                  </a:cubicBezTo>
                  <a:cubicBezTo>
                    <a:pt x="0" y="18177"/>
                    <a:pt x="584" y="20141"/>
                    <a:pt x="3795" y="20795"/>
                  </a:cubicBezTo>
                  <a:cubicBezTo>
                    <a:pt x="7005" y="21450"/>
                    <a:pt x="12843" y="20795"/>
                    <a:pt x="16346" y="18668"/>
                  </a:cubicBezTo>
                  <a:cubicBezTo>
                    <a:pt x="19849" y="16541"/>
                    <a:pt x="21016" y="12941"/>
                    <a:pt x="21308" y="9995"/>
                  </a:cubicBezTo>
                  <a:cubicBezTo>
                    <a:pt x="21600" y="7050"/>
                    <a:pt x="21016" y="4759"/>
                    <a:pt x="19849" y="2959"/>
                  </a:cubicBezTo>
                  <a:cubicBezTo>
                    <a:pt x="18681" y="1159"/>
                    <a:pt x="16930" y="-150"/>
                    <a:pt x="15762" y="14"/>
                  </a:cubicBezTo>
                  <a:cubicBezTo>
                    <a:pt x="14595" y="177"/>
                    <a:pt x="14011" y="1814"/>
                    <a:pt x="13427" y="34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0" name="Line"/>
            <p:cNvSpPr/>
            <p:nvPr/>
          </p:nvSpPr>
          <p:spPr>
            <a:xfrm>
              <a:off x="4439183" y="315700"/>
              <a:ext cx="108531" cy="4902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97" h="21379" fill="norm" stroke="1" extrusionOk="0">
                  <a:moveTo>
                    <a:pt x="6010" y="2294"/>
                  </a:moveTo>
                  <a:cubicBezTo>
                    <a:pt x="6418" y="5525"/>
                    <a:pt x="6825" y="8756"/>
                    <a:pt x="6418" y="11802"/>
                  </a:cubicBezTo>
                  <a:cubicBezTo>
                    <a:pt x="6010" y="14848"/>
                    <a:pt x="4788" y="17709"/>
                    <a:pt x="3769" y="19371"/>
                  </a:cubicBezTo>
                  <a:cubicBezTo>
                    <a:pt x="2750" y="21032"/>
                    <a:pt x="1935" y="21494"/>
                    <a:pt x="1323" y="21356"/>
                  </a:cubicBezTo>
                  <a:cubicBezTo>
                    <a:pt x="712" y="21217"/>
                    <a:pt x="305" y="20479"/>
                    <a:pt x="101" y="18309"/>
                  </a:cubicBezTo>
                  <a:cubicBezTo>
                    <a:pt x="-103" y="16140"/>
                    <a:pt x="-103" y="12540"/>
                    <a:pt x="1120" y="9448"/>
                  </a:cubicBezTo>
                  <a:cubicBezTo>
                    <a:pt x="2342" y="6356"/>
                    <a:pt x="4788" y="3771"/>
                    <a:pt x="6622" y="2294"/>
                  </a:cubicBezTo>
                  <a:cubicBezTo>
                    <a:pt x="8455" y="817"/>
                    <a:pt x="9678" y="448"/>
                    <a:pt x="11512" y="217"/>
                  </a:cubicBezTo>
                  <a:cubicBezTo>
                    <a:pt x="13346" y="-14"/>
                    <a:pt x="15791" y="-106"/>
                    <a:pt x="17829" y="171"/>
                  </a:cubicBezTo>
                  <a:cubicBezTo>
                    <a:pt x="19867" y="448"/>
                    <a:pt x="21497" y="1094"/>
                    <a:pt x="20682" y="2386"/>
                  </a:cubicBezTo>
                  <a:cubicBezTo>
                    <a:pt x="19867" y="3679"/>
                    <a:pt x="16606" y="5617"/>
                    <a:pt x="13957" y="6725"/>
                  </a:cubicBezTo>
                  <a:cubicBezTo>
                    <a:pt x="11308" y="7832"/>
                    <a:pt x="9271" y="8109"/>
                    <a:pt x="7233" y="83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1" name="Line"/>
            <p:cNvSpPr/>
            <p:nvPr/>
          </p:nvSpPr>
          <p:spPr>
            <a:xfrm>
              <a:off x="4612216" y="164841"/>
              <a:ext cx="242095" cy="3222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3" h="21352" fill="norm" stroke="1" extrusionOk="0">
                  <a:moveTo>
                    <a:pt x="376" y="10958"/>
                  </a:moveTo>
                  <a:cubicBezTo>
                    <a:pt x="188" y="13763"/>
                    <a:pt x="0" y="16568"/>
                    <a:pt x="0" y="18321"/>
                  </a:cubicBezTo>
                  <a:cubicBezTo>
                    <a:pt x="0" y="20074"/>
                    <a:pt x="188" y="20776"/>
                    <a:pt x="751" y="21126"/>
                  </a:cubicBezTo>
                  <a:cubicBezTo>
                    <a:pt x="1315" y="21477"/>
                    <a:pt x="2254" y="21477"/>
                    <a:pt x="3287" y="20706"/>
                  </a:cubicBezTo>
                  <a:cubicBezTo>
                    <a:pt x="4320" y="19934"/>
                    <a:pt x="5447" y="18391"/>
                    <a:pt x="6198" y="17269"/>
                  </a:cubicBezTo>
                  <a:cubicBezTo>
                    <a:pt x="6950" y="16147"/>
                    <a:pt x="7325" y="15446"/>
                    <a:pt x="7701" y="15446"/>
                  </a:cubicBezTo>
                  <a:cubicBezTo>
                    <a:pt x="8077" y="15446"/>
                    <a:pt x="8452" y="16147"/>
                    <a:pt x="8546" y="16919"/>
                  </a:cubicBezTo>
                  <a:cubicBezTo>
                    <a:pt x="8640" y="17690"/>
                    <a:pt x="8452" y="18532"/>
                    <a:pt x="8452" y="19303"/>
                  </a:cubicBezTo>
                  <a:cubicBezTo>
                    <a:pt x="8452" y="20074"/>
                    <a:pt x="8640" y="20776"/>
                    <a:pt x="9203" y="20846"/>
                  </a:cubicBezTo>
                  <a:cubicBezTo>
                    <a:pt x="9767" y="20916"/>
                    <a:pt x="10706" y="20355"/>
                    <a:pt x="12303" y="17971"/>
                  </a:cubicBezTo>
                  <a:cubicBezTo>
                    <a:pt x="13899" y="15586"/>
                    <a:pt x="16153" y="11378"/>
                    <a:pt x="17750" y="8433"/>
                  </a:cubicBezTo>
                  <a:cubicBezTo>
                    <a:pt x="19346" y="5487"/>
                    <a:pt x="20285" y="3804"/>
                    <a:pt x="20849" y="2472"/>
                  </a:cubicBezTo>
                  <a:cubicBezTo>
                    <a:pt x="21412" y="1139"/>
                    <a:pt x="21600" y="158"/>
                    <a:pt x="21412" y="17"/>
                  </a:cubicBezTo>
                  <a:cubicBezTo>
                    <a:pt x="21224" y="-123"/>
                    <a:pt x="20661" y="578"/>
                    <a:pt x="20003" y="2822"/>
                  </a:cubicBezTo>
                  <a:cubicBezTo>
                    <a:pt x="19346" y="5067"/>
                    <a:pt x="18595" y="8854"/>
                    <a:pt x="18407" y="11098"/>
                  </a:cubicBezTo>
                  <a:cubicBezTo>
                    <a:pt x="18219" y="13342"/>
                    <a:pt x="18595" y="14043"/>
                    <a:pt x="18970" y="147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2" name="Line"/>
            <p:cNvSpPr/>
            <p:nvPr/>
          </p:nvSpPr>
          <p:spPr>
            <a:xfrm>
              <a:off x="4903240" y="101180"/>
              <a:ext cx="228782" cy="3479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9" h="21262" fill="norm" stroke="1" extrusionOk="0">
                  <a:moveTo>
                    <a:pt x="10009" y="15159"/>
                  </a:moveTo>
                  <a:cubicBezTo>
                    <a:pt x="7830" y="14900"/>
                    <a:pt x="5650" y="14641"/>
                    <a:pt x="4164" y="14706"/>
                  </a:cubicBezTo>
                  <a:cubicBezTo>
                    <a:pt x="2677" y="14771"/>
                    <a:pt x="1885" y="15159"/>
                    <a:pt x="1290" y="15741"/>
                  </a:cubicBezTo>
                  <a:cubicBezTo>
                    <a:pt x="696" y="16323"/>
                    <a:pt x="299" y="17099"/>
                    <a:pt x="101" y="17875"/>
                  </a:cubicBezTo>
                  <a:cubicBezTo>
                    <a:pt x="-97" y="18651"/>
                    <a:pt x="-97" y="19427"/>
                    <a:pt x="993" y="19686"/>
                  </a:cubicBezTo>
                  <a:cubicBezTo>
                    <a:pt x="2083" y="19944"/>
                    <a:pt x="4263" y="19686"/>
                    <a:pt x="6046" y="19039"/>
                  </a:cubicBezTo>
                  <a:cubicBezTo>
                    <a:pt x="7830" y="18392"/>
                    <a:pt x="9217" y="17357"/>
                    <a:pt x="11297" y="15094"/>
                  </a:cubicBezTo>
                  <a:cubicBezTo>
                    <a:pt x="13378" y="12830"/>
                    <a:pt x="16153" y="9338"/>
                    <a:pt x="17837" y="7075"/>
                  </a:cubicBezTo>
                  <a:cubicBezTo>
                    <a:pt x="19521" y="4811"/>
                    <a:pt x="20116" y="3777"/>
                    <a:pt x="20611" y="2677"/>
                  </a:cubicBezTo>
                  <a:cubicBezTo>
                    <a:pt x="21107" y="1578"/>
                    <a:pt x="21503" y="414"/>
                    <a:pt x="21404" y="90"/>
                  </a:cubicBezTo>
                  <a:cubicBezTo>
                    <a:pt x="21305" y="-233"/>
                    <a:pt x="20710" y="284"/>
                    <a:pt x="19918" y="2095"/>
                  </a:cubicBezTo>
                  <a:cubicBezTo>
                    <a:pt x="19125" y="3906"/>
                    <a:pt x="18134" y="7010"/>
                    <a:pt x="17441" y="9662"/>
                  </a:cubicBezTo>
                  <a:cubicBezTo>
                    <a:pt x="16747" y="12313"/>
                    <a:pt x="16351" y="14512"/>
                    <a:pt x="16053" y="16258"/>
                  </a:cubicBezTo>
                  <a:cubicBezTo>
                    <a:pt x="15756" y="18004"/>
                    <a:pt x="15558" y="19298"/>
                    <a:pt x="15855" y="20138"/>
                  </a:cubicBezTo>
                  <a:cubicBezTo>
                    <a:pt x="16153" y="20979"/>
                    <a:pt x="16945" y="21367"/>
                    <a:pt x="17639" y="21238"/>
                  </a:cubicBezTo>
                  <a:cubicBezTo>
                    <a:pt x="18332" y="21108"/>
                    <a:pt x="18927" y="20462"/>
                    <a:pt x="19521" y="198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3" name="Line"/>
            <p:cNvSpPr/>
            <p:nvPr/>
          </p:nvSpPr>
          <p:spPr>
            <a:xfrm>
              <a:off x="5058833" y="254000"/>
              <a:ext cx="135468" cy="1466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787" fill="norm" stroke="1" extrusionOk="0">
                  <a:moveTo>
                    <a:pt x="3375" y="10800"/>
                  </a:moveTo>
                  <a:cubicBezTo>
                    <a:pt x="1687" y="10500"/>
                    <a:pt x="0" y="10200"/>
                    <a:pt x="0" y="9600"/>
                  </a:cubicBezTo>
                  <a:cubicBezTo>
                    <a:pt x="0" y="9000"/>
                    <a:pt x="1687" y="8100"/>
                    <a:pt x="3375" y="7950"/>
                  </a:cubicBezTo>
                  <a:cubicBezTo>
                    <a:pt x="5062" y="7800"/>
                    <a:pt x="6750" y="8400"/>
                    <a:pt x="8944" y="11850"/>
                  </a:cubicBezTo>
                  <a:cubicBezTo>
                    <a:pt x="11137" y="15300"/>
                    <a:pt x="13838" y="21600"/>
                    <a:pt x="15525" y="20700"/>
                  </a:cubicBezTo>
                  <a:cubicBezTo>
                    <a:pt x="17212" y="19800"/>
                    <a:pt x="17887" y="11700"/>
                    <a:pt x="18731" y="7050"/>
                  </a:cubicBezTo>
                  <a:cubicBezTo>
                    <a:pt x="19575" y="2400"/>
                    <a:pt x="20588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4" name="Line"/>
            <p:cNvSpPr/>
            <p:nvPr/>
          </p:nvSpPr>
          <p:spPr>
            <a:xfrm>
              <a:off x="5202766" y="311150"/>
              <a:ext cx="124884" cy="137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31" fill="norm" stroke="1" extrusionOk="0">
                  <a:moveTo>
                    <a:pt x="15010" y="1964"/>
                  </a:moveTo>
                  <a:cubicBezTo>
                    <a:pt x="10251" y="5564"/>
                    <a:pt x="5492" y="9164"/>
                    <a:pt x="2929" y="11782"/>
                  </a:cubicBezTo>
                  <a:cubicBezTo>
                    <a:pt x="366" y="14400"/>
                    <a:pt x="0" y="16036"/>
                    <a:pt x="0" y="17673"/>
                  </a:cubicBezTo>
                  <a:cubicBezTo>
                    <a:pt x="0" y="19309"/>
                    <a:pt x="366" y="20945"/>
                    <a:pt x="2563" y="21273"/>
                  </a:cubicBezTo>
                  <a:cubicBezTo>
                    <a:pt x="4759" y="21600"/>
                    <a:pt x="8786" y="20618"/>
                    <a:pt x="12264" y="16855"/>
                  </a:cubicBezTo>
                  <a:cubicBezTo>
                    <a:pt x="15742" y="13091"/>
                    <a:pt x="18671" y="654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5" name="Line"/>
            <p:cNvSpPr/>
            <p:nvPr/>
          </p:nvSpPr>
          <p:spPr>
            <a:xfrm>
              <a:off x="5353050" y="286391"/>
              <a:ext cx="123168" cy="1708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3" h="21257" fill="norm" stroke="1" extrusionOk="0">
                  <a:moveTo>
                    <a:pt x="0" y="3872"/>
                  </a:moveTo>
                  <a:cubicBezTo>
                    <a:pt x="732" y="8613"/>
                    <a:pt x="1464" y="13355"/>
                    <a:pt x="1647" y="16384"/>
                  </a:cubicBezTo>
                  <a:cubicBezTo>
                    <a:pt x="1831" y="19413"/>
                    <a:pt x="1464" y="20730"/>
                    <a:pt x="1464" y="20203"/>
                  </a:cubicBezTo>
                  <a:cubicBezTo>
                    <a:pt x="1464" y="19677"/>
                    <a:pt x="1831" y="17306"/>
                    <a:pt x="4210" y="13750"/>
                  </a:cubicBezTo>
                  <a:cubicBezTo>
                    <a:pt x="6590" y="10194"/>
                    <a:pt x="10983" y="5452"/>
                    <a:pt x="14095" y="2818"/>
                  </a:cubicBezTo>
                  <a:cubicBezTo>
                    <a:pt x="17207" y="184"/>
                    <a:pt x="19037" y="-343"/>
                    <a:pt x="20136" y="184"/>
                  </a:cubicBezTo>
                  <a:cubicBezTo>
                    <a:pt x="21234" y="711"/>
                    <a:pt x="21600" y="2291"/>
                    <a:pt x="21051" y="5979"/>
                  </a:cubicBezTo>
                  <a:cubicBezTo>
                    <a:pt x="20502" y="9667"/>
                    <a:pt x="19037" y="15462"/>
                    <a:pt x="17573" y="212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6" name="Line"/>
            <p:cNvSpPr/>
            <p:nvPr/>
          </p:nvSpPr>
          <p:spPr>
            <a:xfrm>
              <a:off x="4972050" y="374650"/>
              <a:ext cx="635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7" name="Line"/>
            <p:cNvSpPr/>
            <p:nvPr/>
          </p:nvSpPr>
          <p:spPr>
            <a:xfrm>
              <a:off x="6140450" y="158750"/>
              <a:ext cx="25400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800" y="3960"/>
                    <a:pt x="18000" y="7920"/>
                    <a:pt x="14400" y="11520"/>
                  </a:cubicBezTo>
                  <a:cubicBezTo>
                    <a:pt x="10800" y="15120"/>
                    <a:pt x="5400" y="1836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8" name="Line"/>
            <p:cNvSpPr/>
            <p:nvPr/>
          </p:nvSpPr>
          <p:spPr>
            <a:xfrm>
              <a:off x="5969942" y="158750"/>
              <a:ext cx="386408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7" h="21600" fill="norm" stroke="1" extrusionOk="0">
                  <a:moveTo>
                    <a:pt x="655" y="21600"/>
                  </a:moveTo>
                  <a:cubicBezTo>
                    <a:pt x="301" y="19482"/>
                    <a:pt x="-53" y="17365"/>
                    <a:pt x="6" y="15459"/>
                  </a:cubicBezTo>
                  <a:cubicBezTo>
                    <a:pt x="65" y="13553"/>
                    <a:pt x="537" y="11859"/>
                    <a:pt x="2839" y="9318"/>
                  </a:cubicBezTo>
                  <a:cubicBezTo>
                    <a:pt x="5140" y="6776"/>
                    <a:pt x="9272" y="3388"/>
                    <a:pt x="12695" y="1694"/>
                  </a:cubicBezTo>
                  <a:cubicBezTo>
                    <a:pt x="16117" y="0"/>
                    <a:pt x="18832" y="0"/>
                    <a:pt x="2154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49" name="Line"/>
            <p:cNvSpPr/>
            <p:nvPr/>
          </p:nvSpPr>
          <p:spPr>
            <a:xfrm>
              <a:off x="6305550" y="387350"/>
              <a:ext cx="17780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829" y="16200"/>
                    <a:pt x="5657" y="10800"/>
                    <a:pt x="9257" y="7200"/>
                  </a:cubicBezTo>
                  <a:cubicBezTo>
                    <a:pt x="12857" y="3600"/>
                    <a:pt x="17229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0" name="Line"/>
            <p:cNvSpPr/>
            <p:nvPr/>
          </p:nvSpPr>
          <p:spPr>
            <a:xfrm>
              <a:off x="6724650" y="107950"/>
              <a:ext cx="57150" cy="425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000" y="1504"/>
                    <a:pt x="10400" y="3009"/>
                    <a:pt x="6400" y="5749"/>
                  </a:cubicBezTo>
                  <a:cubicBezTo>
                    <a:pt x="2400" y="8490"/>
                    <a:pt x="0" y="12466"/>
                    <a:pt x="0" y="15313"/>
                  </a:cubicBezTo>
                  <a:cubicBezTo>
                    <a:pt x="0" y="18161"/>
                    <a:pt x="2400" y="19881"/>
                    <a:pt x="48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1" name="Line"/>
            <p:cNvSpPr/>
            <p:nvPr/>
          </p:nvSpPr>
          <p:spPr>
            <a:xfrm>
              <a:off x="6699250" y="323850"/>
              <a:ext cx="203200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850" y="14400"/>
                    <a:pt x="11700" y="7200"/>
                    <a:pt x="15300" y="3600"/>
                  </a:cubicBezTo>
                  <a:cubicBezTo>
                    <a:pt x="18900" y="0"/>
                    <a:pt x="2025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2" name="Line"/>
            <p:cNvSpPr/>
            <p:nvPr/>
          </p:nvSpPr>
          <p:spPr>
            <a:xfrm>
              <a:off x="6786209" y="323850"/>
              <a:ext cx="173391" cy="1582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8" h="21243" fill="norm" stroke="1" extrusionOk="0">
                  <a:moveTo>
                    <a:pt x="11949" y="0"/>
                  </a:moveTo>
                  <a:cubicBezTo>
                    <a:pt x="9347" y="1137"/>
                    <a:pt x="6745" y="2274"/>
                    <a:pt x="4663" y="4121"/>
                  </a:cubicBezTo>
                  <a:cubicBezTo>
                    <a:pt x="2581" y="5968"/>
                    <a:pt x="1019" y="8526"/>
                    <a:pt x="369" y="11368"/>
                  </a:cubicBezTo>
                  <a:cubicBezTo>
                    <a:pt x="-282" y="14211"/>
                    <a:pt x="-22" y="17337"/>
                    <a:pt x="759" y="19184"/>
                  </a:cubicBezTo>
                  <a:cubicBezTo>
                    <a:pt x="1540" y="21032"/>
                    <a:pt x="2841" y="21600"/>
                    <a:pt x="6354" y="21032"/>
                  </a:cubicBezTo>
                  <a:cubicBezTo>
                    <a:pt x="9867" y="20463"/>
                    <a:pt x="15593" y="18758"/>
                    <a:pt x="21318" y="170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3" name="Line"/>
            <p:cNvSpPr/>
            <p:nvPr/>
          </p:nvSpPr>
          <p:spPr>
            <a:xfrm>
              <a:off x="6988770" y="312329"/>
              <a:ext cx="59730" cy="1912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7" h="21215" fill="norm" stroke="1" extrusionOk="0">
                  <a:moveTo>
                    <a:pt x="20317" y="3391"/>
                  </a:moveTo>
                  <a:cubicBezTo>
                    <a:pt x="18157" y="2217"/>
                    <a:pt x="15997" y="1043"/>
                    <a:pt x="13117" y="456"/>
                  </a:cubicBezTo>
                  <a:cubicBezTo>
                    <a:pt x="10237" y="-131"/>
                    <a:pt x="6637" y="-131"/>
                    <a:pt x="3757" y="339"/>
                  </a:cubicBezTo>
                  <a:cubicBezTo>
                    <a:pt x="877" y="808"/>
                    <a:pt x="-1283" y="1747"/>
                    <a:pt x="877" y="4095"/>
                  </a:cubicBezTo>
                  <a:cubicBezTo>
                    <a:pt x="3037" y="6443"/>
                    <a:pt x="9517" y="10199"/>
                    <a:pt x="13477" y="12665"/>
                  </a:cubicBezTo>
                  <a:cubicBezTo>
                    <a:pt x="17437" y="15130"/>
                    <a:pt x="18877" y="16304"/>
                    <a:pt x="19597" y="17478"/>
                  </a:cubicBezTo>
                  <a:cubicBezTo>
                    <a:pt x="20317" y="18652"/>
                    <a:pt x="20317" y="19826"/>
                    <a:pt x="18157" y="20530"/>
                  </a:cubicBezTo>
                  <a:cubicBezTo>
                    <a:pt x="15997" y="21234"/>
                    <a:pt x="11677" y="21469"/>
                    <a:pt x="8437" y="20882"/>
                  </a:cubicBezTo>
                  <a:cubicBezTo>
                    <a:pt x="5197" y="20295"/>
                    <a:pt x="3037" y="18886"/>
                    <a:pt x="877" y="174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4" name="Line"/>
            <p:cNvSpPr/>
            <p:nvPr/>
          </p:nvSpPr>
          <p:spPr>
            <a:xfrm>
              <a:off x="7150826" y="76200"/>
              <a:ext cx="100875" cy="4215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6" h="21509" fill="norm" stroke="1" extrusionOk="0">
                  <a:moveTo>
                    <a:pt x="21446" y="0"/>
                  </a:moveTo>
                  <a:cubicBezTo>
                    <a:pt x="18296" y="2268"/>
                    <a:pt x="15146" y="4536"/>
                    <a:pt x="11996" y="7506"/>
                  </a:cubicBezTo>
                  <a:cubicBezTo>
                    <a:pt x="8846" y="10476"/>
                    <a:pt x="5696" y="14148"/>
                    <a:pt x="3671" y="16362"/>
                  </a:cubicBezTo>
                  <a:cubicBezTo>
                    <a:pt x="1646" y="18576"/>
                    <a:pt x="746" y="19332"/>
                    <a:pt x="296" y="20034"/>
                  </a:cubicBezTo>
                  <a:cubicBezTo>
                    <a:pt x="-154" y="20736"/>
                    <a:pt x="-154" y="21384"/>
                    <a:pt x="746" y="21492"/>
                  </a:cubicBezTo>
                  <a:cubicBezTo>
                    <a:pt x="1646" y="21600"/>
                    <a:pt x="3446" y="21168"/>
                    <a:pt x="5246" y="207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5" name="Line"/>
            <p:cNvSpPr/>
            <p:nvPr/>
          </p:nvSpPr>
          <p:spPr>
            <a:xfrm>
              <a:off x="7112000" y="323850"/>
              <a:ext cx="146050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6" name="Line"/>
            <p:cNvSpPr/>
            <p:nvPr/>
          </p:nvSpPr>
          <p:spPr>
            <a:xfrm>
              <a:off x="6800850" y="330200"/>
              <a:ext cx="154353" cy="758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6" h="21497" fill="norm" stroke="1" extrusionOk="0">
                  <a:moveTo>
                    <a:pt x="0" y="18000"/>
                  </a:moveTo>
                  <a:cubicBezTo>
                    <a:pt x="4378" y="19200"/>
                    <a:pt x="8757" y="20400"/>
                    <a:pt x="11676" y="21000"/>
                  </a:cubicBezTo>
                  <a:cubicBezTo>
                    <a:pt x="14595" y="21600"/>
                    <a:pt x="16054" y="21600"/>
                    <a:pt x="17514" y="21300"/>
                  </a:cubicBezTo>
                  <a:cubicBezTo>
                    <a:pt x="18973" y="21000"/>
                    <a:pt x="20432" y="20400"/>
                    <a:pt x="21016" y="18600"/>
                  </a:cubicBezTo>
                  <a:cubicBezTo>
                    <a:pt x="21600" y="16800"/>
                    <a:pt x="21308" y="13800"/>
                    <a:pt x="19411" y="10500"/>
                  </a:cubicBezTo>
                  <a:cubicBezTo>
                    <a:pt x="17514" y="7200"/>
                    <a:pt x="14011" y="3600"/>
                    <a:pt x="1050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7" name="Line"/>
            <p:cNvSpPr/>
            <p:nvPr/>
          </p:nvSpPr>
          <p:spPr>
            <a:xfrm>
              <a:off x="8185150" y="166747"/>
              <a:ext cx="177800" cy="4555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22" fill="norm" stroke="1" extrusionOk="0">
                  <a:moveTo>
                    <a:pt x="21600" y="1122"/>
                  </a:moveTo>
                  <a:cubicBezTo>
                    <a:pt x="19286" y="722"/>
                    <a:pt x="16971" y="322"/>
                    <a:pt x="15171" y="122"/>
                  </a:cubicBezTo>
                  <a:cubicBezTo>
                    <a:pt x="13371" y="-78"/>
                    <a:pt x="12086" y="-78"/>
                    <a:pt x="10414" y="472"/>
                  </a:cubicBezTo>
                  <a:cubicBezTo>
                    <a:pt x="8743" y="1022"/>
                    <a:pt x="6686" y="2122"/>
                    <a:pt x="4500" y="4572"/>
                  </a:cubicBezTo>
                  <a:cubicBezTo>
                    <a:pt x="2314" y="7022"/>
                    <a:pt x="0" y="10822"/>
                    <a:pt x="0" y="13772"/>
                  </a:cubicBezTo>
                  <a:cubicBezTo>
                    <a:pt x="0" y="16722"/>
                    <a:pt x="2314" y="18822"/>
                    <a:pt x="4114" y="19972"/>
                  </a:cubicBezTo>
                  <a:cubicBezTo>
                    <a:pt x="5914" y="21122"/>
                    <a:pt x="7200" y="21322"/>
                    <a:pt x="8486" y="215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8" name="Line"/>
            <p:cNvSpPr/>
            <p:nvPr/>
          </p:nvSpPr>
          <p:spPr>
            <a:xfrm>
              <a:off x="8339666" y="266784"/>
              <a:ext cx="121836" cy="4031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73" h="20675" fill="norm" stroke="1" extrusionOk="0">
                  <a:moveTo>
                    <a:pt x="9519" y="11067"/>
                  </a:moveTo>
                  <a:cubicBezTo>
                    <a:pt x="6590" y="13455"/>
                    <a:pt x="3661" y="15843"/>
                    <a:pt x="2014" y="17851"/>
                  </a:cubicBezTo>
                  <a:cubicBezTo>
                    <a:pt x="366" y="19859"/>
                    <a:pt x="0" y="21487"/>
                    <a:pt x="0" y="20239"/>
                  </a:cubicBezTo>
                  <a:cubicBezTo>
                    <a:pt x="0" y="18991"/>
                    <a:pt x="366" y="14866"/>
                    <a:pt x="1281" y="11230"/>
                  </a:cubicBezTo>
                  <a:cubicBezTo>
                    <a:pt x="2197" y="7594"/>
                    <a:pt x="3661" y="4446"/>
                    <a:pt x="4759" y="2601"/>
                  </a:cubicBezTo>
                  <a:cubicBezTo>
                    <a:pt x="5858" y="755"/>
                    <a:pt x="6590" y="213"/>
                    <a:pt x="7871" y="50"/>
                  </a:cubicBezTo>
                  <a:cubicBezTo>
                    <a:pt x="9153" y="-113"/>
                    <a:pt x="10983" y="104"/>
                    <a:pt x="13363" y="972"/>
                  </a:cubicBezTo>
                  <a:cubicBezTo>
                    <a:pt x="15742" y="1841"/>
                    <a:pt x="18671" y="3360"/>
                    <a:pt x="20136" y="4771"/>
                  </a:cubicBezTo>
                  <a:cubicBezTo>
                    <a:pt x="21600" y="6182"/>
                    <a:pt x="21600" y="7485"/>
                    <a:pt x="18305" y="8625"/>
                  </a:cubicBezTo>
                  <a:cubicBezTo>
                    <a:pt x="15010" y="9764"/>
                    <a:pt x="8420" y="10741"/>
                    <a:pt x="1831" y="117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59" name="Line"/>
            <p:cNvSpPr/>
            <p:nvPr/>
          </p:nvSpPr>
          <p:spPr>
            <a:xfrm>
              <a:off x="8497094" y="332708"/>
              <a:ext cx="103542" cy="1456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2" h="20935" fill="norm" stroke="1" extrusionOk="0">
                  <a:moveTo>
                    <a:pt x="19278" y="4203"/>
                  </a:moveTo>
                  <a:cubicBezTo>
                    <a:pt x="17982" y="2986"/>
                    <a:pt x="16686" y="1769"/>
                    <a:pt x="14526" y="856"/>
                  </a:cubicBezTo>
                  <a:cubicBezTo>
                    <a:pt x="12366" y="-57"/>
                    <a:pt x="9342" y="-665"/>
                    <a:pt x="6750" y="1312"/>
                  </a:cubicBezTo>
                  <a:cubicBezTo>
                    <a:pt x="4158" y="3290"/>
                    <a:pt x="1998" y="7853"/>
                    <a:pt x="918" y="11048"/>
                  </a:cubicBezTo>
                  <a:cubicBezTo>
                    <a:pt x="-162" y="14242"/>
                    <a:pt x="-162" y="16067"/>
                    <a:pt x="270" y="17741"/>
                  </a:cubicBezTo>
                  <a:cubicBezTo>
                    <a:pt x="702" y="19414"/>
                    <a:pt x="1566" y="20935"/>
                    <a:pt x="3942" y="20935"/>
                  </a:cubicBezTo>
                  <a:cubicBezTo>
                    <a:pt x="6318" y="20935"/>
                    <a:pt x="10206" y="19414"/>
                    <a:pt x="12582" y="17589"/>
                  </a:cubicBezTo>
                  <a:cubicBezTo>
                    <a:pt x="14958" y="15763"/>
                    <a:pt x="15822" y="13634"/>
                    <a:pt x="17118" y="10896"/>
                  </a:cubicBezTo>
                  <a:cubicBezTo>
                    <a:pt x="18414" y="8158"/>
                    <a:pt x="20142" y="4811"/>
                    <a:pt x="20790" y="3898"/>
                  </a:cubicBezTo>
                  <a:cubicBezTo>
                    <a:pt x="21438" y="2986"/>
                    <a:pt x="21006" y="4507"/>
                    <a:pt x="20790" y="7245"/>
                  </a:cubicBezTo>
                  <a:cubicBezTo>
                    <a:pt x="20574" y="9983"/>
                    <a:pt x="20574" y="13938"/>
                    <a:pt x="20574" y="178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0" name="Line"/>
            <p:cNvSpPr/>
            <p:nvPr/>
          </p:nvSpPr>
          <p:spPr>
            <a:xfrm>
              <a:off x="8661400" y="381000"/>
              <a:ext cx="6350" cy="698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1" name="Line"/>
            <p:cNvSpPr/>
            <p:nvPr/>
          </p:nvSpPr>
          <p:spPr>
            <a:xfrm>
              <a:off x="8667750" y="260350"/>
              <a:ext cx="6350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2" name="Line"/>
            <p:cNvSpPr/>
            <p:nvPr/>
          </p:nvSpPr>
          <p:spPr>
            <a:xfrm>
              <a:off x="8750300" y="286698"/>
              <a:ext cx="279400" cy="1602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37" fill="norm" stroke="1" extrusionOk="0">
                  <a:moveTo>
                    <a:pt x="0" y="1557"/>
                  </a:moveTo>
                  <a:cubicBezTo>
                    <a:pt x="1309" y="5765"/>
                    <a:pt x="2618" y="9973"/>
                    <a:pt x="3273" y="12918"/>
                  </a:cubicBezTo>
                  <a:cubicBezTo>
                    <a:pt x="3927" y="15864"/>
                    <a:pt x="3927" y="17547"/>
                    <a:pt x="3682" y="18949"/>
                  </a:cubicBezTo>
                  <a:cubicBezTo>
                    <a:pt x="3436" y="20352"/>
                    <a:pt x="2945" y="21474"/>
                    <a:pt x="2618" y="21193"/>
                  </a:cubicBezTo>
                  <a:cubicBezTo>
                    <a:pt x="2291" y="20913"/>
                    <a:pt x="2127" y="19230"/>
                    <a:pt x="2618" y="15723"/>
                  </a:cubicBezTo>
                  <a:cubicBezTo>
                    <a:pt x="3109" y="12217"/>
                    <a:pt x="4255" y="6887"/>
                    <a:pt x="5155" y="3801"/>
                  </a:cubicBezTo>
                  <a:cubicBezTo>
                    <a:pt x="6055" y="716"/>
                    <a:pt x="6709" y="-126"/>
                    <a:pt x="7282" y="14"/>
                  </a:cubicBezTo>
                  <a:cubicBezTo>
                    <a:pt x="7855" y="155"/>
                    <a:pt x="8345" y="1277"/>
                    <a:pt x="8673" y="2539"/>
                  </a:cubicBezTo>
                  <a:cubicBezTo>
                    <a:pt x="9000" y="3801"/>
                    <a:pt x="9164" y="5204"/>
                    <a:pt x="9573" y="6326"/>
                  </a:cubicBezTo>
                  <a:cubicBezTo>
                    <a:pt x="9982" y="7448"/>
                    <a:pt x="10636" y="8290"/>
                    <a:pt x="11373" y="8430"/>
                  </a:cubicBezTo>
                  <a:cubicBezTo>
                    <a:pt x="12109" y="8570"/>
                    <a:pt x="12927" y="8009"/>
                    <a:pt x="13582" y="7027"/>
                  </a:cubicBezTo>
                  <a:cubicBezTo>
                    <a:pt x="14236" y="6045"/>
                    <a:pt x="14727" y="4643"/>
                    <a:pt x="14645" y="3521"/>
                  </a:cubicBezTo>
                  <a:cubicBezTo>
                    <a:pt x="14564" y="2399"/>
                    <a:pt x="13909" y="1557"/>
                    <a:pt x="13255" y="1697"/>
                  </a:cubicBezTo>
                  <a:cubicBezTo>
                    <a:pt x="12600" y="1838"/>
                    <a:pt x="11945" y="2960"/>
                    <a:pt x="11373" y="5344"/>
                  </a:cubicBezTo>
                  <a:cubicBezTo>
                    <a:pt x="10800" y="7729"/>
                    <a:pt x="10309" y="11375"/>
                    <a:pt x="10145" y="13900"/>
                  </a:cubicBezTo>
                  <a:cubicBezTo>
                    <a:pt x="9982" y="16425"/>
                    <a:pt x="10145" y="17827"/>
                    <a:pt x="10636" y="18809"/>
                  </a:cubicBezTo>
                  <a:cubicBezTo>
                    <a:pt x="11127" y="19791"/>
                    <a:pt x="11945" y="20352"/>
                    <a:pt x="13827" y="19370"/>
                  </a:cubicBezTo>
                  <a:cubicBezTo>
                    <a:pt x="15709" y="18388"/>
                    <a:pt x="18655" y="15864"/>
                    <a:pt x="21600" y="133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3" name="Line"/>
            <p:cNvSpPr/>
            <p:nvPr/>
          </p:nvSpPr>
          <p:spPr>
            <a:xfrm>
              <a:off x="9008342" y="162167"/>
              <a:ext cx="107343" cy="2533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5" h="21019" fill="norm" stroke="1" extrusionOk="0">
                  <a:moveTo>
                    <a:pt x="10422" y="15521"/>
                  </a:moveTo>
                  <a:cubicBezTo>
                    <a:pt x="8345" y="15521"/>
                    <a:pt x="6268" y="15521"/>
                    <a:pt x="4607" y="15872"/>
                  </a:cubicBezTo>
                  <a:cubicBezTo>
                    <a:pt x="2945" y="16223"/>
                    <a:pt x="1699" y="16926"/>
                    <a:pt x="868" y="17979"/>
                  </a:cubicBezTo>
                  <a:cubicBezTo>
                    <a:pt x="37" y="19033"/>
                    <a:pt x="-378" y="20438"/>
                    <a:pt x="453" y="20877"/>
                  </a:cubicBezTo>
                  <a:cubicBezTo>
                    <a:pt x="1284" y="21316"/>
                    <a:pt x="3360" y="20789"/>
                    <a:pt x="6684" y="18506"/>
                  </a:cubicBezTo>
                  <a:cubicBezTo>
                    <a:pt x="10007" y="16223"/>
                    <a:pt x="14576" y="12184"/>
                    <a:pt x="17276" y="9111"/>
                  </a:cubicBezTo>
                  <a:cubicBezTo>
                    <a:pt x="19976" y="6038"/>
                    <a:pt x="20807" y="3931"/>
                    <a:pt x="21014" y="2350"/>
                  </a:cubicBezTo>
                  <a:cubicBezTo>
                    <a:pt x="21222" y="770"/>
                    <a:pt x="20807" y="-284"/>
                    <a:pt x="19560" y="67"/>
                  </a:cubicBezTo>
                  <a:cubicBezTo>
                    <a:pt x="18314" y="418"/>
                    <a:pt x="16237" y="2175"/>
                    <a:pt x="14784" y="5423"/>
                  </a:cubicBezTo>
                  <a:cubicBezTo>
                    <a:pt x="13330" y="8672"/>
                    <a:pt x="12499" y="13414"/>
                    <a:pt x="11668" y="181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4" name="Line"/>
            <p:cNvSpPr/>
            <p:nvPr/>
          </p:nvSpPr>
          <p:spPr>
            <a:xfrm>
              <a:off x="9588449" y="177800"/>
              <a:ext cx="25452" cy="33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978" h="21600" fill="norm" stroke="1" extrusionOk="0">
                  <a:moveTo>
                    <a:pt x="19978" y="0"/>
                  </a:moveTo>
                  <a:cubicBezTo>
                    <a:pt x="11670" y="4619"/>
                    <a:pt x="3363" y="9238"/>
                    <a:pt x="870" y="12838"/>
                  </a:cubicBezTo>
                  <a:cubicBezTo>
                    <a:pt x="-1622" y="16438"/>
                    <a:pt x="1701" y="19019"/>
                    <a:pt x="502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5" name="Line"/>
            <p:cNvSpPr/>
            <p:nvPr/>
          </p:nvSpPr>
          <p:spPr>
            <a:xfrm>
              <a:off x="9486899" y="196850"/>
              <a:ext cx="247651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85" y="17100"/>
                    <a:pt x="369" y="12600"/>
                    <a:pt x="3323" y="9000"/>
                  </a:cubicBezTo>
                  <a:cubicBezTo>
                    <a:pt x="6277" y="5400"/>
                    <a:pt x="12000" y="2700"/>
                    <a:pt x="15508" y="1350"/>
                  </a:cubicBezTo>
                  <a:cubicBezTo>
                    <a:pt x="19015" y="0"/>
                    <a:pt x="20308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6" name="Line"/>
            <p:cNvSpPr/>
            <p:nvPr/>
          </p:nvSpPr>
          <p:spPr>
            <a:xfrm>
              <a:off x="9740900" y="425450"/>
              <a:ext cx="139700" cy="44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945" y="16457"/>
                    <a:pt x="5891" y="11314"/>
                    <a:pt x="9491" y="7714"/>
                  </a:cubicBezTo>
                  <a:cubicBezTo>
                    <a:pt x="13091" y="4114"/>
                    <a:pt x="17345" y="205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7" name="Line"/>
            <p:cNvSpPr/>
            <p:nvPr/>
          </p:nvSpPr>
          <p:spPr>
            <a:xfrm>
              <a:off x="10012731" y="146050"/>
              <a:ext cx="109169" cy="3563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4" h="21394" fill="norm" stroke="1" extrusionOk="0">
                  <a:moveTo>
                    <a:pt x="21424" y="0"/>
                  </a:moveTo>
                  <a:cubicBezTo>
                    <a:pt x="15193" y="3304"/>
                    <a:pt x="8962" y="6607"/>
                    <a:pt x="5224" y="9784"/>
                  </a:cubicBezTo>
                  <a:cubicBezTo>
                    <a:pt x="1486" y="12960"/>
                    <a:pt x="239" y="16009"/>
                    <a:pt x="32" y="17915"/>
                  </a:cubicBezTo>
                  <a:cubicBezTo>
                    <a:pt x="-176" y="19821"/>
                    <a:pt x="655" y="20584"/>
                    <a:pt x="2316" y="21028"/>
                  </a:cubicBezTo>
                  <a:cubicBezTo>
                    <a:pt x="3978" y="21473"/>
                    <a:pt x="6470" y="21600"/>
                    <a:pt x="9170" y="20901"/>
                  </a:cubicBezTo>
                  <a:cubicBezTo>
                    <a:pt x="11870" y="20202"/>
                    <a:pt x="14778" y="18678"/>
                    <a:pt x="17686" y="171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8" name="Line"/>
            <p:cNvSpPr/>
            <p:nvPr/>
          </p:nvSpPr>
          <p:spPr>
            <a:xfrm>
              <a:off x="10018183" y="342900"/>
              <a:ext cx="110068" cy="123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82" fill="norm" stroke="1" extrusionOk="0">
                  <a:moveTo>
                    <a:pt x="4154" y="10800"/>
                  </a:moveTo>
                  <a:cubicBezTo>
                    <a:pt x="2077" y="14400"/>
                    <a:pt x="0" y="18000"/>
                    <a:pt x="0" y="19800"/>
                  </a:cubicBezTo>
                  <a:cubicBezTo>
                    <a:pt x="0" y="21600"/>
                    <a:pt x="2077" y="21600"/>
                    <a:pt x="6023" y="18000"/>
                  </a:cubicBezTo>
                  <a:cubicBezTo>
                    <a:pt x="9969" y="14400"/>
                    <a:pt x="15785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69" name="Line"/>
            <p:cNvSpPr/>
            <p:nvPr/>
          </p:nvSpPr>
          <p:spPr>
            <a:xfrm>
              <a:off x="10165174" y="307024"/>
              <a:ext cx="209036" cy="2224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0" h="21217" fill="norm" stroke="1" extrusionOk="0">
                  <a:moveTo>
                    <a:pt x="2685" y="6450"/>
                  </a:moveTo>
                  <a:cubicBezTo>
                    <a:pt x="5038" y="5844"/>
                    <a:pt x="7390" y="5238"/>
                    <a:pt x="8994" y="4633"/>
                  </a:cubicBezTo>
                  <a:cubicBezTo>
                    <a:pt x="10598" y="4027"/>
                    <a:pt x="11453" y="3422"/>
                    <a:pt x="12095" y="2614"/>
                  </a:cubicBezTo>
                  <a:cubicBezTo>
                    <a:pt x="12737" y="1807"/>
                    <a:pt x="13164" y="797"/>
                    <a:pt x="12737" y="293"/>
                  </a:cubicBezTo>
                  <a:cubicBezTo>
                    <a:pt x="12309" y="-212"/>
                    <a:pt x="11026" y="-212"/>
                    <a:pt x="8780" y="1504"/>
                  </a:cubicBezTo>
                  <a:cubicBezTo>
                    <a:pt x="6535" y="3220"/>
                    <a:pt x="3327" y="6652"/>
                    <a:pt x="1616" y="9175"/>
                  </a:cubicBezTo>
                  <a:cubicBezTo>
                    <a:pt x="-95" y="11698"/>
                    <a:pt x="-309" y="13313"/>
                    <a:pt x="333" y="14827"/>
                  </a:cubicBezTo>
                  <a:cubicBezTo>
                    <a:pt x="974" y="16341"/>
                    <a:pt x="2471" y="17754"/>
                    <a:pt x="5144" y="17855"/>
                  </a:cubicBezTo>
                  <a:cubicBezTo>
                    <a:pt x="7818" y="17956"/>
                    <a:pt x="11667" y="16745"/>
                    <a:pt x="14127" y="15736"/>
                  </a:cubicBezTo>
                  <a:cubicBezTo>
                    <a:pt x="16586" y="14726"/>
                    <a:pt x="17655" y="13919"/>
                    <a:pt x="18725" y="12506"/>
                  </a:cubicBezTo>
                  <a:cubicBezTo>
                    <a:pt x="19794" y="11093"/>
                    <a:pt x="20863" y="9074"/>
                    <a:pt x="21077" y="8468"/>
                  </a:cubicBezTo>
                  <a:cubicBezTo>
                    <a:pt x="21291" y="7863"/>
                    <a:pt x="20649" y="8670"/>
                    <a:pt x="20436" y="10285"/>
                  </a:cubicBezTo>
                  <a:cubicBezTo>
                    <a:pt x="20222" y="11900"/>
                    <a:pt x="20436" y="14323"/>
                    <a:pt x="20436" y="16038"/>
                  </a:cubicBezTo>
                  <a:cubicBezTo>
                    <a:pt x="20436" y="17754"/>
                    <a:pt x="20222" y="18764"/>
                    <a:pt x="19473" y="19672"/>
                  </a:cubicBezTo>
                  <a:cubicBezTo>
                    <a:pt x="18725" y="20581"/>
                    <a:pt x="17441" y="21388"/>
                    <a:pt x="16693" y="21186"/>
                  </a:cubicBezTo>
                  <a:cubicBezTo>
                    <a:pt x="15944" y="20984"/>
                    <a:pt x="15731" y="19773"/>
                    <a:pt x="15731" y="18663"/>
                  </a:cubicBezTo>
                  <a:cubicBezTo>
                    <a:pt x="15731" y="17552"/>
                    <a:pt x="15944" y="16543"/>
                    <a:pt x="16158" y="1553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0" name="Line"/>
            <p:cNvSpPr/>
            <p:nvPr/>
          </p:nvSpPr>
          <p:spPr>
            <a:xfrm>
              <a:off x="10499989" y="101600"/>
              <a:ext cx="98161" cy="425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3" h="21600" fill="norm" stroke="1" extrusionOk="0">
                  <a:moveTo>
                    <a:pt x="21313" y="0"/>
                  </a:moveTo>
                  <a:cubicBezTo>
                    <a:pt x="15339" y="3869"/>
                    <a:pt x="9364" y="7737"/>
                    <a:pt x="5687" y="10961"/>
                  </a:cubicBezTo>
                  <a:cubicBezTo>
                    <a:pt x="2011" y="14185"/>
                    <a:pt x="632" y="16764"/>
                    <a:pt x="173" y="18322"/>
                  </a:cubicBezTo>
                  <a:cubicBezTo>
                    <a:pt x="-287" y="19881"/>
                    <a:pt x="173" y="20418"/>
                    <a:pt x="1551" y="20794"/>
                  </a:cubicBezTo>
                  <a:cubicBezTo>
                    <a:pt x="2930" y="21170"/>
                    <a:pt x="5228" y="21385"/>
                    <a:pt x="7526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1" name="Line"/>
            <p:cNvSpPr/>
            <p:nvPr/>
          </p:nvSpPr>
          <p:spPr>
            <a:xfrm>
              <a:off x="10458450" y="266700"/>
              <a:ext cx="196850" cy="82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645" y="18277"/>
                    <a:pt x="9290" y="14954"/>
                    <a:pt x="12890" y="11354"/>
                  </a:cubicBezTo>
                  <a:cubicBezTo>
                    <a:pt x="16490" y="7754"/>
                    <a:pt x="19045" y="387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2" name="Line"/>
            <p:cNvSpPr/>
            <p:nvPr/>
          </p:nvSpPr>
          <p:spPr>
            <a:xfrm>
              <a:off x="10572750" y="114300"/>
              <a:ext cx="218163" cy="431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7" h="21600" fill="norm" stroke="1" extrusionOk="0">
                  <a:moveTo>
                    <a:pt x="21185" y="0"/>
                  </a:moveTo>
                  <a:cubicBezTo>
                    <a:pt x="21392" y="2329"/>
                    <a:pt x="21600" y="4659"/>
                    <a:pt x="21081" y="7253"/>
                  </a:cubicBezTo>
                  <a:cubicBezTo>
                    <a:pt x="20562" y="9847"/>
                    <a:pt x="19315" y="12706"/>
                    <a:pt x="15681" y="15141"/>
                  </a:cubicBezTo>
                  <a:cubicBezTo>
                    <a:pt x="12046" y="17576"/>
                    <a:pt x="6023" y="1958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3" name="Line"/>
            <p:cNvSpPr/>
            <p:nvPr/>
          </p:nvSpPr>
          <p:spPr>
            <a:xfrm>
              <a:off x="1803400" y="869949"/>
              <a:ext cx="7797801" cy="2255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8" fill="norm" stroke="1" extrusionOk="0">
                  <a:moveTo>
                    <a:pt x="0" y="19379"/>
                  </a:moveTo>
                  <a:cubicBezTo>
                    <a:pt x="129" y="20389"/>
                    <a:pt x="258" y="21398"/>
                    <a:pt x="425" y="21499"/>
                  </a:cubicBezTo>
                  <a:cubicBezTo>
                    <a:pt x="592" y="21600"/>
                    <a:pt x="797" y="20793"/>
                    <a:pt x="1000" y="19884"/>
                  </a:cubicBezTo>
                  <a:cubicBezTo>
                    <a:pt x="1202" y="18976"/>
                    <a:pt x="1401" y="17966"/>
                    <a:pt x="1633" y="16856"/>
                  </a:cubicBezTo>
                  <a:cubicBezTo>
                    <a:pt x="1864" y="15746"/>
                    <a:pt x="2128" y="14535"/>
                    <a:pt x="2354" y="13525"/>
                  </a:cubicBezTo>
                  <a:cubicBezTo>
                    <a:pt x="2580" y="12516"/>
                    <a:pt x="2767" y="11708"/>
                    <a:pt x="2970" y="11002"/>
                  </a:cubicBezTo>
                  <a:cubicBezTo>
                    <a:pt x="3172" y="10295"/>
                    <a:pt x="3389" y="9690"/>
                    <a:pt x="3600" y="9084"/>
                  </a:cubicBezTo>
                  <a:cubicBezTo>
                    <a:pt x="3811" y="8479"/>
                    <a:pt x="4016" y="7873"/>
                    <a:pt x="4224" y="7267"/>
                  </a:cubicBezTo>
                  <a:cubicBezTo>
                    <a:pt x="4433" y="6662"/>
                    <a:pt x="4644" y="6056"/>
                    <a:pt x="4872" y="5551"/>
                  </a:cubicBezTo>
                  <a:cubicBezTo>
                    <a:pt x="5101" y="5047"/>
                    <a:pt x="5347" y="4643"/>
                    <a:pt x="5593" y="4239"/>
                  </a:cubicBezTo>
                  <a:cubicBezTo>
                    <a:pt x="5840" y="3836"/>
                    <a:pt x="6086" y="3432"/>
                    <a:pt x="6335" y="3028"/>
                  </a:cubicBezTo>
                  <a:cubicBezTo>
                    <a:pt x="6584" y="2624"/>
                    <a:pt x="6836" y="2221"/>
                    <a:pt x="7027" y="2019"/>
                  </a:cubicBezTo>
                  <a:cubicBezTo>
                    <a:pt x="7218" y="1817"/>
                    <a:pt x="7347" y="1817"/>
                    <a:pt x="7481" y="1716"/>
                  </a:cubicBezTo>
                  <a:cubicBezTo>
                    <a:pt x="7616" y="1615"/>
                    <a:pt x="7757" y="1413"/>
                    <a:pt x="7892" y="1312"/>
                  </a:cubicBezTo>
                  <a:cubicBezTo>
                    <a:pt x="8027" y="1211"/>
                    <a:pt x="8156" y="1211"/>
                    <a:pt x="8299" y="1110"/>
                  </a:cubicBezTo>
                  <a:cubicBezTo>
                    <a:pt x="8443" y="1009"/>
                    <a:pt x="8601" y="807"/>
                    <a:pt x="8742" y="707"/>
                  </a:cubicBezTo>
                  <a:cubicBezTo>
                    <a:pt x="8883" y="606"/>
                    <a:pt x="9006" y="606"/>
                    <a:pt x="9141" y="606"/>
                  </a:cubicBezTo>
                  <a:cubicBezTo>
                    <a:pt x="9276" y="606"/>
                    <a:pt x="9422" y="606"/>
                    <a:pt x="9560" y="606"/>
                  </a:cubicBezTo>
                  <a:cubicBezTo>
                    <a:pt x="9698" y="606"/>
                    <a:pt x="9827" y="606"/>
                    <a:pt x="9976" y="505"/>
                  </a:cubicBezTo>
                  <a:cubicBezTo>
                    <a:pt x="10126" y="404"/>
                    <a:pt x="10296" y="202"/>
                    <a:pt x="10445" y="101"/>
                  </a:cubicBezTo>
                  <a:cubicBezTo>
                    <a:pt x="10595" y="0"/>
                    <a:pt x="10724" y="0"/>
                    <a:pt x="10870" y="0"/>
                  </a:cubicBezTo>
                  <a:cubicBezTo>
                    <a:pt x="11017" y="0"/>
                    <a:pt x="11181" y="0"/>
                    <a:pt x="11325" y="0"/>
                  </a:cubicBezTo>
                  <a:cubicBezTo>
                    <a:pt x="11468" y="0"/>
                    <a:pt x="11592" y="0"/>
                    <a:pt x="11729" y="0"/>
                  </a:cubicBezTo>
                  <a:cubicBezTo>
                    <a:pt x="11867" y="0"/>
                    <a:pt x="12020" y="0"/>
                    <a:pt x="12169" y="0"/>
                  </a:cubicBezTo>
                  <a:cubicBezTo>
                    <a:pt x="12319" y="0"/>
                    <a:pt x="12465" y="0"/>
                    <a:pt x="12682" y="0"/>
                  </a:cubicBezTo>
                  <a:cubicBezTo>
                    <a:pt x="12899" y="0"/>
                    <a:pt x="13186" y="0"/>
                    <a:pt x="13418" y="0"/>
                  </a:cubicBezTo>
                  <a:cubicBezTo>
                    <a:pt x="13650" y="0"/>
                    <a:pt x="13825" y="0"/>
                    <a:pt x="13978" y="0"/>
                  </a:cubicBezTo>
                  <a:cubicBezTo>
                    <a:pt x="14130" y="0"/>
                    <a:pt x="14259" y="0"/>
                    <a:pt x="14400" y="0"/>
                  </a:cubicBezTo>
                  <a:cubicBezTo>
                    <a:pt x="14541" y="0"/>
                    <a:pt x="14693" y="0"/>
                    <a:pt x="14925" y="101"/>
                  </a:cubicBezTo>
                  <a:cubicBezTo>
                    <a:pt x="15156" y="202"/>
                    <a:pt x="15467" y="404"/>
                    <a:pt x="15687" y="505"/>
                  </a:cubicBezTo>
                  <a:cubicBezTo>
                    <a:pt x="15907" y="606"/>
                    <a:pt x="16036" y="606"/>
                    <a:pt x="16182" y="606"/>
                  </a:cubicBezTo>
                  <a:cubicBezTo>
                    <a:pt x="16329" y="606"/>
                    <a:pt x="16493" y="606"/>
                    <a:pt x="16634" y="707"/>
                  </a:cubicBezTo>
                  <a:cubicBezTo>
                    <a:pt x="16775" y="807"/>
                    <a:pt x="16892" y="1009"/>
                    <a:pt x="17024" y="1110"/>
                  </a:cubicBezTo>
                  <a:cubicBezTo>
                    <a:pt x="17156" y="1211"/>
                    <a:pt x="17302" y="1211"/>
                    <a:pt x="17443" y="1312"/>
                  </a:cubicBezTo>
                  <a:cubicBezTo>
                    <a:pt x="17584" y="1413"/>
                    <a:pt x="17719" y="1615"/>
                    <a:pt x="17912" y="1817"/>
                  </a:cubicBezTo>
                  <a:cubicBezTo>
                    <a:pt x="18106" y="2019"/>
                    <a:pt x="18358" y="2221"/>
                    <a:pt x="18601" y="2422"/>
                  </a:cubicBezTo>
                  <a:cubicBezTo>
                    <a:pt x="18844" y="2624"/>
                    <a:pt x="19079" y="2826"/>
                    <a:pt x="19296" y="2927"/>
                  </a:cubicBezTo>
                  <a:cubicBezTo>
                    <a:pt x="19513" y="3028"/>
                    <a:pt x="19712" y="3028"/>
                    <a:pt x="19982" y="3028"/>
                  </a:cubicBezTo>
                  <a:cubicBezTo>
                    <a:pt x="20251" y="3028"/>
                    <a:pt x="20592" y="3028"/>
                    <a:pt x="20873" y="3028"/>
                  </a:cubicBezTo>
                  <a:cubicBezTo>
                    <a:pt x="21154" y="3028"/>
                    <a:pt x="21377" y="3028"/>
                    <a:pt x="21600" y="302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4" name="Line"/>
            <p:cNvSpPr/>
            <p:nvPr/>
          </p:nvSpPr>
          <p:spPr>
            <a:xfrm>
              <a:off x="2749550" y="1136649"/>
              <a:ext cx="6502400" cy="152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60" y="20100"/>
                    <a:pt x="520" y="18600"/>
                    <a:pt x="819" y="17400"/>
                  </a:cubicBezTo>
                  <a:cubicBezTo>
                    <a:pt x="1118" y="16200"/>
                    <a:pt x="1455" y="15300"/>
                    <a:pt x="1737" y="14850"/>
                  </a:cubicBezTo>
                  <a:cubicBezTo>
                    <a:pt x="2018" y="14400"/>
                    <a:pt x="2243" y="14400"/>
                    <a:pt x="2545" y="14250"/>
                  </a:cubicBezTo>
                  <a:cubicBezTo>
                    <a:pt x="2848" y="14100"/>
                    <a:pt x="3227" y="13800"/>
                    <a:pt x="3565" y="13350"/>
                  </a:cubicBezTo>
                  <a:cubicBezTo>
                    <a:pt x="3902" y="12900"/>
                    <a:pt x="4198" y="12300"/>
                    <a:pt x="4430" y="11850"/>
                  </a:cubicBezTo>
                  <a:cubicBezTo>
                    <a:pt x="4662" y="11400"/>
                    <a:pt x="4830" y="11100"/>
                    <a:pt x="4992" y="10650"/>
                  </a:cubicBezTo>
                  <a:cubicBezTo>
                    <a:pt x="5154" y="10200"/>
                    <a:pt x="5309" y="9600"/>
                    <a:pt x="5488" y="9150"/>
                  </a:cubicBezTo>
                  <a:cubicBezTo>
                    <a:pt x="5667" y="8700"/>
                    <a:pt x="5871" y="8400"/>
                    <a:pt x="6064" y="7950"/>
                  </a:cubicBezTo>
                  <a:cubicBezTo>
                    <a:pt x="6258" y="7500"/>
                    <a:pt x="6441" y="6900"/>
                    <a:pt x="6623" y="6450"/>
                  </a:cubicBezTo>
                  <a:cubicBezTo>
                    <a:pt x="6806" y="6000"/>
                    <a:pt x="6989" y="5700"/>
                    <a:pt x="7182" y="5250"/>
                  </a:cubicBezTo>
                  <a:cubicBezTo>
                    <a:pt x="7376" y="4800"/>
                    <a:pt x="7580" y="4200"/>
                    <a:pt x="7791" y="3750"/>
                  </a:cubicBezTo>
                  <a:cubicBezTo>
                    <a:pt x="8002" y="3300"/>
                    <a:pt x="8220" y="3000"/>
                    <a:pt x="8434" y="2700"/>
                  </a:cubicBezTo>
                  <a:cubicBezTo>
                    <a:pt x="8648" y="2400"/>
                    <a:pt x="8859" y="2100"/>
                    <a:pt x="9074" y="1800"/>
                  </a:cubicBezTo>
                  <a:cubicBezTo>
                    <a:pt x="9288" y="1500"/>
                    <a:pt x="9506" y="1200"/>
                    <a:pt x="9717" y="900"/>
                  </a:cubicBezTo>
                  <a:cubicBezTo>
                    <a:pt x="9928" y="600"/>
                    <a:pt x="10132" y="300"/>
                    <a:pt x="10350" y="150"/>
                  </a:cubicBezTo>
                  <a:cubicBezTo>
                    <a:pt x="10568" y="0"/>
                    <a:pt x="10800" y="0"/>
                    <a:pt x="11029" y="0"/>
                  </a:cubicBezTo>
                  <a:cubicBezTo>
                    <a:pt x="11257" y="0"/>
                    <a:pt x="11482" y="0"/>
                    <a:pt x="11707" y="0"/>
                  </a:cubicBezTo>
                  <a:cubicBezTo>
                    <a:pt x="11932" y="0"/>
                    <a:pt x="12157" y="0"/>
                    <a:pt x="12368" y="0"/>
                  </a:cubicBezTo>
                  <a:cubicBezTo>
                    <a:pt x="12579" y="0"/>
                    <a:pt x="12776" y="0"/>
                    <a:pt x="12987" y="150"/>
                  </a:cubicBezTo>
                  <a:cubicBezTo>
                    <a:pt x="13198" y="300"/>
                    <a:pt x="13423" y="600"/>
                    <a:pt x="13637" y="900"/>
                  </a:cubicBezTo>
                  <a:cubicBezTo>
                    <a:pt x="13852" y="1200"/>
                    <a:pt x="14055" y="1500"/>
                    <a:pt x="14252" y="1800"/>
                  </a:cubicBezTo>
                  <a:cubicBezTo>
                    <a:pt x="14449" y="2100"/>
                    <a:pt x="14639" y="2400"/>
                    <a:pt x="14825" y="2700"/>
                  </a:cubicBezTo>
                  <a:cubicBezTo>
                    <a:pt x="15012" y="3000"/>
                    <a:pt x="15195" y="3300"/>
                    <a:pt x="15395" y="3750"/>
                  </a:cubicBezTo>
                  <a:cubicBezTo>
                    <a:pt x="15595" y="4200"/>
                    <a:pt x="15813" y="4800"/>
                    <a:pt x="16003" y="5250"/>
                  </a:cubicBezTo>
                  <a:cubicBezTo>
                    <a:pt x="16193" y="5700"/>
                    <a:pt x="16355" y="6000"/>
                    <a:pt x="16618" y="6450"/>
                  </a:cubicBezTo>
                  <a:cubicBezTo>
                    <a:pt x="16882" y="6900"/>
                    <a:pt x="17248" y="7500"/>
                    <a:pt x="17589" y="8100"/>
                  </a:cubicBezTo>
                  <a:cubicBezTo>
                    <a:pt x="17930" y="8700"/>
                    <a:pt x="18246" y="9300"/>
                    <a:pt x="18626" y="9900"/>
                  </a:cubicBezTo>
                  <a:cubicBezTo>
                    <a:pt x="19005" y="10500"/>
                    <a:pt x="19448" y="11100"/>
                    <a:pt x="19793" y="11700"/>
                  </a:cubicBezTo>
                  <a:cubicBezTo>
                    <a:pt x="20138" y="12300"/>
                    <a:pt x="20384" y="12900"/>
                    <a:pt x="20668" y="13650"/>
                  </a:cubicBezTo>
                  <a:cubicBezTo>
                    <a:pt x="20953" y="14400"/>
                    <a:pt x="21277" y="15300"/>
                    <a:pt x="21600" y="162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5" name="Line"/>
            <p:cNvSpPr/>
            <p:nvPr/>
          </p:nvSpPr>
          <p:spPr>
            <a:xfrm>
              <a:off x="711200" y="1778000"/>
              <a:ext cx="69850" cy="406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273" y="3375"/>
                    <a:pt x="6545" y="6750"/>
                    <a:pt x="10145" y="10350"/>
                  </a:cubicBezTo>
                  <a:cubicBezTo>
                    <a:pt x="13745" y="13950"/>
                    <a:pt x="17673" y="1777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6" name="Line"/>
            <p:cNvSpPr/>
            <p:nvPr/>
          </p:nvSpPr>
          <p:spPr>
            <a:xfrm>
              <a:off x="706261" y="1747557"/>
              <a:ext cx="250779" cy="4474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6" h="21336" fill="norm" stroke="1" extrusionOk="0">
                  <a:moveTo>
                    <a:pt x="937" y="9628"/>
                  </a:moveTo>
                  <a:cubicBezTo>
                    <a:pt x="234" y="7508"/>
                    <a:pt x="-468" y="5388"/>
                    <a:pt x="410" y="3622"/>
                  </a:cubicBezTo>
                  <a:cubicBezTo>
                    <a:pt x="1288" y="1856"/>
                    <a:pt x="3747" y="443"/>
                    <a:pt x="6732" y="89"/>
                  </a:cubicBezTo>
                  <a:cubicBezTo>
                    <a:pt x="9717" y="-264"/>
                    <a:pt x="13230" y="443"/>
                    <a:pt x="15864" y="2057"/>
                  </a:cubicBezTo>
                  <a:cubicBezTo>
                    <a:pt x="18498" y="3672"/>
                    <a:pt x="20254" y="6196"/>
                    <a:pt x="20693" y="8921"/>
                  </a:cubicBezTo>
                  <a:cubicBezTo>
                    <a:pt x="21132" y="11646"/>
                    <a:pt x="20254" y="14573"/>
                    <a:pt x="18761" y="16643"/>
                  </a:cubicBezTo>
                  <a:cubicBezTo>
                    <a:pt x="17269" y="18712"/>
                    <a:pt x="15161" y="19923"/>
                    <a:pt x="13405" y="20579"/>
                  </a:cubicBezTo>
                  <a:cubicBezTo>
                    <a:pt x="11649" y="21235"/>
                    <a:pt x="10244" y="21336"/>
                    <a:pt x="9103" y="21336"/>
                  </a:cubicBezTo>
                  <a:cubicBezTo>
                    <a:pt x="7961" y="21336"/>
                    <a:pt x="7083" y="21235"/>
                    <a:pt x="6995" y="21033"/>
                  </a:cubicBezTo>
                  <a:cubicBezTo>
                    <a:pt x="6908" y="20831"/>
                    <a:pt x="7610" y="20529"/>
                    <a:pt x="8400" y="20327"/>
                  </a:cubicBezTo>
                  <a:cubicBezTo>
                    <a:pt x="9191" y="20125"/>
                    <a:pt x="10069" y="20024"/>
                    <a:pt x="10947" y="199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7" name="Line"/>
            <p:cNvSpPr/>
            <p:nvPr/>
          </p:nvSpPr>
          <p:spPr>
            <a:xfrm>
              <a:off x="1136650" y="1974850"/>
              <a:ext cx="1" cy="1778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8" name="Line"/>
            <p:cNvSpPr/>
            <p:nvPr/>
          </p:nvSpPr>
          <p:spPr>
            <a:xfrm>
              <a:off x="1276350" y="1905000"/>
              <a:ext cx="1206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79" name="Line"/>
            <p:cNvSpPr/>
            <p:nvPr/>
          </p:nvSpPr>
          <p:spPr>
            <a:xfrm>
              <a:off x="1289050" y="2044700"/>
              <a:ext cx="165100" cy="25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0" name="Line"/>
            <p:cNvSpPr/>
            <p:nvPr/>
          </p:nvSpPr>
          <p:spPr>
            <a:xfrm>
              <a:off x="1702610" y="1653936"/>
              <a:ext cx="145240" cy="5517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3" h="21329" fill="norm" stroke="1" extrusionOk="0">
                  <a:moveTo>
                    <a:pt x="21173" y="2831"/>
                  </a:moveTo>
                  <a:cubicBezTo>
                    <a:pt x="19630" y="2013"/>
                    <a:pt x="18087" y="1195"/>
                    <a:pt x="15773" y="663"/>
                  </a:cubicBezTo>
                  <a:cubicBezTo>
                    <a:pt x="13459" y="131"/>
                    <a:pt x="10373" y="-114"/>
                    <a:pt x="7750" y="50"/>
                  </a:cubicBezTo>
                  <a:cubicBezTo>
                    <a:pt x="5127" y="213"/>
                    <a:pt x="2967" y="786"/>
                    <a:pt x="1887" y="1563"/>
                  </a:cubicBezTo>
                  <a:cubicBezTo>
                    <a:pt x="807" y="2341"/>
                    <a:pt x="807" y="3322"/>
                    <a:pt x="2813" y="4672"/>
                  </a:cubicBezTo>
                  <a:cubicBezTo>
                    <a:pt x="4819" y="6022"/>
                    <a:pt x="8830" y="7741"/>
                    <a:pt x="10373" y="9050"/>
                  </a:cubicBezTo>
                  <a:cubicBezTo>
                    <a:pt x="11916" y="10359"/>
                    <a:pt x="10990" y="11259"/>
                    <a:pt x="9756" y="11791"/>
                  </a:cubicBezTo>
                  <a:cubicBezTo>
                    <a:pt x="8522" y="12322"/>
                    <a:pt x="6979" y="12486"/>
                    <a:pt x="5436" y="12609"/>
                  </a:cubicBezTo>
                  <a:cubicBezTo>
                    <a:pt x="3893" y="12731"/>
                    <a:pt x="2350" y="12813"/>
                    <a:pt x="1270" y="12609"/>
                  </a:cubicBezTo>
                  <a:cubicBezTo>
                    <a:pt x="190" y="12404"/>
                    <a:pt x="-427" y="11913"/>
                    <a:pt x="344" y="11504"/>
                  </a:cubicBezTo>
                  <a:cubicBezTo>
                    <a:pt x="1116" y="11095"/>
                    <a:pt x="3276" y="10768"/>
                    <a:pt x="5127" y="10645"/>
                  </a:cubicBezTo>
                  <a:cubicBezTo>
                    <a:pt x="6979" y="10522"/>
                    <a:pt x="8522" y="10604"/>
                    <a:pt x="9447" y="10891"/>
                  </a:cubicBezTo>
                  <a:cubicBezTo>
                    <a:pt x="10373" y="11177"/>
                    <a:pt x="10682" y="11668"/>
                    <a:pt x="9910" y="12568"/>
                  </a:cubicBezTo>
                  <a:cubicBezTo>
                    <a:pt x="9139" y="13468"/>
                    <a:pt x="7287" y="14777"/>
                    <a:pt x="5590" y="15963"/>
                  </a:cubicBezTo>
                  <a:cubicBezTo>
                    <a:pt x="3893" y="17150"/>
                    <a:pt x="2350" y="18213"/>
                    <a:pt x="1579" y="19154"/>
                  </a:cubicBezTo>
                  <a:cubicBezTo>
                    <a:pt x="807" y="20095"/>
                    <a:pt x="807" y="20913"/>
                    <a:pt x="3122" y="21200"/>
                  </a:cubicBezTo>
                  <a:cubicBezTo>
                    <a:pt x="5436" y="21486"/>
                    <a:pt x="10064" y="21241"/>
                    <a:pt x="14693" y="209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1" name="Line"/>
            <p:cNvSpPr/>
            <p:nvPr/>
          </p:nvSpPr>
          <p:spPr>
            <a:xfrm>
              <a:off x="1949450" y="1809750"/>
              <a:ext cx="196850" cy="361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181" y="2653"/>
                    <a:pt x="8361" y="5305"/>
                    <a:pt x="11729" y="8147"/>
                  </a:cubicBezTo>
                  <a:cubicBezTo>
                    <a:pt x="15097" y="10989"/>
                    <a:pt x="17652" y="14021"/>
                    <a:pt x="19161" y="16295"/>
                  </a:cubicBezTo>
                  <a:cubicBezTo>
                    <a:pt x="20671" y="18568"/>
                    <a:pt x="21135" y="2008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2" name="Line"/>
            <p:cNvSpPr/>
            <p:nvPr/>
          </p:nvSpPr>
          <p:spPr>
            <a:xfrm>
              <a:off x="2012950" y="1689100"/>
              <a:ext cx="171450" cy="527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867" y="2429"/>
                    <a:pt x="14133" y="4858"/>
                    <a:pt x="11333" y="7460"/>
                  </a:cubicBezTo>
                  <a:cubicBezTo>
                    <a:pt x="8533" y="10063"/>
                    <a:pt x="6667" y="12839"/>
                    <a:pt x="4933" y="15224"/>
                  </a:cubicBezTo>
                  <a:cubicBezTo>
                    <a:pt x="3200" y="17610"/>
                    <a:pt x="1600" y="1960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3" name="Line"/>
            <p:cNvSpPr/>
            <p:nvPr/>
          </p:nvSpPr>
          <p:spPr>
            <a:xfrm>
              <a:off x="2266949" y="2095500"/>
              <a:ext cx="19051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4" name="Line"/>
            <p:cNvSpPr/>
            <p:nvPr/>
          </p:nvSpPr>
          <p:spPr>
            <a:xfrm>
              <a:off x="2425700" y="2138727"/>
              <a:ext cx="133350" cy="139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0" y="20297"/>
                  </a:moveTo>
                  <a:cubicBezTo>
                    <a:pt x="3771" y="11040"/>
                    <a:pt x="7543" y="1783"/>
                    <a:pt x="11143" y="240"/>
                  </a:cubicBezTo>
                  <a:cubicBezTo>
                    <a:pt x="14743" y="-1303"/>
                    <a:pt x="18171" y="4868"/>
                    <a:pt x="21600" y="110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5" name="Line"/>
            <p:cNvSpPr/>
            <p:nvPr/>
          </p:nvSpPr>
          <p:spPr>
            <a:xfrm>
              <a:off x="2730500" y="2099587"/>
              <a:ext cx="146050" cy="340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417" fill="norm" stroke="1" extrusionOk="0">
                  <a:moveTo>
                    <a:pt x="0" y="20417"/>
                  </a:moveTo>
                  <a:cubicBezTo>
                    <a:pt x="3757" y="12793"/>
                    <a:pt x="7513" y="5170"/>
                    <a:pt x="11113" y="1993"/>
                  </a:cubicBezTo>
                  <a:cubicBezTo>
                    <a:pt x="14713" y="-1183"/>
                    <a:pt x="18157" y="88"/>
                    <a:pt x="21600" y="13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6" name="Line"/>
            <p:cNvSpPr/>
            <p:nvPr/>
          </p:nvSpPr>
          <p:spPr>
            <a:xfrm>
              <a:off x="3009900" y="2076450"/>
              <a:ext cx="6350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7" name="Line"/>
            <p:cNvSpPr/>
            <p:nvPr/>
          </p:nvSpPr>
          <p:spPr>
            <a:xfrm>
              <a:off x="3333749" y="1695593"/>
              <a:ext cx="260351" cy="4126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2" fill="norm" stroke="1" extrusionOk="0">
                  <a:moveTo>
                    <a:pt x="0" y="1315"/>
                  </a:moveTo>
                  <a:cubicBezTo>
                    <a:pt x="0" y="764"/>
                    <a:pt x="0" y="213"/>
                    <a:pt x="439" y="47"/>
                  </a:cubicBezTo>
                  <a:cubicBezTo>
                    <a:pt x="878" y="-118"/>
                    <a:pt x="1756" y="102"/>
                    <a:pt x="3863" y="1425"/>
                  </a:cubicBezTo>
                  <a:cubicBezTo>
                    <a:pt x="5971" y="2747"/>
                    <a:pt x="9307" y="5172"/>
                    <a:pt x="12380" y="7927"/>
                  </a:cubicBezTo>
                  <a:cubicBezTo>
                    <a:pt x="15454" y="10682"/>
                    <a:pt x="18263" y="13768"/>
                    <a:pt x="19756" y="16082"/>
                  </a:cubicBezTo>
                  <a:cubicBezTo>
                    <a:pt x="21249" y="18396"/>
                    <a:pt x="21424" y="19939"/>
                    <a:pt x="21600" y="214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8" name="Line"/>
            <p:cNvSpPr/>
            <p:nvPr/>
          </p:nvSpPr>
          <p:spPr>
            <a:xfrm>
              <a:off x="3442642" y="1689100"/>
              <a:ext cx="176859" cy="482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6" h="21600" fill="norm" stroke="1" extrusionOk="0">
                  <a:moveTo>
                    <a:pt x="21486" y="0"/>
                  </a:moveTo>
                  <a:cubicBezTo>
                    <a:pt x="20200" y="95"/>
                    <a:pt x="18915" y="189"/>
                    <a:pt x="17115" y="1089"/>
                  </a:cubicBezTo>
                  <a:cubicBezTo>
                    <a:pt x="15315" y="1989"/>
                    <a:pt x="13000" y="3695"/>
                    <a:pt x="10429" y="6158"/>
                  </a:cubicBezTo>
                  <a:cubicBezTo>
                    <a:pt x="7857" y="8621"/>
                    <a:pt x="5029" y="11842"/>
                    <a:pt x="3100" y="14305"/>
                  </a:cubicBezTo>
                  <a:cubicBezTo>
                    <a:pt x="1172" y="16768"/>
                    <a:pt x="143" y="18474"/>
                    <a:pt x="15" y="19563"/>
                  </a:cubicBezTo>
                  <a:cubicBezTo>
                    <a:pt x="-114" y="20653"/>
                    <a:pt x="657" y="21126"/>
                    <a:pt x="142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89" name="Line"/>
            <p:cNvSpPr/>
            <p:nvPr/>
          </p:nvSpPr>
          <p:spPr>
            <a:xfrm>
              <a:off x="3666066" y="2001197"/>
              <a:ext cx="124884" cy="1705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1" fill="norm" stroke="1" extrusionOk="0">
                  <a:moveTo>
                    <a:pt x="4027" y="7081"/>
                  </a:moveTo>
                  <a:cubicBezTo>
                    <a:pt x="2929" y="10014"/>
                    <a:pt x="1831" y="12948"/>
                    <a:pt x="1098" y="15348"/>
                  </a:cubicBezTo>
                  <a:cubicBezTo>
                    <a:pt x="366" y="17748"/>
                    <a:pt x="0" y="19614"/>
                    <a:pt x="0" y="19348"/>
                  </a:cubicBezTo>
                  <a:cubicBezTo>
                    <a:pt x="0" y="19081"/>
                    <a:pt x="366" y="16681"/>
                    <a:pt x="2014" y="13348"/>
                  </a:cubicBezTo>
                  <a:cubicBezTo>
                    <a:pt x="3661" y="10014"/>
                    <a:pt x="6590" y="5748"/>
                    <a:pt x="9519" y="3214"/>
                  </a:cubicBezTo>
                  <a:cubicBezTo>
                    <a:pt x="12447" y="681"/>
                    <a:pt x="15376" y="-119"/>
                    <a:pt x="17390" y="14"/>
                  </a:cubicBezTo>
                  <a:cubicBezTo>
                    <a:pt x="19403" y="148"/>
                    <a:pt x="20502" y="1214"/>
                    <a:pt x="21051" y="4948"/>
                  </a:cubicBezTo>
                  <a:cubicBezTo>
                    <a:pt x="21600" y="8681"/>
                    <a:pt x="21600" y="15081"/>
                    <a:pt x="21600" y="214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0" name="Line"/>
            <p:cNvSpPr/>
            <p:nvPr/>
          </p:nvSpPr>
          <p:spPr>
            <a:xfrm>
              <a:off x="3911599" y="1621204"/>
              <a:ext cx="120288" cy="6734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5" h="21476" fill="norm" stroke="1" extrusionOk="0">
                  <a:moveTo>
                    <a:pt x="0" y="951"/>
                  </a:moveTo>
                  <a:cubicBezTo>
                    <a:pt x="0" y="613"/>
                    <a:pt x="0" y="276"/>
                    <a:pt x="915" y="107"/>
                  </a:cubicBezTo>
                  <a:cubicBezTo>
                    <a:pt x="1831" y="-62"/>
                    <a:pt x="3661" y="-62"/>
                    <a:pt x="7322" y="343"/>
                  </a:cubicBezTo>
                  <a:cubicBezTo>
                    <a:pt x="10983" y="748"/>
                    <a:pt x="16475" y="1558"/>
                    <a:pt x="19037" y="2537"/>
                  </a:cubicBezTo>
                  <a:cubicBezTo>
                    <a:pt x="21600" y="3516"/>
                    <a:pt x="21234" y="4663"/>
                    <a:pt x="18854" y="5844"/>
                  </a:cubicBezTo>
                  <a:cubicBezTo>
                    <a:pt x="16475" y="7026"/>
                    <a:pt x="12081" y="8241"/>
                    <a:pt x="10068" y="9354"/>
                  </a:cubicBezTo>
                  <a:cubicBezTo>
                    <a:pt x="8054" y="10468"/>
                    <a:pt x="8420" y="11481"/>
                    <a:pt x="10434" y="12831"/>
                  </a:cubicBezTo>
                  <a:cubicBezTo>
                    <a:pt x="12447" y="14181"/>
                    <a:pt x="16108" y="15868"/>
                    <a:pt x="17573" y="17252"/>
                  </a:cubicBezTo>
                  <a:cubicBezTo>
                    <a:pt x="19037" y="18636"/>
                    <a:pt x="18305" y="19715"/>
                    <a:pt x="17207" y="20357"/>
                  </a:cubicBezTo>
                  <a:cubicBezTo>
                    <a:pt x="16108" y="20998"/>
                    <a:pt x="14644" y="21201"/>
                    <a:pt x="12814" y="21335"/>
                  </a:cubicBezTo>
                  <a:cubicBezTo>
                    <a:pt x="10983" y="21471"/>
                    <a:pt x="8786" y="21538"/>
                    <a:pt x="7139" y="21403"/>
                  </a:cubicBezTo>
                  <a:cubicBezTo>
                    <a:pt x="5492" y="21268"/>
                    <a:pt x="4393" y="20930"/>
                    <a:pt x="3295" y="205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1" name="Line"/>
            <p:cNvSpPr/>
            <p:nvPr/>
          </p:nvSpPr>
          <p:spPr>
            <a:xfrm>
              <a:off x="5245100" y="1701800"/>
              <a:ext cx="4234" cy="457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0800" y="3700"/>
                    <a:pt x="21600" y="7400"/>
                    <a:pt x="21600" y="11000"/>
                  </a:cubicBezTo>
                  <a:cubicBezTo>
                    <a:pt x="21600" y="14600"/>
                    <a:pt x="10800" y="181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2" name="Line"/>
            <p:cNvSpPr/>
            <p:nvPr/>
          </p:nvSpPr>
          <p:spPr>
            <a:xfrm>
              <a:off x="4953000" y="2180977"/>
              <a:ext cx="488950" cy="542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82" fill="norm" stroke="1" extrusionOk="0">
                  <a:moveTo>
                    <a:pt x="0" y="21282"/>
                  </a:moveTo>
                  <a:cubicBezTo>
                    <a:pt x="3927" y="14636"/>
                    <a:pt x="7855" y="7990"/>
                    <a:pt x="11221" y="4251"/>
                  </a:cubicBezTo>
                  <a:cubicBezTo>
                    <a:pt x="14587" y="513"/>
                    <a:pt x="17392" y="-318"/>
                    <a:pt x="19029" y="97"/>
                  </a:cubicBezTo>
                  <a:cubicBezTo>
                    <a:pt x="20665" y="513"/>
                    <a:pt x="21132" y="2174"/>
                    <a:pt x="21600" y="38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3" name="Line"/>
            <p:cNvSpPr/>
            <p:nvPr/>
          </p:nvSpPr>
          <p:spPr>
            <a:xfrm>
              <a:off x="5009620" y="1581150"/>
              <a:ext cx="572031" cy="9430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0" h="21578" fill="norm" stroke="1" extrusionOk="0">
                  <a:moveTo>
                    <a:pt x="21540" y="0"/>
                  </a:moveTo>
                  <a:cubicBezTo>
                    <a:pt x="20185" y="1404"/>
                    <a:pt x="18830" y="2809"/>
                    <a:pt x="17355" y="4310"/>
                  </a:cubicBezTo>
                  <a:cubicBezTo>
                    <a:pt x="15881" y="5812"/>
                    <a:pt x="14287" y="7410"/>
                    <a:pt x="12613" y="9032"/>
                  </a:cubicBezTo>
                  <a:cubicBezTo>
                    <a:pt x="10939" y="10655"/>
                    <a:pt x="9186" y="12301"/>
                    <a:pt x="7432" y="13948"/>
                  </a:cubicBezTo>
                  <a:cubicBezTo>
                    <a:pt x="5679" y="15595"/>
                    <a:pt x="3925" y="17241"/>
                    <a:pt x="2730" y="18428"/>
                  </a:cubicBezTo>
                  <a:cubicBezTo>
                    <a:pt x="1534" y="19614"/>
                    <a:pt x="896" y="20341"/>
                    <a:pt x="498" y="20825"/>
                  </a:cubicBezTo>
                  <a:cubicBezTo>
                    <a:pt x="99" y="21309"/>
                    <a:pt x="-60" y="21552"/>
                    <a:pt x="20" y="21576"/>
                  </a:cubicBezTo>
                  <a:cubicBezTo>
                    <a:pt x="99" y="21600"/>
                    <a:pt x="418" y="21406"/>
                    <a:pt x="1016" y="21116"/>
                  </a:cubicBezTo>
                  <a:cubicBezTo>
                    <a:pt x="1614" y="20825"/>
                    <a:pt x="2491" y="20438"/>
                    <a:pt x="3367" y="200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4" name="Line"/>
            <p:cNvSpPr/>
            <p:nvPr/>
          </p:nvSpPr>
          <p:spPr>
            <a:xfrm>
              <a:off x="6375400" y="1778000"/>
              <a:ext cx="12700" cy="431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235"/>
                    <a:pt x="0" y="8471"/>
                    <a:pt x="3600" y="12071"/>
                  </a:cubicBezTo>
                  <a:cubicBezTo>
                    <a:pt x="7200" y="15671"/>
                    <a:pt x="14400" y="18635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5" name="Line"/>
            <p:cNvSpPr/>
            <p:nvPr/>
          </p:nvSpPr>
          <p:spPr>
            <a:xfrm>
              <a:off x="6337300" y="1727028"/>
              <a:ext cx="247398" cy="494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5" h="21379" fill="norm" stroke="1" extrusionOk="0">
                  <a:moveTo>
                    <a:pt x="0" y="6597"/>
                  </a:moveTo>
                  <a:cubicBezTo>
                    <a:pt x="182" y="5041"/>
                    <a:pt x="363" y="3485"/>
                    <a:pt x="635" y="2387"/>
                  </a:cubicBezTo>
                  <a:cubicBezTo>
                    <a:pt x="908" y="1288"/>
                    <a:pt x="1271" y="648"/>
                    <a:pt x="1997" y="282"/>
                  </a:cubicBezTo>
                  <a:cubicBezTo>
                    <a:pt x="2723" y="-84"/>
                    <a:pt x="3812" y="-176"/>
                    <a:pt x="6534" y="510"/>
                  </a:cubicBezTo>
                  <a:cubicBezTo>
                    <a:pt x="9257" y="1197"/>
                    <a:pt x="13613" y="2661"/>
                    <a:pt x="16699" y="4583"/>
                  </a:cubicBezTo>
                  <a:cubicBezTo>
                    <a:pt x="19785" y="6505"/>
                    <a:pt x="21600" y="8885"/>
                    <a:pt x="21146" y="11265"/>
                  </a:cubicBezTo>
                  <a:cubicBezTo>
                    <a:pt x="20692" y="13644"/>
                    <a:pt x="17970" y="16024"/>
                    <a:pt x="14703" y="17717"/>
                  </a:cubicBezTo>
                  <a:cubicBezTo>
                    <a:pt x="11435" y="19410"/>
                    <a:pt x="7624" y="20417"/>
                    <a:pt x="5264" y="20921"/>
                  </a:cubicBezTo>
                  <a:cubicBezTo>
                    <a:pt x="2904" y="21424"/>
                    <a:pt x="1997" y="21424"/>
                    <a:pt x="1997" y="21332"/>
                  </a:cubicBezTo>
                  <a:cubicBezTo>
                    <a:pt x="1997" y="21241"/>
                    <a:pt x="2904" y="21058"/>
                    <a:pt x="3630" y="20921"/>
                  </a:cubicBezTo>
                  <a:cubicBezTo>
                    <a:pt x="4356" y="20783"/>
                    <a:pt x="4901" y="20692"/>
                    <a:pt x="5445" y="20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6" name="Line"/>
            <p:cNvSpPr/>
            <p:nvPr/>
          </p:nvSpPr>
          <p:spPr>
            <a:xfrm>
              <a:off x="6629400" y="2105649"/>
              <a:ext cx="114300" cy="1572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08" fill="norm" stroke="1" extrusionOk="0">
                  <a:moveTo>
                    <a:pt x="0" y="2900"/>
                  </a:moveTo>
                  <a:cubicBezTo>
                    <a:pt x="1200" y="1763"/>
                    <a:pt x="2400" y="627"/>
                    <a:pt x="4000" y="200"/>
                  </a:cubicBezTo>
                  <a:cubicBezTo>
                    <a:pt x="5600" y="-226"/>
                    <a:pt x="7600" y="58"/>
                    <a:pt x="9200" y="769"/>
                  </a:cubicBezTo>
                  <a:cubicBezTo>
                    <a:pt x="10800" y="1479"/>
                    <a:pt x="12000" y="2616"/>
                    <a:pt x="11200" y="5458"/>
                  </a:cubicBezTo>
                  <a:cubicBezTo>
                    <a:pt x="10400" y="8300"/>
                    <a:pt x="7600" y="12848"/>
                    <a:pt x="5600" y="15832"/>
                  </a:cubicBezTo>
                  <a:cubicBezTo>
                    <a:pt x="3600" y="18816"/>
                    <a:pt x="2400" y="20237"/>
                    <a:pt x="3400" y="20806"/>
                  </a:cubicBezTo>
                  <a:cubicBezTo>
                    <a:pt x="4400" y="21374"/>
                    <a:pt x="7600" y="21090"/>
                    <a:pt x="11000" y="20379"/>
                  </a:cubicBezTo>
                  <a:cubicBezTo>
                    <a:pt x="14400" y="19669"/>
                    <a:pt x="18000" y="18532"/>
                    <a:pt x="21600" y="1739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7" name="Line"/>
            <p:cNvSpPr/>
            <p:nvPr/>
          </p:nvSpPr>
          <p:spPr>
            <a:xfrm>
              <a:off x="6908800" y="1924050"/>
              <a:ext cx="158750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8" name="Line"/>
            <p:cNvSpPr/>
            <p:nvPr/>
          </p:nvSpPr>
          <p:spPr>
            <a:xfrm>
              <a:off x="6889750" y="2044700"/>
              <a:ext cx="2222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760" y="15600"/>
                    <a:pt x="11520" y="9600"/>
                    <a:pt x="15120" y="6000"/>
                  </a:cubicBezTo>
                  <a:cubicBezTo>
                    <a:pt x="18720" y="2400"/>
                    <a:pt x="20160" y="1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399" name="Line"/>
            <p:cNvSpPr/>
            <p:nvPr/>
          </p:nvSpPr>
          <p:spPr>
            <a:xfrm>
              <a:off x="7398262" y="1638315"/>
              <a:ext cx="120139" cy="4907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37" h="21401" fill="norm" stroke="1" extrusionOk="0">
                  <a:moveTo>
                    <a:pt x="20020" y="1107"/>
                  </a:moveTo>
                  <a:cubicBezTo>
                    <a:pt x="16668" y="645"/>
                    <a:pt x="13316" y="184"/>
                    <a:pt x="10709" y="45"/>
                  </a:cubicBezTo>
                  <a:cubicBezTo>
                    <a:pt x="8103" y="-93"/>
                    <a:pt x="6240" y="92"/>
                    <a:pt x="5309" y="507"/>
                  </a:cubicBezTo>
                  <a:cubicBezTo>
                    <a:pt x="4378" y="922"/>
                    <a:pt x="4378" y="1569"/>
                    <a:pt x="6054" y="2538"/>
                  </a:cubicBezTo>
                  <a:cubicBezTo>
                    <a:pt x="7730" y="3507"/>
                    <a:pt x="11082" y="4799"/>
                    <a:pt x="13316" y="5907"/>
                  </a:cubicBezTo>
                  <a:cubicBezTo>
                    <a:pt x="15551" y="7015"/>
                    <a:pt x="16668" y="7938"/>
                    <a:pt x="16482" y="8676"/>
                  </a:cubicBezTo>
                  <a:cubicBezTo>
                    <a:pt x="16296" y="9415"/>
                    <a:pt x="14806" y="9969"/>
                    <a:pt x="12944" y="10430"/>
                  </a:cubicBezTo>
                  <a:cubicBezTo>
                    <a:pt x="11082" y="10892"/>
                    <a:pt x="8847" y="11261"/>
                    <a:pt x="6799" y="11353"/>
                  </a:cubicBezTo>
                  <a:cubicBezTo>
                    <a:pt x="4751" y="11445"/>
                    <a:pt x="2889" y="11261"/>
                    <a:pt x="2703" y="11030"/>
                  </a:cubicBezTo>
                  <a:cubicBezTo>
                    <a:pt x="2516" y="10799"/>
                    <a:pt x="4006" y="10522"/>
                    <a:pt x="5496" y="10522"/>
                  </a:cubicBezTo>
                  <a:cubicBezTo>
                    <a:pt x="6985" y="10522"/>
                    <a:pt x="8475" y="10799"/>
                    <a:pt x="9406" y="11538"/>
                  </a:cubicBezTo>
                  <a:cubicBezTo>
                    <a:pt x="10337" y="12276"/>
                    <a:pt x="10709" y="13476"/>
                    <a:pt x="9220" y="14907"/>
                  </a:cubicBezTo>
                  <a:cubicBezTo>
                    <a:pt x="7730" y="16338"/>
                    <a:pt x="4378" y="17999"/>
                    <a:pt x="2330" y="19153"/>
                  </a:cubicBezTo>
                  <a:cubicBezTo>
                    <a:pt x="282" y="20307"/>
                    <a:pt x="-463" y="20953"/>
                    <a:pt x="282" y="21230"/>
                  </a:cubicBezTo>
                  <a:cubicBezTo>
                    <a:pt x="1027" y="21507"/>
                    <a:pt x="3261" y="21415"/>
                    <a:pt x="6985" y="21184"/>
                  </a:cubicBezTo>
                  <a:cubicBezTo>
                    <a:pt x="10709" y="20953"/>
                    <a:pt x="15923" y="20584"/>
                    <a:pt x="21137" y="202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0" name="Line"/>
            <p:cNvSpPr/>
            <p:nvPr/>
          </p:nvSpPr>
          <p:spPr>
            <a:xfrm>
              <a:off x="7670800" y="1689100"/>
              <a:ext cx="146050" cy="215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009" y="4871"/>
                    <a:pt x="10017" y="9741"/>
                    <a:pt x="13617" y="13341"/>
                  </a:cubicBezTo>
                  <a:cubicBezTo>
                    <a:pt x="17217" y="16941"/>
                    <a:pt x="19409" y="1927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1" name="Line"/>
            <p:cNvSpPr/>
            <p:nvPr/>
          </p:nvSpPr>
          <p:spPr>
            <a:xfrm>
              <a:off x="7778750" y="1695450"/>
              <a:ext cx="127000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720" y="840"/>
                    <a:pt x="15840" y="1680"/>
                    <a:pt x="12960" y="3780"/>
                  </a:cubicBezTo>
                  <a:cubicBezTo>
                    <a:pt x="10080" y="5880"/>
                    <a:pt x="7200" y="9240"/>
                    <a:pt x="5040" y="12420"/>
                  </a:cubicBezTo>
                  <a:cubicBezTo>
                    <a:pt x="2880" y="15600"/>
                    <a:pt x="1440" y="186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2" name="Line"/>
            <p:cNvSpPr/>
            <p:nvPr/>
          </p:nvSpPr>
          <p:spPr>
            <a:xfrm>
              <a:off x="7918450" y="1981200"/>
              <a:ext cx="1" cy="13970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3" name="Line"/>
            <p:cNvSpPr/>
            <p:nvPr/>
          </p:nvSpPr>
          <p:spPr>
            <a:xfrm>
              <a:off x="8089900" y="2082800"/>
              <a:ext cx="825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4" name="Line"/>
            <p:cNvSpPr/>
            <p:nvPr/>
          </p:nvSpPr>
          <p:spPr>
            <a:xfrm>
              <a:off x="8375650" y="2070100"/>
              <a:ext cx="254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5" name="Line"/>
            <p:cNvSpPr/>
            <p:nvPr/>
          </p:nvSpPr>
          <p:spPr>
            <a:xfrm>
              <a:off x="8585199" y="2075227"/>
              <a:ext cx="101601" cy="139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0" y="20297"/>
                  </a:moveTo>
                  <a:cubicBezTo>
                    <a:pt x="4950" y="11040"/>
                    <a:pt x="9900" y="1783"/>
                    <a:pt x="13500" y="240"/>
                  </a:cubicBezTo>
                  <a:cubicBezTo>
                    <a:pt x="17100" y="-1303"/>
                    <a:pt x="19350" y="4868"/>
                    <a:pt x="21600" y="110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6" name="Line"/>
            <p:cNvSpPr/>
            <p:nvPr/>
          </p:nvSpPr>
          <p:spPr>
            <a:xfrm>
              <a:off x="9042399" y="1676400"/>
              <a:ext cx="165101" cy="273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877" y="4186"/>
                    <a:pt x="7754" y="8372"/>
                    <a:pt x="11354" y="11972"/>
                  </a:cubicBezTo>
                  <a:cubicBezTo>
                    <a:pt x="14954" y="15572"/>
                    <a:pt x="18277" y="1858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7" name="Line"/>
            <p:cNvSpPr/>
            <p:nvPr/>
          </p:nvSpPr>
          <p:spPr>
            <a:xfrm>
              <a:off x="9132582" y="1701800"/>
              <a:ext cx="157468" cy="4212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5" h="21492" fill="norm" stroke="1" extrusionOk="0">
                  <a:moveTo>
                    <a:pt x="21425" y="0"/>
                  </a:moveTo>
                  <a:cubicBezTo>
                    <a:pt x="18833" y="2268"/>
                    <a:pt x="16241" y="4536"/>
                    <a:pt x="13217" y="7182"/>
                  </a:cubicBezTo>
                  <a:cubicBezTo>
                    <a:pt x="10193" y="9828"/>
                    <a:pt x="6737" y="12852"/>
                    <a:pt x="4433" y="14958"/>
                  </a:cubicBezTo>
                  <a:cubicBezTo>
                    <a:pt x="2129" y="17064"/>
                    <a:pt x="977" y="18252"/>
                    <a:pt x="401" y="19224"/>
                  </a:cubicBezTo>
                  <a:cubicBezTo>
                    <a:pt x="-175" y="20196"/>
                    <a:pt x="-175" y="20952"/>
                    <a:pt x="689" y="21276"/>
                  </a:cubicBezTo>
                  <a:cubicBezTo>
                    <a:pt x="1553" y="21600"/>
                    <a:pt x="3281" y="21492"/>
                    <a:pt x="5009" y="213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8" name="Line"/>
            <p:cNvSpPr/>
            <p:nvPr/>
          </p:nvSpPr>
          <p:spPr>
            <a:xfrm>
              <a:off x="9254869" y="2026829"/>
              <a:ext cx="105031" cy="1512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6" h="21433" fill="norm" stroke="1" extrusionOk="0">
                  <a:moveTo>
                    <a:pt x="1996" y="5233"/>
                  </a:moveTo>
                  <a:cubicBezTo>
                    <a:pt x="1132" y="9133"/>
                    <a:pt x="268" y="13033"/>
                    <a:pt x="52" y="14083"/>
                  </a:cubicBezTo>
                  <a:cubicBezTo>
                    <a:pt x="-164" y="15133"/>
                    <a:pt x="268" y="13333"/>
                    <a:pt x="1780" y="11083"/>
                  </a:cubicBezTo>
                  <a:cubicBezTo>
                    <a:pt x="3292" y="8833"/>
                    <a:pt x="5884" y="6133"/>
                    <a:pt x="7828" y="4183"/>
                  </a:cubicBezTo>
                  <a:cubicBezTo>
                    <a:pt x="9772" y="2233"/>
                    <a:pt x="11068" y="1033"/>
                    <a:pt x="12796" y="433"/>
                  </a:cubicBezTo>
                  <a:cubicBezTo>
                    <a:pt x="14524" y="-167"/>
                    <a:pt x="16684" y="-167"/>
                    <a:pt x="17980" y="583"/>
                  </a:cubicBezTo>
                  <a:cubicBezTo>
                    <a:pt x="19276" y="1333"/>
                    <a:pt x="19708" y="2833"/>
                    <a:pt x="20140" y="6433"/>
                  </a:cubicBezTo>
                  <a:cubicBezTo>
                    <a:pt x="20572" y="10033"/>
                    <a:pt x="21004" y="15733"/>
                    <a:pt x="21436" y="214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09" name="Line"/>
            <p:cNvSpPr/>
            <p:nvPr/>
          </p:nvSpPr>
          <p:spPr>
            <a:xfrm>
              <a:off x="9448799" y="1658294"/>
              <a:ext cx="109692" cy="5578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0" h="21563" fill="norm" stroke="1" extrusionOk="0">
                  <a:moveTo>
                    <a:pt x="8558" y="699"/>
                  </a:moveTo>
                  <a:cubicBezTo>
                    <a:pt x="10189" y="372"/>
                    <a:pt x="11819" y="45"/>
                    <a:pt x="13449" y="4"/>
                  </a:cubicBezTo>
                  <a:cubicBezTo>
                    <a:pt x="15079" y="-37"/>
                    <a:pt x="16709" y="208"/>
                    <a:pt x="18340" y="740"/>
                  </a:cubicBezTo>
                  <a:cubicBezTo>
                    <a:pt x="19970" y="1272"/>
                    <a:pt x="21600" y="2090"/>
                    <a:pt x="20989" y="3072"/>
                  </a:cubicBezTo>
                  <a:cubicBezTo>
                    <a:pt x="20377" y="4054"/>
                    <a:pt x="17525" y="5199"/>
                    <a:pt x="15487" y="6263"/>
                  </a:cubicBezTo>
                  <a:cubicBezTo>
                    <a:pt x="13449" y="7327"/>
                    <a:pt x="12226" y="8308"/>
                    <a:pt x="13245" y="9454"/>
                  </a:cubicBezTo>
                  <a:cubicBezTo>
                    <a:pt x="14264" y="10599"/>
                    <a:pt x="17525" y="11908"/>
                    <a:pt x="18543" y="13504"/>
                  </a:cubicBezTo>
                  <a:cubicBezTo>
                    <a:pt x="19562" y="15099"/>
                    <a:pt x="18340" y="16981"/>
                    <a:pt x="14875" y="18372"/>
                  </a:cubicBezTo>
                  <a:cubicBezTo>
                    <a:pt x="11411" y="19763"/>
                    <a:pt x="5706" y="20663"/>
                    <a:pt x="0" y="215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0" name="Line"/>
            <p:cNvSpPr/>
            <p:nvPr/>
          </p:nvSpPr>
          <p:spPr>
            <a:xfrm>
              <a:off x="911489" y="3111500"/>
              <a:ext cx="307711" cy="156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8" h="21600" fill="norm" stroke="1" extrusionOk="0">
                  <a:moveTo>
                    <a:pt x="2867" y="7005"/>
                  </a:moveTo>
                  <a:cubicBezTo>
                    <a:pt x="2719" y="8465"/>
                    <a:pt x="2571" y="9924"/>
                    <a:pt x="2497" y="11676"/>
                  </a:cubicBezTo>
                  <a:cubicBezTo>
                    <a:pt x="2423" y="13427"/>
                    <a:pt x="2423" y="15470"/>
                    <a:pt x="2053" y="16638"/>
                  </a:cubicBezTo>
                  <a:cubicBezTo>
                    <a:pt x="1683" y="17805"/>
                    <a:pt x="944" y="18097"/>
                    <a:pt x="500" y="17514"/>
                  </a:cubicBezTo>
                  <a:cubicBezTo>
                    <a:pt x="56" y="16930"/>
                    <a:pt x="-92" y="15470"/>
                    <a:pt x="56" y="13427"/>
                  </a:cubicBezTo>
                  <a:cubicBezTo>
                    <a:pt x="204" y="11384"/>
                    <a:pt x="648" y="8757"/>
                    <a:pt x="1166" y="6859"/>
                  </a:cubicBezTo>
                  <a:cubicBezTo>
                    <a:pt x="1683" y="4962"/>
                    <a:pt x="2275" y="3795"/>
                    <a:pt x="3903" y="4524"/>
                  </a:cubicBezTo>
                  <a:cubicBezTo>
                    <a:pt x="5530" y="5254"/>
                    <a:pt x="8193" y="7881"/>
                    <a:pt x="10042" y="10654"/>
                  </a:cubicBezTo>
                  <a:cubicBezTo>
                    <a:pt x="11892" y="13427"/>
                    <a:pt x="12927" y="16346"/>
                    <a:pt x="13741" y="18389"/>
                  </a:cubicBezTo>
                  <a:cubicBezTo>
                    <a:pt x="14555" y="20432"/>
                    <a:pt x="15146" y="21600"/>
                    <a:pt x="15812" y="21600"/>
                  </a:cubicBezTo>
                  <a:cubicBezTo>
                    <a:pt x="16478" y="21600"/>
                    <a:pt x="17218" y="20432"/>
                    <a:pt x="17883" y="17222"/>
                  </a:cubicBezTo>
                  <a:cubicBezTo>
                    <a:pt x="18549" y="14011"/>
                    <a:pt x="19141" y="8757"/>
                    <a:pt x="19733" y="5546"/>
                  </a:cubicBezTo>
                  <a:cubicBezTo>
                    <a:pt x="20324" y="2335"/>
                    <a:pt x="20916" y="1168"/>
                    <a:pt x="2150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1" name="Line"/>
            <p:cNvSpPr/>
            <p:nvPr/>
          </p:nvSpPr>
          <p:spPr>
            <a:xfrm>
              <a:off x="1377950" y="2978150"/>
              <a:ext cx="228600" cy="3671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1" fill="norm" stroke="1" extrusionOk="0">
                  <a:moveTo>
                    <a:pt x="0" y="4443"/>
                  </a:moveTo>
                  <a:cubicBezTo>
                    <a:pt x="600" y="9257"/>
                    <a:pt x="1200" y="14071"/>
                    <a:pt x="1500" y="16786"/>
                  </a:cubicBezTo>
                  <a:cubicBezTo>
                    <a:pt x="1800" y="19502"/>
                    <a:pt x="1800" y="20119"/>
                    <a:pt x="1600" y="19934"/>
                  </a:cubicBezTo>
                  <a:cubicBezTo>
                    <a:pt x="1400" y="19749"/>
                    <a:pt x="1000" y="18761"/>
                    <a:pt x="700" y="15984"/>
                  </a:cubicBezTo>
                  <a:cubicBezTo>
                    <a:pt x="400" y="13207"/>
                    <a:pt x="200" y="8640"/>
                    <a:pt x="200" y="5986"/>
                  </a:cubicBezTo>
                  <a:cubicBezTo>
                    <a:pt x="200" y="3333"/>
                    <a:pt x="400" y="2592"/>
                    <a:pt x="800" y="1790"/>
                  </a:cubicBezTo>
                  <a:cubicBezTo>
                    <a:pt x="1200" y="987"/>
                    <a:pt x="1800" y="123"/>
                    <a:pt x="2400" y="62"/>
                  </a:cubicBezTo>
                  <a:cubicBezTo>
                    <a:pt x="3000" y="0"/>
                    <a:pt x="3600" y="741"/>
                    <a:pt x="5000" y="3271"/>
                  </a:cubicBezTo>
                  <a:cubicBezTo>
                    <a:pt x="6400" y="5801"/>
                    <a:pt x="8600" y="10121"/>
                    <a:pt x="10100" y="13083"/>
                  </a:cubicBezTo>
                  <a:cubicBezTo>
                    <a:pt x="11600" y="16046"/>
                    <a:pt x="12400" y="17650"/>
                    <a:pt x="13300" y="18885"/>
                  </a:cubicBezTo>
                  <a:cubicBezTo>
                    <a:pt x="14200" y="20119"/>
                    <a:pt x="15200" y="20983"/>
                    <a:pt x="16200" y="21291"/>
                  </a:cubicBezTo>
                  <a:cubicBezTo>
                    <a:pt x="17200" y="21600"/>
                    <a:pt x="18200" y="21353"/>
                    <a:pt x="19000" y="20057"/>
                  </a:cubicBezTo>
                  <a:cubicBezTo>
                    <a:pt x="19800" y="18761"/>
                    <a:pt x="20400" y="16416"/>
                    <a:pt x="20600" y="13145"/>
                  </a:cubicBezTo>
                  <a:cubicBezTo>
                    <a:pt x="20800" y="9874"/>
                    <a:pt x="20600" y="5678"/>
                    <a:pt x="20500" y="3209"/>
                  </a:cubicBezTo>
                  <a:cubicBezTo>
                    <a:pt x="20400" y="741"/>
                    <a:pt x="20400" y="0"/>
                    <a:pt x="20600" y="0"/>
                  </a:cubicBezTo>
                  <a:cubicBezTo>
                    <a:pt x="20800" y="0"/>
                    <a:pt x="21200" y="741"/>
                    <a:pt x="21600" y="14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2" name="Line"/>
            <p:cNvSpPr/>
            <p:nvPr/>
          </p:nvSpPr>
          <p:spPr>
            <a:xfrm>
              <a:off x="1662480" y="3162300"/>
              <a:ext cx="71071" cy="1396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1" h="21270" fill="norm" stroke="1" extrusionOk="0">
                  <a:moveTo>
                    <a:pt x="15613" y="1934"/>
                  </a:moveTo>
                  <a:cubicBezTo>
                    <a:pt x="11802" y="1934"/>
                    <a:pt x="7990" y="1934"/>
                    <a:pt x="5131" y="3385"/>
                  </a:cubicBezTo>
                  <a:cubicBezTo>
                    <a:pt x="2272" y="4836"/>
                    <a:pt x="366" y="7737"/>
                    <a:pt x="49" y="10800"/>
                  </a:cubicBezTo>
                  <a:cubicBezTo>
                    <a:pt x="-269" y="13863"/>
                    <a:pt x="1002" y="17087"/>
                    <a:pt x="3225" y="19021"/>
                  </a:cubicBezTo>
                  <a:cubicBezTo>
                    <a:pt x="5449" y="20955"/>
                    <a:pt x="8625" y="21600"/>
                    <a:pt x="11166" y="21116"/>
                  </a:cubicBezTo>
                  <a:cubicBezTo>
                    <a:pt x="13707" y="20633"/>
                    <a:pt x="15613" y="19021"/>
                    <a:pt x="17202" y="15313"/>
                  </a:cubicBezTo>
                  <a:cubicBezTo>
                    <a:pt x="18790" y="11606"/>
                    <a:pt x="20060" y="5803"/>
                    <a:pt x="2133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3" name="Line"/>
            <p:cNvSpPr/>
            <p:nvPr/>
          </p:nvSpPr>
          <p:spPr>
            <a:xfrm>
              <a:off x="1752599" y="3143250"/>
              <a:ext cx="95251" cy="1747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1" fill="norm" stroke="1" extrusionOk="0">
                  <a:moveTo>
                    <a:pt x="0" y="1561"/>
                  </a:moveTo>
                  <a:cubicBezTo>
                    <a:pt x="4800" y="2863"/>
                    <a:pt x="9600" y="4164"/>
                    <a:pt x="13200" y="7157"/>
                  </a:cubicBezTo>
                  <a:cubicBezTo>
                    <a:pt x="16800" y="10149"/>
                    <a:pt x="19200" y="14834"/>
                    <a:pt x="19680" y="17696"/>
                  </a:cubicBezTo>
                  <a:cubicBezTo>
                    <a:pt x="20160" y="20559"/>
                    <a:pt x="18720" y="21600"/>
                    <a:pt x="17520" y="21470"/>
                  </a:cubicBezTo>
                  <a:cubicBezTo>
                    <a:pt x="16320" y="21340"/>
                    <a:pt x="15360" y="20039"/>
                    <a:pt x="14880" y="17176"/>
                  </a:cubicBezTo>
                  <a:cubicBezTo>
                    <a:pt x="14400" y="14313"/>
                    <a:pt x="14400" y="9889"/>
                    <a:pt x="15600" y="6766"/>
                  </a:cubicBezTo>
                  <a:cubicBezTo>
                    <a:pt x="16800" y="3643"/>
                    <a:pt x="19200" y="1822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4" name="Line"/>
            <p:cNvSpPr/>
            <p:nvPr/>
          </p:nvSpPr>
          <p:spPr>
            <a:xfrm>
              <a:off x="1965271" y="2995977"/>
              <a:ext cx="98479" cy="3885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2" h="21550" fill="norm" stroke="1" extrusionOk="0">
                  <a:moveTo>
                    <a:pt x="21382" y="420"/>
                  </a:moveTo>
                  <a:cubicBezTo>
                    <a:pt x="18625" y="185"/>
                    <a:pt x="15867" y="-50"/>
                    <a:pt x="13569" y="9"/>
                  </a:cubicBezTo>
                  <a:cubicBezTo>
                    <a:pt x="11271" y="67"/>
                    <a:pt x="9433" y="420"/>
                    <a:pt x="6676" y="2122"/>
                  </a:cubicBezTo>
                  <a:cubicBezTo>
                    <a:pt x="3918" y="3824"/>
                    <a:pt x="242" y="6876"/>
                    <a:pt x="12" y="10046"/>
                  </a:cubicBezTo>
                  <a:cubicBezTo>
                    <a:pt x="-218" y="13215"/>
                    <a:pt x="2999" y="16502"/>
                    <a:pt x="5527" y="18439"/>
                  </a:cubicBezTo>
                  <a:cubicBezTo>
                    <a:pt x="8054" y="20376"/>
                    <a:pt x="9893" y="20963"/>
                    <a:pt x="11731" y="215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5" name="Line"/>
            <p:cNvSpPr/>
            <p:nvPr/>
          </p:nvSpPr>
          <p:spPr>
            <a:xfrm>
              <a:off x="2076450" y="3116369"/>
              <a:ext cx="228600" cy="2427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58" fill="norm" stroke="1" extrusionOk="0">
                  <a:moveTo>
                    <a:pt x="0" y="20799"/>
                  </a:moveTo>
                  <a:cubicBezTo>
                    <a:pt x="2800" y="16517"/>
                    <a:pt x="5600" y="12234"/>
                    <a:pt x="7100" y="9441"/>
                  </a:cubicBezTo>
                  <a:cubicBezTo>
                    <a:pt x="8600" y="6648"/>
                    <a:pt x="8800" y="5344"/>
                    <a:pt x="9100" y="3761"/>
                  </a:cubicBezTo>
                  <a:cubicBezTo>
                    <a:pt x="9400" y="2179"/>
                    <a:pt x="9800" y="317"/>
                    <a:pt x="9600" y="37"/>
                  </a:cubicBezTo>
                  <a:cubicBezTo>
                    <a:pt x="9400" y="-242"/>
                    <a:pt x="8600" y="1061"/>
                    <a:pt x="8100" y="3668"/>
                  </a:cubicBezTo>
                  <a:cubicBezTo>
                    <a:pt x="7600" y="6275"/>
                    <a:pt x="7400" y="10186"/>
                    <a:pt x="7700" y="12886"/>
                  </a:cubicBezTo>
                  <a:cubicBezTo>
                    <a:pt x="8000" y="15586"/>
                    <a:pt x="8800" y="17075"/>
                    <a:pt x="9700" y="17913"/>
                  </a:cubicBezTo>
                  <a:cubicBezTo>
                    <a:pt x="10600" y="18751"/>
                    <a:pt x="11600" y="18937"/>
                    <a:pt x="12500" y="18565"/>
                  </a:cubicBezTo>
                  <a:cubicBezTo>
                    <a:pt x="13400" y="18192"/>
                    <a:pt x="14200" y="17261"/>
                    <a:pt x="15300" y="14468"/>
                  </a:cubicBezTo>
                  <a:cubicBezTo>
                    <a:pt x="16400" y="11675"/>
                    <a:pt x="17800" y="7020"/>
                    <a:pt x="18500" y="4227"/>
                  </a:cubicBezTo>
                  <a:cubicBezTo>
                    <a:pt x="19200" y="1434"/>
                    <a:pt x="19200" y="503"/>
                    <a:pt x="19100" y="1527"/>
                  </a:cubicBezTo>
                  <a:cubicBezTo>
                    <a:pt x="19000" y="2551"/>
                    <a:pt x="18800" y="5530"/>
                    <a:pt x="19200" y="9161"/>
                  </a:cubicBezTo>
                  <a:cubicBezTo>
                    <a:pt x="19600" y="12792"/>
                    <a:pt x="20600" y="17075"/>
                    <a:pt x="21600" y="213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6" name="Line"/>
            <p:cNvSpPr/>
            <p:nvPr/>
          </p:nvSpPr>
          <p:spPr>
            <a:xfrm>
              <a:off x="2400299" y="3302000"/>
              <a:ext cx="19051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7" name="Line"/>
            <p:cNvSpPr/>
            <p:nvPr/>
          </p:nvSpPr>
          <p:spPr>
            <a:xfrm>
              <a:off x="2546350" y="3403600"/>
              <a:ext cx="44450" cy="88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486" y="4629"/>
                    <a:pt x="13371" y="9257"/>
                    <a:pt x="9771" y="12857"/>
                  </a:cubicBezTo>
                  <a:cubicBezTo>
                    <a:pt x="6171" y="16457"/>
                    <a:pt x="3086" y="1902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8" name="Line"/>
            <p:cNvSpPr/>
            <p:nvPr/>
          </p:nvSpPr>
          <p:spPr>
            <a:xfrm>
              <a:off x="2889250" y="3378200"/>
              <a:ext cx="8890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19" name="Line"/>
            <p:cNvSpPr/>
            <p:nvPr/>
          </p:nvSpPr>
          <p:spPr>
            <a:xfrm>
              <a:off x="3213100" y="3357033"/>
              <a:ext cx="63500" cy="8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600" y="10800"/>
                    <a:pt x="7200" y="0"/>
                    <a:pt x="10800" y="0"/>
                  </a:cubicBezTo>
                  <a:cubicBezTo>
                    <a:pt x="14400" y="0"/>
                    <a:pt x="18000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0" name="Line"/>
            <p:cNvSpPr/>
            <p:nvPr/>
          </p:nvSpPr>
          <p:spPr>
            <a:xfrm>
              <a:off x="3403600" y="3009900"/>
              <a:ext cx="176023" cy="501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87" h="21600" fill="norm" stroke="1" extrusionOk="0">
                  <a:moveTo>
                    <a:pt x="0" y="0"/>
                  </a:moveTo>
                  <a:cubicBezTo>
                    <a:pt x="4019" y="820"/>
                    <a:pt x="8037" y="1641"/>
                    <a:pt x="11930" y="3235"/>
                  </a:cubicBezTo>
                  <a:cubicBezTo>
                    <a:pt x="15823" y="4830"/>
                    <a:pt x="19591" y="7200"/>
                    <a:pt x="20595" y="9980"/>
                  </a:cubicBezTo>
                  <a:cubicBezTo>
                    <a:pt x="21600" y="12759"/>
                    <a:pt x="19842" y="15949"/>
                    <a:pt x="17833" y="17954"/>
                  </a:cubicBezTo>
                  <a:cubicBezTo>
                    <a:pt x="15823" y="19959"/>
                    <a:pt x="13563" y="20780"/>
                    <a:pt x="1130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1" name="Line"/>
            <p:cNvSpPr/>
            <p:nvPr/>
          </p:nvSpPr>
          <p:spPr>
            <a:xfrm>
              <a:off x="6532442" y="3084155"/>
              <a:ext cx="319209" cy="1346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0" h="20814" fill="norm" stroke="1" extrusionOk="0">
                  <a:moveTo>
                    <a:pt x="4377" y="19937"/>
                  </a:moveTo>
                  <a:cubicBezTo>
                    <a:pt x="3667" y="20264"/>
                    <a:pt x="2956" y="20592"/>
                    <a:pt x="2104" y="20755"/>
                  </a:cubicBezTo>
                  <a:cubicBezTo>
                    <a:pt x="1251" y="20919"/>
                    <a:pt x="256" y="20919"/>
                    <a:pt x="43" y="18301"/>
                  </a:cubicBezTo>
                  <a:cubicBezTo>
                    <a:pt x="-170" y="15683"/>
                    <a:pt x="398" y="10446"/>
                    <a:pt x="1748" y="6355"/>
                  </a:cubicBezTo>
                  <a:cubicBezTo>
                    <a:pt x="3098" y="2264"/>
                    <a:pt x="5230" y="-681"/>
                    <a:pt x="7575" y="137"/>
                  </a:cubicBezTo>
                  <a:cubicBezTo>
                    <a:pt x="9919" y="955"/>
                    <a:pt x="12477" y="5537"/>
                    <a:pt x="13898" y="8974"/>
                  </a:cubicBezTo>
                  <a:cubicBezTo>
                    <a:pt x="15319" y="12410"/>
                    <a:pt x="15604" y="14701"/>
                    <a:pt x="15746" y="16664"/>
                  </a:cubicBezTo>
                  <a:cubicBezTo>
                    <a:pt x="15888" y="18628"/>
                    <a:pt x="15888" y="20264"/>
                    <a:pt x="16101" y="19937"/>
                  </a:cubicBezTo>
                  <a:cubicBezTo>
                    <a:pt x="16314" y="19610"/>
                    <a:pt x="16741" y="17319"/>
                    <a:pt x="17664" y="13883"/>
                  </a:cubicBezTo>
                  <a:cubicBezTo>
                    <a:pt x="18588" y="10446"/>
                    <a:pt x="20009" y="5864"/>
                    <a:pt x="21430" y="12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2" name="Line"/>
            <p:cNvSpPr/>
            <p:nvPr/>
          </p:nvSpPr>
          <p:spPr>
            <a:xfrm>
              <a:off x="6989233" y="2915600"/>
              <a:ext cx="287867" cy="3515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3" fill="norm" stroke="1" extrusionOk="0">
                  <a:moveTo>
                    <a:pt x="3494" y="3434"/>
                  </a:moveTo>
                  <a:cubicBezTo>
                    <a:pt x="3176" y="7702"/>
                    <a:pt x="2859" y="11971"/>
                    <a:pt x="2700" y="14816"/>
                  </a:cubicBezTo>
                  <a:cubicBezTo>
                    <a:pt x="2541" y="17662"/>
                    <a:pt x="2541" y="19085"/>
                    <a:pt x="2303" y="20055"/>
                  </a:cubicBezTo>
                  <a:cubicBezTo>
                    <a:pt x="2065" y="21025"/>
                    <a:pt x="1588" y="21542"/>
                    <a:pt x="1271" y="21477"/>
                  </a:cubicBezTo>
                  <a:cubicBezTo>
                    <a:pt x="953" y="21413"/>
                    <a:pt x="794" y="20766"/>
                    <a:pt x="556" y="18244"/>
                  </a:cubicBezTo>
                  <a:cubicBezTo>
                    <a:pt x="318" y="15722"/>
                    <a:pt x="0" y="11324"/>
                    <a:pt x="0" y="8155"/>
                  </a:cubicBezTo>
                  <a:cubicBezTo>
                    <a:pt x="0" y="4986"/>
                    <a:pt x="318" y="3046"/>
                    <a:pt x="715" y="1817"/>
                  </a:cubicBezTo>
                  <a:cubicBezTo>
                    <a:pt x="1112" y="589"/>
                    <a:pt x="1588" y="71"/>
                    <a:pt x="2144" y="7"/>
                  </a:cubicBezTo>
                  <a:cubicBezTo>
                    <a:pt x="2700" y="-58"/>
                    <a:pt x="3335" y="330"/>
                    <a:pt x="4606" y="2270"/>
                  </a:cubicBezTo>
                  <a:cubicBezTo>
                    <a:pt x="5876" y="4210"/>
                    <a:pt x="7782" y="7702"/>
                    <a:pt x="9450" y="10742"/>
                  </a:cubicBezTo>
                  <a:cubicBezTo>
                    <a:pt x="11118" y="13782"/>
                    <a:pt x="12547" y="16368"/>
                    <a:pt x="13500" y="17920"/>
                  </a:cubicBezTo>
                  <a:cubicBezTo>
                    <a:pt x="14453" y="19473"/>
                    <a:pt x="14929" y="19990"/>
                    <a:pt x="15565" y="20313"/>
                  </a:cubicBezTo>
                  <a:cubicBezTo>
                    <a:pt x="16200" y="20637"/>
                    <a:pt x="16994" y="20766"/>
                    <a:pt x="17709" y="19731"/>
                  </a:cubicBezTo>
                  <a:cubicBezTo>
                    <a:pt x="18424" y="18696"/>
                    <a:pt x="19059" y="16498"/>
                    <a:pt x="19456" y="13329"/>
                  </a:cubicBezTo>
                  <a:cubicBezTo>
                    <a:pt x="19853" y="10160"/>
                    <a:pt x="20012" y="6021"/>
                    <a:pt x="20171" y="3628"/>
                  </a:cubicBezTo>
                  <a:cubicBezTo>
                    <a:pt x="20329" y="1235"/>
                    <a:pt x="20488" y="589"/>
                    <a:pt x="20726" y="330"/>
                  </a:cubicBezTo>
                  <a:cubicBezTo>
                    <a:pt x="20965" y="71"/>
                    <a:pt x="21282" y="201"/>
                    <a:pt x="21600" y="3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3" name="Line"/>
            <p:cNvSpPr/>
            <p:nvPr/>
          </p:nvSpPr>
          <p:spPr>
            <a:xfrm>
              <a:off x="7320330" y="3022600"/>
              <a:ext cx="248870" cy="2095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22" h="21385" fill="norm" stroke="1" extrusionOk="0">
                  <a:moveTo>
                    <a:pt x="6695" y="11016"/>
                  </a:moveTo>
                  <a:cubicBezTo>
                    <a:pt x="4864" y="11232"/>
                    <a:pt x="3034" y="11448"/>
                    <a:pt x="1844" y="12096"/>
                  </a:cubicBezTo>
                  <a:cubicBezTo>
                    <a:pt x="654" y="12744"/>
                    <a:pt x="105" y="13824"/>
                    <a:pt x="14" y="14904"/>
                  </a:cubicBezTo>
                  <a:cubicBezTo>
                    <a:pt x="-78" y="15984"/>
                    <a:pt x="288" y="17064"/>
                    <a:pt x="929" y="17712"/>
                  </a:cubicBezTo>
                  <a:cubicBezTo>
                    <a:pt x="1569" y="18360"/>
                    <a:pt x="2485" y="18576"/>
                    <a:pt x="3583" y="17928"/>
                  </a:cubicBezTo>
                  <a:cubicBezTo>
                    <a:pt x="4681" y="17280"/>
                    <a:pt x="5963" y="15768"/>
                    <a:pt x="6603" y="14364"/>
                  </a:cubicBezTo>
                  <a:cubicBezTo>
                    <a:pt x="7244" y="12960"/>
                    <a:pt x="7244" y="11664"/>
                    <a:pt x="6969" y="10476"/>
                  </a:cubicBezTo>
                  <a:cubicBezTo>
                    <a:pt x="6695" y="9288"/>
                    <a:pt x="6146" y="8208"/>
                    <a:pt x="6786" y="7668"/>
                  </a:cubicBezTo>
                  <a:cubicBezTo>
                    <a:pt x="7427" y="7128"/>
                    <a:pt x="9258" y="7128"/>
                    <a:pt x="10630" y="7128"/>
                  </a:cubicBezTo>
                  <a:cubicBezTo>
                    <a:pt x="12003" y="7128"/>
                    <a:pt x="12919" y="7128"/>
                    <a:pt x="14108" y="8856"/>
                  </a:cubicBezTo>
                  <a:cubicBezTo>
                    <a:pt x="15298" y="10584"/>
                    <a:pt x="16763" y="14040"/>
                    <a:pt x="17403" y="16308"/>
                  </a:cubicBezTo>
                  <a:cubicBezTo>
                    <a:pt x="18044" y="18576"/>
                    <a:pt x="17861" y="19656"/>
                    <a:pt x="17220" y="20412"/>
                  </a:cubicBezTo>
                  <a:cubicBezTo>
                    <a:pt x="16580" y="21168"/>
                    <a:pt x="15481" y="21600"/>
                    <a:pt x="14841" y="21276"/>
                  </a:cubicBezTo>
                  <a:cubicBezTo>
                    <a:pt x="14200" y="20952"/>
                    <a:pt x="14017" y="19872"/>
                    <a:pt x="14475" y="16956"/>
                  </a:cubicBezTo>
                  <a:cubicBezTo>
                    <a:pt x="14932" y="14040"/>
                    <a:pt x="16030" y="9288"/>
                    <a:pt x="17312" y="6156"/>
                  </a:cubicBezTo>
                  <a:cubicBezTo>
                    <a:pt x="18593" y="3024"/>
                    <a:pt x="20058" y="1512"/>
                    <a:pt x="2152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4" name="Line"/>
            <p:cNvSpPr/>
            <p:nvPr/>
          </p:nvSpPr>
          <p:spPr>
            <a:xfrm>
              <a:off x="7673535" y="2894617"/>
              <a:ext cx="136966" cy="3565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7" h="21280" fill="norm" stroke="1" extrusionOk="0">
                  <a:moveTo>
                    <a:pt x="21177" y="438"/>
                  </a:moveTo>
                  <a:cubicBezTo>
                    <a:pt x="16922" y="59"/>
                    <a:pt x="12668" y="-320"/>
                    <a:pt x="9068" y="438"/>
                  </a:cubicBezTo>
                  <a:cubicBezTo>
                    <a:pt x="5468" y="1196"/>
                    <a:pt x="2522" y="3091"/>
                    <a:pt x="1050" y="5743"/>
                  </a:cubicBezTo>
                  <a:cubicBezTo>
                    <a:pt x="-423" y="8396"/>
                    <a:pt x="-423" y="11806"/>
                    <a:pt x="1541" y="14522"/>
                  </a:cubicBezTo>
                  <a:cubicBezTo>
                    <a:pt x="3504" y="17238"/>
                    <a:pt x="7432" y="19259"/>
                    <a:pt x="11359" y="212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5" name="Line"/>
            <p:cNvSpPr/>
            <p:nvPr/>
          </p:nvSpPr>
          <p:spPr>
            <a:xfrm>
              <a:off x="7804150" y="2962188"/>
              <a:ext cx="222250" cy="2572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9" fill="norm" stroke="1" extrusionOk="0">
                  <a:moveTo>
                    <a:pt x="0" y="21519"/>
                  </a:moveTo>
                  <a:cubicBezTo>
                    <a:pt x="3086" y="18155"/>
                    <a:pt x="6171" y="14791"/>
                    <a:pt x="8331" y="11516"/>
                  </a:cubicBezTo>
                  <a:cubicBezTo>
                    <a:pt x="10491" y="8240"/>
                    <a:pt x="11726" y="5053"/>
                    <a:pt x="12240" y="3017"/>
                  </a:cubicBezTo>
                  <a:cubicBezTo>
                    <a:pt x="12754" y="981"/>
                    <a:pt x="12549" y="96"/>
                    <a:pt x="12137" y="8"/>
                  </a:cubicBezTo>
                  <a:cubicBezTo>
                    <a:pt x="11726" y="-81"/>
                    <a:pt x="11109" y="627"/>
                    <a:pt x="10286" y="3194"/>
                  </a:cubicBezTo>
                  <a:cubicBezTo>
                    <a:pt x="9463" y="5762"/>
                    <a:pt x="8434" y="10188"/>
                    <a:pt x="7920" y="12844"/>
                  </a:cubicBezTo>
                  <a:cubicBezTo>
                    <a:pt x="7406" y="15499"/>
                    <a:pt x="7406" y="16385"/>
                    <a:pt x="7611" y="17270"/>
                  </a:cubicBezTo>
                  <a:cubicBezTo>
                    <a:pt x="7817" y="18155"/>
                    <a:pt x="8229" y="19040"/>
                    <a:pt x="8949" y="19571"/>
                  </a:cubicBezTo>
                  <a:cubicBezTo>
                    <a:pt x="9669" y="20103"/>
                    <a:pt x="10697" y="20280"/>
                    <a:pt x="12240" y="19217"/>
                  </a:cubicBezTo>
                  <a:cubicBezTo>
                    <a:pt x="13783" y="18155"/>
                    <a:pt x="15840" y="15853"/>
                    <a:pt x="17383" y="13552"/>
                  </a:cubicBezTo>
                  <a:cubicBezTo>
                    <a:pt x="18926" y="11250"/>
                    <a:pt x="19954" y="8949"/>
                    <a:pt x="20571" y="7355"/>
                  </a:cubicBezTo>
                  <a:cubicBezTo>
                    <a:pt x="21189" y="5762"/>
                    <a:pt x="21394" y="4876"/>
                    <a:pt x="21291" y="4965"/>
                  </a:cubicBezTo>
                  <a:cubicBezTo>
                    <a:pt x="21189" y="5053"/>
                    <a:pt x="20777" y="6116"/>
                    <a:pt x="20366" y="8506"/>
                  </a:cubicBezTo>
                  <a:cubicBezTo>
                    <a:pt x="19954" y="10896"/>
                    <a:pt x="19543" y="14614"/>
                    <a:pt x="19749" y="17004"/>
                  </a:cubicBezTo>
                  <a:cubicBezTo>
                    <a:pt x="19954" y="19394"/>
                    <a:pt x="20777" y="20457"/>
                    <a:pt x="21600" y="2151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6" name="Line"/>
            <p:cNvSpPr/>
            <p:nvPr/>
          </p:nvSpPr>
          <p:spPr>
            <a:xfrm>
              <a:off x="8104485" y="3157656"/>
              <a:ext cx="106066" cy="1375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3" h="21270" fill="norm" stroke="1" extrusionOk="0">
                  <a:moveTo>
                    <a:pt x="4705" y="3663"/>
                  </a:moveTo>
                  <a:cubicBezTo>
                    <a:pt x="5552" y="2027"/>
                    <a:pt x="6399" y="391"/>
                    <a:pt x="7670" y="63"/>
                  </a:cubicBezTo>
                  <a:cubicBezTo>
                    <a:pt x="8941" y="-264"/>
                    <a:pt x="10635" y="718"/>
                    <a:pt x="11905" y="2027"/>
                  </a:cubicBezTo>
                  <a:cubicBezTo>
                    <a:pt x="13176" y="3336"/>
                    <a:pt x="14023" y="4972"/>
                    <a:pt x="12752" y="7754"/>
                  </a:cubicBezTo>
                  <a:cubicBezTo>
                    <a:pt x="11482" y="10536"/>
                    <a:pt x="8094" y="14463"/>
                    <a:pt x="5129" y="16918"/>
                  </a:cubicBezTo>
                  <a:cubicBezTo>
                    <a:pt x="2164" y="19372"/>
                    <a:pt x="-377" y="20354"/>
                    <a:pt x="47" y="20845"/>
                  </a:cubicBezTo>
                  <a:cubicBezTo>
                    <a:pt x="470" y="21336"/>
                    <a:pt x="3858" y="21336"/>
                    <a:pt x="7882" y="21172"/>
                  </a:cubicBezTo>
                  <a:cubicBezTo>
                    <a:pt x="11905" y="21009"/>
                    <a:pt x="16564" y="20681"/>
                    <a:pt x="21223" y="203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7" name="Line"/>
            <p:cNvSpPr/>
            <p:nvPr/>
          </p:nvSpPr>
          <p:spPr>
            <a:xfrm>
              <a:off x="8235950" y="3295650"/>
              <a:ext cx="88900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8" name="Line"/>
            <p:cNvSpPr/>
            <p:nvPr/>
          </p:nvSpPr>
          <p:spPr>
            <a:xfrm>
              <a:off x="8566150" y="3251200"/>
              <a:ext cx="57150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29" name="Line"/>
            <p:cNvSpPr/>
            <p:nvPr/>
          </p:nvSpPr>
          <p:spPr>
            <a:xfrm>
              <a:off x="8820150" y="3251199"/>
              <a:ext cx="82550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6200" fill="norm" stroke="1" extrusionOk="0">
                  <a:moveTo>
                    <a:pt x="0" y="0"/>
                  </a:moveTo>
                  <a:cubicBezTo>
                    <a:pt x="7200" y="21600"/>
                    <a:pt x="14400" y="21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0" name="Line"/>
            <p:cNvSpPr/>
            <p:nvPr/>
          </p:nvSpPr>
          <p:spPr>
            <a:xfrm>
              <a:off x="9023350" y="2952750"/>
              <a:ext cx="116214" cy="450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6" h="21600" fill="norm" stroke="1" extrusionOk="0">
                  <a:moveTo>
                    <a:pt x="11368" y="0"/>
                  </a:moveTo>
                  <a:cubicBezTo>
                    <a:pt x="15158" y="3144"/>
                    <a:pt x="18947" y="6287"/>
                    <a:pt x="20274" y="9228"/>
                  </a:cubicBezTo>
                  <a:cubicBezTo>
                    <a:pt x="21600" y="12169"/>
                    <a:pt x="20463" y="14907"/>
                    <a:pt x="16674" y="16935"/>
                  </a:cubicBezTo>
                  <a:cubicBezTo>
                    <a:pt x="12884" y="18963"/>
                    <a:pt x="6442" y="2028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1" name="Line"/>
            <p:cNvSpPr/>
            <p:nvPr/>
          </p:nvSpPr>
          <p:spPr>
            <a:xfrm>
              <a:off x="1755515" y="3867340"/>
              <a:ext cx="327285" cy="5385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7" h="21468" fill="norm" stroke="1" extrusionOk="0">
                  <a:moveTo>
                    <a:pt x="644" y="3283"/>
                  </a:moveTo>
                  <a:cubicBezTo>
                    <a:pt x="365" y="2524"/>
                    <a:pt x="86" y="1764"/>
                    <a:pt x="17" y="1174"/>
                  </a:cubicBezTo>
                  <a:cubicBezTo>
                    <a:pt x="-53" y="583"/>
                    <a:pt x="86" y="161"/>
                    <a:pt x="504" y="35"/>
                  </a:cubicBezTo>
                  <a:cubicBezTo>
                    <a:pt x="922" y="-92"/>
                    <a:pt x="1619" y="77"/>
                    <a:pt x="2455" y="1427"/>
                  </a:cubicBezTo>
                  <a:cubicBezTo>
                    <a:pt x="3292" y="2777"/>
                    <a:pt x="4267" y="5308"/>
                    <a:pt x="4964" y="8219"/>
                  </a:cubicBezTo>
                  <a:cubicBezTo>
                    <a:pt x="5661" y="11130"/>
                    <a:pt x="6079" y="14420"/>
                    <a:pt x="6357" y="16530"/>
                  </a:cubicBezTo>
                  <a:cubicBezTo>
                    <a:pt x="6636" y="18639"/>
                    <a:pt x="6775" y="19567"/>
                    <a:pt x="6845" y="20285"/>
                  </a:cubicBezTo>
                  <a:cubicBezTo>
                    <a:pt x="6915" y="21002"/>
                    <a:pt x="6915" y="21508"/>
                    <a:pt x="6845" y="21466"/>
                  </a:cubicBezTo>
                  <a:cubicBezTo>
                    <a:pt x="6775" y="21424"/>
                    <a:pt x="6636" y="20833"/>
                    <a:pt x="6357" y="19778"/>
                  </a:cubicBezTo>
                  <a:cubicBezTo>
                    <a:pt x="6079" y="18724"/>
                    <a:pt x="5661" y="17205"/>
                    <a:pt x="5452" y="16235"/>
                  </a:cubicBezTo>
                  <a:cubicBezTo>
                    <a:pt x="5242" y="15264"/>
                    <a:pt x="5242" y="14842"/>
                    <a:pt x="6148" y="14210"/>
                  </a:cubicBezTo>
                  <a:cubicBezTo>
                    <a:pt x="7054" y="13577"/>
                    <a:pt x="8866" y="12733"/>
                    <a:pt x="10677" y="11172"/>
                  </a:cubicBezTo>
                  <a:cubicBezTo>
                    <a:pt x="12489" y="9611"/>
                    <a:pt x="14301" y="7333"/>
                    <a:pt x="15346" y="5941"/>
                  </a:cubicBezTo>
                  <a:cubicBezTo>
                    <a:pt x="16391" y="4549"/>
                    <a:pt x="16670" y="4042"/>
                    <a:pt x="17088" y="3916"/>
                  </a:cubicBezTo>
                  <a:cubicBezTo>
                    <a:pt x="17506" y="3789"/>
                    <a:pt x="18063" y="4042"/>
                    <a:pt x="18202" y="5308"/>
                  </a:cubicBezTo>
                  <a:cubicBezTo>
                    <a:pt x="18342" y="6574"/>
                    <a:pt x="18063" y="8852"/>
                    <a:pt x="17784" y="11172"/>
                  </a:cubicBezTo>
                  <a:cubicBezTo>
                    <a:pt x="17506" y="13492"/>
                    <a:pt x="17227" y="15855"/>
                    <a:pt x="17157" y="17458"/>
                  </a:cubicBezTo>
                  <a:cubicBezTo>
                    <a:pt x="17088" y="19061"/>
                    <a:pt x="17227" y="19905"/>
                    <a:pt x="17993" y="20411"/>
                  </a:cubicBezTo>
                  <a:cubicBezTo>
                    <a:pt x="18760" y="20917"/>
                    <a:pt x="20153" y="21086"/>
                    <a:pt x="21547" y="2125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2" name="Line"/>
            <p:cNvSpPr/>
            <p:nvPr/>
          </p:nvSpPr>
          <p:spPr>
            <a:xfrm>
              <a:off x="2109359" y="4324349"/>
              <a:ext cx="62342" cy="1128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6" h="21325" fill="norm" stroke="1" extrusionOk="0">
                  <a:moveTo>
                    <a:pt x="14726" y="0"/>
                  </a:moveTo>
                  <a:cubicBezTo>
                    <a:pt x="9686" y="3600"/>
                    <a:pt x="4646" y="7200"/>
                    <a:pt x="2126" y="10000"/>
                  </a:cubicBezTo>
                  <a:cubicBezTo>
                    <a:pt x="-394" y="12800"/>
                    <a:pt x="-394" y="14800"/>
                    <a:pt x="686" y="16600"/>
                  </a:cubicBezTo>
                  <a:cubicBezTo>
                    <a:pt x="1766" y="18400"/>
                    <a:pt x="3926" y="20000"/>
                    <a:pt x="6806" y="20800"/>
                  </a:cubicBezTo>
                  <a:cubicBezTo>
                    <a:pt x="9686" y="21600"/>
                    <a:pt x="13286" y="21600"/>
                    <a:pt x="16166" y="20000"/>
                  </a:cubicBezTo>
                  <a:cubicBezTo>
                    <a:pt x="19046" y="18400"/>
                    <a:pt x="21206" y="15200"/>
                    <a:pt x="21206" y="12200"/>
                  </a:cubicBezTo>
                  <a:cubicBezTo>
                    <a:pt x="21206" y="9200"/>
                    <a:pt x="19046" y="6400"/>
                    <a:pt x="16166" y="5200"/>
                  </a:cubicBezTo>
                  <a:cubicBezTo>
                    <a:pt x="13286" y="4000"/>
                    <a:pt x="9686" y="4400"/>
                    <a:pt x="6086" y="48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3" name="Line"/>
            <p:cNvSpPr/>
            <p:nvPr/>
          </p:nvSpPr>
          <p:spPr>
            <a:xfrm>
              <a:off x="2305050" y="4140200"/>
              <a:ext cx="12700" cy="7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4" name="Line"/>
            <p:cNvSpPr/>
            <p:nvPr/>
          </p:nvSpPr>
          <p:spPr>
            <a:xfrm>
              <a:off x="2324100" y="4318000"/>
              <a:ext cx="6350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5" name="Line"/>
            <p:cNvSpPr/>
            <p:nvPr/>
          </p:nvSpPr>
          <p:spPr>
            <a:xfrm>
              <a:off x="2603500" y="4126369"/>
              <a:ext cx="292100" cy="3440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8" fill="norm" stroke="1" extrusionOk="0">
                  <a:moveTo>
                    <a:pt x="0" y="21538"/>
                  </a:moveTo>
                  <a:cubicBezTo>
                    <a:pt x="939" y="19550"/>
                    <a:pt x="1878" y="17563"/>
                    <a:pt x="2974" y="15111"/>
                  </a:cubicBezTo>
                  <a:cubicBezTo>
                    <a:pt x="4070" y="12659"/>
                    <a:pt x="5322" y="9744"/>
                    <a:pt x="6339" y="7359"/>
                  </a:cubicBezTo>
                  <a:cubicBezTo>
                    <a:pt x="7357" y="4974"/>
                    <a:pt x="8139" y="3118"/>
                    <a:pt x="8530" y="1859"/>
                  </a:cubicBezTo>
                  <a:cubicBezTo>
                    <a:pt x="8922" y="601"/>
                    <a:pt x="8922" y="-62"/>
                    <a:pt x="8609" y="4"/>
                  </a:cubicBezTo>
                  <a:cubicBezTo>
                    <a:pt x="8296" y="71"/>
                    <a:pt x="7670" y="866"/>
                    <a:pt x="7278" y="3118"/>
                  </a:cubicBezTo>
                  <a:cubicBezTo>
                    <a:pt x="6887" y="5371"/>
                    <a:pt x="6730" y="9082"/>
                    <a:pt x="7278" y="11732"/>
                  </a:cubicBezTo>
                  <a:cubicBezTo>
                    <a:pt x="7826" y="14382"/>
                    <a:pt x="9078" y="15972"/>
                    <a:pt x="10096" y="16701"/>
                  </a:cubicBezTo>
                  <a:cubicBezTo>
                    <a:pt x="11113" y="17430"/>
                    <a:pt x="11896" y="17298"/>
                    <a:pt x="12991" y="16237"/>
                  </a:cubicBezTo>
                  <a:cubicBezTo>
                    <a:pt x="14087" y="15177"/>
                    <a:pt x="15496" y="13190"/>
                    <a:pt x="16513" y="10539"/>
                  </a:cubicBezTo>
                  <a:cubicBezTo>
                    <a:pt x="17530" y="7889"/>
                    <a:pt x="18157" y="4576"/>
                    <a:pt x="18470" y="2588"/>
                  </a:cubicBezTo>
                  <a:cubicBezTo>
                    <a:pt x="18783" y="601"/>
                    <a:pt x="18783" y="-62"/>
                    <a:pt x="18626" y="4"/>
                  </a:cubicBezTo>
                  <a:cubicBezTo>
                    <a:pt x="18470" y="71"/>
                    <a:pt x="18157" y="866"/>
                    <a:pt x="17922" y="2787"/>
                  </a:cubicBezTo>
                  <a:cubicBezTo>
                    <a:pt x="17687" y="4709"/>
                    <a:pt x="17530" y="7756"/>
                    <a:pt x="18157" y="10804"/>
                  </a:cubicBezTo>
                  <a:cubicBezTo>
                    <a:pt x="18783" y="13852"/>
                    <a:pt x="20191" y="16900"/>
                    <a:pt x="21600" y="1994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6" name="Line"/>
            <p:cNvSpPr/>
            <p:nvPr/>
          </p:nvSpPr>
          <p:spPr>
            <a:xfrm>
              <a:off x="2959100" y="4356100"/>
              <a:ext cx="38100" cy="101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400" y="5850"/>
                    <a:pt x="4800" y="11700"/>
                    <a:pt x="8400" y="15300"/>
                  </a:cubicBezTo>
                  <a:cubicBezTo>
                    <a:pt x="12000" y="18900"/>
                    <a:pt x="16800" y="2025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7" name="Line"/>
            <p:cNvSpPr/>
            <p:nvPr/>
          </p:nvSpPr>
          <p:spPr>
            <a:xfrm>
              <a:off x="3149600" y="4248150"/>
              <a:ext cx="14605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8" name="Line"/>
            <p:cNvSpPr/>
            <p:nvPr/>
          </p:nvSpPr>
          <p:spPr>
            <a:xfrm>
              <a:off x="3187700" y="4343400"/>
              <a:ext cx="165100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769" y="16200"/>
                    <a:pt x="5538" y="10800"/>
                    <a:pt x="9138" y="7200"/>
                  </a:cubicBezTo>
                  <a:cubicBezTo>
                    <a:pt x="12738" y="3600"/>
                    <a:pt x="17169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39" name="Line"/>
            <p:cNvSpPr/>
            <p:nvPr/>
          </p:nvSpPr>
          <p:spPr>
            <a:xfrm>
              <a:off x="3536950" y="4059417"/>
              <a:ext cx="348780" cy="3327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1" h="21220" fill="norm" stroke="1" extrusionOk="0">
                  <a:moveTo>
                    <a:pt x="0" y="20137"/>
                  </a:moveTo>
                  <a:cubicBezTo>
                    <a:pt x="1178" y="18112"/>
                    <a:pt x="2356" y="16087"/>
                    <a:pt x="3731" y="13252"/>
                  </a:cubicBezTo>
                  <a:cubicBezTo>
                    <a:pt x="5105" y="10417"/>
                    <a:pt x="6676" y="6772"/>
                    <a:pt x="7527" y="4612"/>
                  </a:cubicBezTo>
                  <a:cubicBezTo>
                    <a:pt x="8378" y="2452"/>
                    <a:pt x="8509" y="1777"/>
                    <a:pt x="8640" y="1102"/>
                  </a:cubicBezTo>
                  <a:cubicBezTo>
                    <a:pt x="8771" y="427"/>
                    <a:pt x="8902" y="-248"/>
                    <a:pt x="8705" y="90"/>
                  </a:cubicBezTo>
                  <a:cubicBezTo>
                    <a:pt x="8509" y="427"/>
                    <a:pt x="7985" y="1777"/>
                    <a:pt x="7593" y="4680"/>
                  </a:cubicBezTo>
                  <a:cubicBezTo>
                    <a:pt x="7200" y="7582"/>
                    <a:pt x="6938" y="12037"/>
                    <a:pt x="6938" y="14737"/>
                  </a:cubicBezTo>
                  <a:cubicBezTo>
                    <a:pt x="6938" y="17437"/>
                    <a:pt x="7200" y="18382"/>
                    <a:pt x="7593" y="19192"/>
                  </a:cubicBezTo>
                  <a:cubicBezTo>
                    <a:pt x="7985" y="20002"/>
                    <a:pt x="8509" y="20677"/>
                    <a:pt x="9164" y="21014"/>
                  </a:cubicBezTo>
                  <a:cubicBezTo>
                    <a:pt x="9818" y="21352"/>
                    <a:pt x="10604" y="21352"/>
                    <a:pt x="11978" y="20407"/>
                  </a:cubicBezTo>
                  <a:cubicBezTo>
                    <a:pt x="13353" y="19462"/>
                    <a:pt x="15316" y="17572"/>
                    <a:pt x="16953" y="15007"/>
                  </a:cubicBezTo>
                  <a:cubicBezTo>
                    <a:pt x="18589" y="12442"/>
                    <a:pt x="19898" y="9202"/>
                    <a:pt x="20618" y="7245"/>
                  </a:cubicBezTo>
                  <a:cubicBezTo>
                    <a:pt x="21338" y="5287"/>
                    <a:pt x="21469" y="4612"/>
                    <a:pt x="21535" y="3937"/>
                  </a:cubicBezTo>
                  <a:cubicBezTo>
                    <a:pt x="21600" y="3262"/>
                    <a:pt x="21600" y="2587"/>
                    <a:pt x="21338" y="2452"/>
                  </a:cubicBezTo>
                  <a:cubicBezTo>
                    <a:pt x="21076" y="2317"/>
                    <a:pt x="20553" y="2722"/>
                    <a:pt x="20160" y="4275"/>
                  </a:cubicBezTo>
                  <a:cubicBezTo>
                    <a:pt x="19767" y="5827"/>
                    <a:pt x="19505" y="8527"/>
                    <a:pt x="19702" y="11227"/>
                  </a:cubicBezTo>
                  <a:cubicBezTo>
                    <a:pt x="19898" y="13927"/>
                    <a:pt x="20553" y="16627"/>
                    <a:pt x="21207" y="193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0" name="Line"/>
            <p:cNvSpPr/>
            <p:nvPr/>
          </p:nvSpPr>
          <p:spPr>
            <a:xfrm>
              <a:off x="3962763" y="4306582"/>
              <a:ext cx="221888" cy="1498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1" h="21236" fill="norm" stroke="1" extrusionOk="0">
                  <a:moveTo>
                    <a:pt x="576" y="5218"/>
                  </a:moveTo>
                  <a:cubicBezTo>
                    <a:pt x="169" y="3418"/>
                    <a:pt x="-239" y="1618"/>
                    <a:pt x="169" y="718"/>
                  </a:cubicBezTo>
                  <a:cubicBezTo>
                    <a:pt x="576" y="-182"/>
                    <a:pt x="1799" y="-182"/>
                    <a:pt x="3327" y="418"/>
                  </a:cubicBezTo>
                  <a:cubicBezTo>
                    <a:pt x="4855" y="1018"/>
                    <a:pt x="6689" y="2218"/>
                    <a:pt x="7403" y="4318"/>
                  </a:cubicBezTo>
                  <a:cubicBezTo>
                    <a:pt x="8116" y="6418"/>
                    <a:pt x="7708" y="9418"/>
                    <a:pt x="6893" y="11818"/>
                  </a:cubicBezTo>
                  <a:cubicBezTo>
                    <a:pt x="6078" y="14218"/>
                    <a:pt x="4855" y="16018"/>
                    <a:pt x="3938" y="17518"/>
                  </a:cubicBezTo>
                  <a:cubicBezTo>
                    <a:pt x="3021" y="19018"/>
                    <a:pt x="2410" y="20218"/>
                    <a:pt x="2716" y="20818"/>
                  </a:cubicBezTo>
                  <a:cubicBezTo>
                    <a:pt x="3021" y="21418"/>
                    <a:pt x="4244" y="21418"/>
                    <a:pt x="7504" y="20518"/>
                  </a:cubicBezTo>
                  <a:cubicBezTo>
                    <a:pt x="10765" y="19618"/>
                    <a:pt x="16063" y="17818"/>
                    <a:pt x="21361" y="160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1" name="Line"/>
            <p:cNvSpPr/>
            <p:nvPr/>
          </p:nvSpPr>
          <p:spPr>
            <a:xfrm>
              <a:off x="4997450" y="4146550"/>
              <a:ext cx="196850" cy="2167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66" fill="norm" stroke="1" extrusionOk="0">
                  <a:moveTo>
                    <a:pt x="0" y="0"/>
                  </a:moveTo>
                  <a:cubicBezTo>
                    <a:pt x="1626" y="3738"/>
                    <a:pt x="3252" y="7477"/>
                    <a:pt x="5342" y="11008"/>
                  </a:cubicBezTo>
                  <a:cubicBezTo>
                    <a:pt x="7432" y="14538"/>
                    <a:pt x="9987" y="17862"/>
                    <a:pt x="11845" y="19627"/>
                  </a:cubicBezTo>
                  <a:cubicBezTo>
                    <a:pt x="13703" y="21392"/>
                    <a:pt x="14865" y="21600"/>
                    <a:pt x="15677" y="20873"/>
                  </a:cubicBezTo>
                  <a:cubicBezTo>
                    <a:pt x="16490" y="20146"/>
                    <a:pt x="16955" y="18485"/>
                    <a:pt x="17884" y="15058"/>
                  </a:cubicBezTo>
                  <a:cubicBezTo>
                    <a:pt x="18813" y="11631"/>
                    <a:pt x="20206" y="6438"/>
                    <a:pt x="21600" y="12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2" name="Line"/>
            <p:cNvSpPr/>
            <p:nvPr/>
          </p:nvSpPr>
          <p:spPr>
            <a:xfrm>
              <a:off x="5228227" y="4126282"/>
              <a:ext cx="113182" cy="2298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25" h="21516" fill="norm" stroke="1" extrusionOk="0">
                  <a:moveTo>
                    <a:pt x="20432" y="1303"/>
                  </a:moveTo>
                  <a:cubicBezTo>
                    <a:pt x="15417" y="709"/>
                    <a:pt x="10403" y="114"/>
                    <a:pt x="6932" y="15"/>
                  </a:cubicBezTo>
                  <a:cubicBezTo>
                    <a:pt x="3460" y="-84"/>
                    <a:pt x="1532" y="312"/>
                    <a:pt x="567" y="1204"/>
                  </a:cubicBezTo>
                  <a:cubicBezTo>
                    <a:pt x="-397" y="2096"/>
                    <a:pt x="-397" y="3483"/>
                    <a:pt x="2689" y="5663"/>
                  </a:cubicBezTo>
                  <a:cubicBezTo>
                    <a:pt x="5774" y="7843"/>
                    <a:pt x="11946" y="10815"/>
                    <a:pt x="15803" y="13094"/>
                  </a:cubicBezTo>
                  <a:cubicBezTo>
                    <a:pt x="19660" y="15373"/>
                    <a:pt x="21203" y="16958"/>
                    <a:pt x="20432" y="18246"/>
                  </a:cubicBezTo>
                  <a:cubicBezTo>
                    <a:pt x="19660" y="19534"/>
                    <a:pt x="16574" y="20525"/>
                    <a:pt x="13489" y="215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3" name="Line"/>
            <p:cNvSpPr/>
            <p:nvPr/>
          </p:nvSpPr>
          <p:spPr>
            <a:xfrm>
              <a:off x="5486400" y="4298950"/>
              <a:ext cx="1270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4" name="Line"/>
            <p:cNvSpPr/>
            <p:nvPr/>
          </p:nvSpPr>
          <p:spPr>
            <a:xfrm>
              <a:off x="6251972" y="3981450"/>
              <a:ext cx="205987" cy="463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33" h="21600" fill="norm" stroke="1" extrusionOk="0">
                  <a:moveTo>
                    <a:pt x="4868" y="0"/>
                  </a:moveTo>
                  <a:cubicBezTo>
                    <a:pt x="4214" y="3945"/>
                    <a:pt x="3559" y="7890"/>
                    <a:pt x="3232" y="10948"/>
                  </a:cubicBezTo>
                  <a:cubicBezTo>
                    <a:pt x="2905" y="14005"/>
                    <a:pt x="2905" y="16175"/>
                    <a:pt x="2905" y="17655"/>
                  </a:cubicBezTo>
                  <a:cubicBezTo>
                    <a:pt x="2905" y="19134"/>
                    <a:pt x="2905" y="19923"/>
                    <a:pt x="2686" y="20071"/>
                  </a:cubicBezTo>
                  <a:cubicBezTo>
                    <a:pt x="2468" y="20219"/>
                    <a:pt x="2032" y="19726"/>
                    <a:pt x="1486" y="18444"/>
                  </a:cubicBezTo>
                  <a:cubicBezTo>
                    <a:pt x="941" y="17162"/>
                    <a:pt x="286" y="15090"/>
                    <a:pt x="68" y="13808"/>
                  </a:cubicBezTo>
                  <a:cubicBezTo>
                    <a:pt x="-150" y="12526"/>
                    <a:pt x="68" y="12033"/>
                    <a:pt x="2032" y="10997"/>
                  </a:cubicBezTo>
                  <a:cubicBezTo>
                    <a:pt x="3995" y="9962"/>
                    <a:pt x="7705" y="8384"/>
                    <a:pt x="10759" y="6953"/>
                  </a:cubicBezTo>
                  <a:cubicBezTo>
                    <a:pt x="13814" y="5523"/>
                    <a:pt x="16214" y="4241"/>
                    <a:pt x="17959" y="3403"/>
                  </a:cubicBezTo>
                  <a:cubicBezTo>
                    <a:pt x="19705" y="2564"/>
                    <a:pt x="20795" y="2170"/>
                    <a:pt x="21123" y="2318"/>
                  </a:cubicBezTo>
                  <a:cubicBezTo>
                    <a:pt x="21450" y="2466"/>
                    <a:pt x="21014" y="3156"/>
                    <a:pt x="20250" y="5375"/>
                  </a:cubicBezTo>
                  <a:cubicBezTo>
                    <a:pt x="19486" y="7595"/>
                    <a:pt x="18395" y="11342"/>
                    <a:pt x="18286" y="14301"/>
                  </a:cubicBezTo>
                  <a:cubicBezTo>
                    <a:pt x="18177" y="17260"/>
                    <a:pt x="19050" y="19430"/>
                    <a:pt x="1992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5" name="Line"/>
            <p:cNvSpPr/>
            <p:nvPr/>
          </p:nvSpPr>
          <p:spPr>
            <a:xfrm>
              <a:off x="6537043" y="4368800"/>
              <a:ext cx="9808" cy="139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7055" y="0"/>
                  </a:moveTo>
                  <a:cubicBezTo>
                    <a:pt x="2735" y="5564"/>
                    <a:pt x="-1585" y="11127"/>
                    <a:pt x="575" y="14727"/>
                  </a:cubicBezTo>
                  <a:cubicBezTo>
                    <a:pt x="2735" y="18327"/>
                    <a:pt x="11375" y="19964"/>
                    <a:pt x="2001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6" name="Line"/>
            <p:cNvSpPr/>
            <p:nvPr/>
          </p:nvSpPr>
          <p:spPr>
            <a:xfrm>
              <a:off x="6728322" y="4121150"/>
              <a:ext cx="21729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7" h="21600" fill="norm" stroke="1" extrusionOk="0">
                  <a:moveTo>
                    <a:pt x="20157" y="0"/>
                  </a:moveTo>
                  <a:cubicBezTo>
                    <a:pt x="12302" y="2215"/>
                    <a:pt x="4448" y="4431"/>
                    <a:pt x="1502" y="8031"/>
                  </a:cubicBezTo>
                  <a:cubicBezTo>
                    <a:pt x="-1443" y="11631"/>
                    <a:pt x="521" y="16615"/>
                    <a:pt x="248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7" name="Line"/>
            <p:cNvSpPr/>
            <p:nvPr/>
          </p:nvSpPr>
          <p:spPr>
            <a:xfrm>
              <a:off x="6756400" y="4298950"/>
              <a:ext cx="25400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8" name="Line"/>
            <p:cNvSpPr/>
            <p:nvPr/>
          </p:nvSpPr>
          <p:spPr>
            <a:xfrm>
              <a:off x="6877050" y="4087283"/>
              <a:ext cx="316218" cy="3577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3" h="21600" fill="norm" stroke="1" extrusionOk="0">
                  <a:moveTo>
                    <a:pt x="0" y="21600"/>
                  </a:moveTo>
                  <a:cubicBezTo>
                    <a:pt x="0" y="20961"/>
                    <a:pt x="0" y="20322"/>
                    <a:pt x="576" y="19236"/>
                  </a:cubicBezTo>
                  <a:cubicBezTo>
                    <a:pt x="1152" y="18149"/>
                    <a:pt x="2304" y="16615"/>
                    <a:pt x="3888" y="13676"/>
                  </a:cubicBezTo>
                  <a:cubicBezTo>
                    <a:pt x="5472" y="10736"/>
                    <a:pt x="7488" y="6391"/>
                    <a:pt x="8640" y="3707"/>
                  </a:cubicBezTo>
                  <a:cubicBezTo>
                    <a:pt x="9792" y="1022"/>
                    <a:pt x="10080" y="0"/>
                    <a:pt x="10008" y="0"/>
                  </a:cubicBezTo>
                  <a:cubicBezTo>
                    <a:pt x="9936" y="0"/>
                    <a:pt x="9504" y="1022"/>
                    <a:pt x="9144" y="3004"/>
                  </a:cubicBezTo>
                  <a:cubicBezTo>
                    <a:pt x="8784" y="4985"/>
                    <a:pt x="8496" y="7924"/>
                    <a:pt x="8784" y="10097"/>
                  </a:cubicBezTo>
                  <a:cubicBezTo>
                    <a:pt x="9072" y="12270"/>
                    <a:pt x="9936" y="13676"/>
                    <a:pt x="10944" y="14379"/>
                  </a:cubicBezTo>
                  <a:cubicBezTo>
                    <a:pt x="11952" y="15082"/>
                    <a:pt x="13104" y="15082"/>
                    <a:pt x="14472" y="13995"/>
                  </a:cubicBezTo>
                  <a:cubicBezTo>
                    <a:pt x="15840" y="12909"/>
                    <a:pt x="17424" y="10736"/>
                    <a:pt x="18648" y="8563"/>
                  </a:cubicBezTo>
                  <a:cubicBezTo>
                    <a:pt x="19872" y="6391"/>
                    <a:pt x="20736" y="4218"/>
                    <a:pt x="21168" y="2748"/>
                  </a:cubicBezTo>
                  <a:cubicBezTo>
                    <a:pt x="21600" y="1278"/>
                    <a:pt x="21600" y="511"/>
                    <a:pt x="21312" y="447"/>
                  </a:cubicBezTo>
                  <a:cubicBezTo>
                    <a:pt x="21024" y="383"/>
                    <a:pt x="20448" y="1022"/>
                    <a:pt x="19872" y="2812"/>
                  </a:cubicBezTo>
                  <a:cubicBezTo>
                    <a:pt x="19296" y="4601"/>
                    <a:pt x="18720" y="7541"/>
                    <a:pt x="18720" y="9905"/>
                  </a:cubicBezTo>
                  <a:cubicBezTo>
                    <a:pt x="18720" y="12270"/>
                    <a:pt x="19296" y="14059"/>
                    <a:pt x="19872" y="158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49" name="Line"/>
            <p:cNvSpPr/>
            <p:nvPr/>
          </p:nvSpPr>
          <p:spPr>
            <a:xfrm>
              <a:off x="7277099" y="4311650"/>
              <a:ext cx="8468" cy="127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0800" y="3600"/>
                    <a:pt x="21600" y="7200"/>
                    <a:pt x="21600" y="10800"/>
                  </a:cubicBezTo>
                  <a:cubicBezTo>
                    <a:pt x="21600" y="14400"/>
                    <a:pt x="10800" y="180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0" name="Line"/>
            <p:cNvSpPr/>
            <p:nvPr/>
          </p:nvSpPr>
          <p:spPr>
            <a:xfrm>
              <a:off x="7537935" y="4194614"/>
              <a:ext cx="304316" cy="217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7" h="20210" fill="norm" stroke="1" extrusionOk="0">
                  <a:moveTo>
                    <a:pt x="1307" y="2537"/>
                  </a:moveTo>
                  <a:cubicBezTo>
                    <a:pt x="562" y="2537"/>
                    <a:pt x="-183" y="2537"/>
                    <a:pt x="40" y="1555"/>
                  </a:cubicBezTo>
                  <a:cubicBezTo>
                    <a:pt x="264" y="574"/>
                    <a:pt x="1456" y="-1390"/>
                    <a:pt x="5180" y="1555"/>
                  </a:cubicBezTo>
                  <a:cubicBezTo>
                    <a:pt x="8904" y="4501"/>
                    <a:pt x="15160" y="12355"/>
                    <a:pt x="21417" y="2021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1" name="Line"/>
            <p:cNvSpPr/>
            <p:nvPr/>
          </p:nvSpPr>
          <p:spPr>
            <a:xfrm>
              <a:off x="7600950" y="4279900"/>
              <a:ext cx="260350" cy="57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093" y="16800"/>
                    <a:pt x="10185" y="12000"/>
                    <a:pt x="13785" y="8400"/>
                  </a:cubicBezTo>
                  <a:cubicBezTo>
                    <a:pt x="17385" y="4800"/>
                    <a:pt x="19493" y="24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2" name="Line"/>
            <p:cNvSpPr/>
            <p:nvPr/>
          </p:nvSpPr>
          <p:spPr>
            <a:xfrm>
              <a:off x="7718169" y="4102100"/>
              <a:ext cx="105031" cy="3262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6" h="21482" fill="norm" stroke="1" extrusionOk="0">
                  <a:moveTo>
                    <a:pt x="21436" y="0"/>
                  </a:moveTo>
                  <a:cubicBezTo>
                    <a:pt x="18844" y="1254"/>
                    <a:pt x="16252" y="2508"/>
                    <a:pt x="13012" y="4947"/>
                  </a:cubicBezTo>
                  <a:cubicBezTo>
                    <a:pt x="9772" y="7386"/>
                    <a:pt x="5884" y="11009"/>
                    <a:pt x="3508" y="13657"/>
                  </a:cubicBezTo>
                  <a:cubicBezTo>
                    <a:pt x="1132" y="16305"/>
                    <a:pt x="268" y="17977"/>
                    <a:pt x="52" y="19161"/>
                  </a:cubicBezTo>
                  <a:cubicBezTo>
                    <a:pt x="-164" y="20346"/>
                    <a:pt x="268" y="21043"/>
                    <a:pt x="1780" y="21321"/>
                  </a:cubicBezTo>
                  <a:cubicBezTo>
                    <a:pt x="3292" y="21600"/>
                    <a:pt x="5884" y="21461"/>
                    <a:pt x="8476" y="213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3" name="Line"/>
            <p:cNvSpPr/>
            <p:nvPr/>
          </p:nvSpPr>
          <p:spPr>
            <a:xfrm>
              <a:off x="8001000" y="4084268"/>
              <a:ext cx="286301" cy="2845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2" h="21350" fill="norm" stroke="1" extrusionOk="0">
                  <a:moveTo>
                    <a:pt x="0" y="21350"/>
                  </a:moveTo>
                  <a:cubicBezTo>
                    <a:pt x="1112" y="19444"/>
                    <a:pt x="2224" y="17538"/>
                    <a:pt x="3732" y="14918"/>
                  </a:cubicBezTo>
                  <a:cubicBezTo>
                    <a:pt x="5241" y="12297"/>
                    <a:pt x="7147" y="8962"/>
                    <a:pt x="8179" y="6897"/>
                  </a:cubicBezTo>
                  <a:cubicBezTo>
                    <a:pt x="9212" y="4832"/>
                    <a:pt x="9371" y="4038"/>
                    <a:pt x="9688" y="2926"/>
                  </a:cubicBezTo>
                  <a:cubicBezTo>
                    <a:pt x="10006" y="1815"/>
                    <a:pt x="10482" y="385"/>
                    <a:pt x="10403" y="68"/>
                  </a:cubicBezTo>
                  <a:cubicBezTo>
                    <a:pt x="10324" y="-250"/>
                    <a:pt x="9688" y="544"/>
                    <a:pt x="9053" y="2688"/>
                  </a:cubicBezTo>
                  <a:cubicBezTo>
                    <a:pt x="8418" y="4832"/>
                    <a:pt x="7782" y="8326"/>
                    <a:pt x="7703" y="10947"/>
                  </a:cubicBezTo>
                  <a:cubicBezTo>
                    <a:pt x="7624" y="13568"/>
                    <a:pt x="8100" y="15315"/>
                    <a:pt x="8576" y="16506"/>
                  </a:cubicBezTo>
                  <a:cubicBezTo>
                    <a:pt x="9053" y="17697"/>
                    <a:pt x="9529" y="18332"/>
                    <a:pt x="10324" y="18650"/>
                  </a:cubicBezTo>
                  <a:cubicBezTo>
                    <a:pt x="11118" y="18968"/>
                    <a:pt x="12229" y="18968"/>
                    <a:pt x="13738" y="17379"/>
                  </a:cubicBezTo>
                  <a:cubicBezTo>
                    <a:pt x="15247" y="15791"/>
                    <a:pt x="17153" y="12615"/>
                    <a:pt x="18424" y="10074"/>
                  </a:cubicBezTo>
                  <a:cubicBezTo>
                    <a:pt x="19694" y="7532"/>
                    <a:pt x="20329" y="5626"/>
                    <a:pt x="20806" y="4276"/>
                  </a:cubicBezTo>
                  <a:cubicBezTo>
                    <a:pt x="21282" y="2926"/>
                    <a:pt x="21600" y="2132"/>
                    <a:pt x="21441" y="2053"/>
                  </a:cubicBezTo>
                  <a:cubicBezTo>
                    <a:pt x="21282" y="1974"/>
                    <a:pt x="20647" y="2609"/>
                    <a:pt x="20091" y="4832"/>
                  </a:cubicBezTo>
                  <a:cubicBezTo>
                    <a:pt x="19535" y="7056"/>
                    <a:pt x="19059" y="10868"/>
                    <a:pt x="19218" y="13726"/>
                  </a:cubicBezTo>
                  <a:cubicBezTo>
                    <a:pt x="19376" y="16585"/>
                    <a:pt x="20171" y="18491"/>
                    <a:pt x="20965" y="203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4" name="Line"/>
            <p:cNvSpPr/>
            <p:nvPr/>
          </p:nvSpPr>
          <p:spPr>
            <a:xfrm>
              <a:off x="8356600" y="4284727"/>
              <a:ext cx="190500" cy="1772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5" fill="norm" stroke="1" extrusionOk="0">
                  <a:moveTo>
                    <a:pt x="0" y="5520"/>
                  </a:moveTo>
                  <a:cubicBezTo>
                    <a:pt x="480" y="3487"/>
                    <a:pt x="960" y="1454"/>
                    <a:pt x="1920" y="564"/>
                  </a:cubicBezTo>
                  <a:cubicBezTo>
                    <a:pt x="2880" y="-325"/>
                    <a:pt x="4320" y="-71"/>
                    <a:pt x="5760" y="691"/>
                  </a:cubicBezTo>
                  <a:cubicBezTo>
                    <a:pt x="7200" y="1454"/>
                    <a:pt x="8640" y="2724"/>
                    <a:pt x="9120" y="4503"/>
                  </a:cubicBezTo>
                  <a:cubicBezTo>
                    <a:pt x="9600" y="6282"/>
                    <a:pt x="9120" y="8569"/>
                    <a:pt x="8040" y="10729"/>
                  </a:cubicBezTo>
                  <a:cubicBezTo>
                    <a:pt x="6960" y="12889"/>
                    <a:pt x="5280" y="14922"/>
                    <a:pt x="4080" y="16574"/>
                  </a:cubicBezTo>
                  <a:cubicBezTo>
                    <a:pt x="2880" y="18226"/>
                    <a:pt x="2160" y="19496"/>
                    <a:pt x="2520" y="20259"/>
                  </a:cubicBezTo>
                  <a:cubicBezTo>
                    <a:pt x="2880" y="21021"/>
                    <a:pt x="4320" y="21275"/>
                    <a:pt x="7680" y="21275"/>
                  </a:cubicBezTo>
                  <a:cubicBezTo>
                    <a:pt x="11040" y="21275"/>
                    <a:pt x="16320" y="21021"/>
                    <a:pt x="21600" y="2076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5" name="Line"/>
            <p:cNvSpPr/>
            <p:nvPr/>
          </p:nvSpPr>
          <p:spPr>
            <a:xfrm>
              <a:off x="374650" y="5207000"/>
              <a:ext cx="25400" cy="444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806"/>
                    <a:pt x="0" y="7611"/>
                    <a:pt x="1800" y="10903"/>
                  </a:cubicBezTo>
                  <a:cubicBezTo>
                    <a:pt x="3600" y="14194"/>
                    <a:pt x="7200" y="16971"/>
                    <a:pt x="10800" y="18669"/>
                  </a:cubicBezTo>
                  <a:cubicBezTo>
                    <a:pt x="14400" y="20366"/>
                    <a:pt x="18000" y="2098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6" name="Line"/>
            <p:cNvSpPr/>
            <p:nvPr/>
          </p:nvSpPr>
          <p:spPr>
            <a:xfrm>
              <a:off x="311150" y="5211273"/>
              <a:ext cx="298994" cy="4973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9" h="21326" fill="norm" stroke="1" extrusionOk="0">
                  <a:moveTo>
                    <a:pt x="2700" y="4173"/>
                  </a:moveTo>
                  <a:cubicBezTo>
                    <a:pt x="3300" y="2993"/>
                    <a:pt x="3900" y="1813"/>
                    <a:pt x="5175" y="997"/>
                  </a:cubicBezTo>
                  <a:cubicBezTo>
                    <a:pt x="6450" y="180"/>
                    <a:pt x="8400" y="-274"/>
                    <a:pt x="10800" y="180"/>
                  </a:cubicBezTo>
                  <a:cubicBezTo>
                    <a:pt x="13200" y="634"/>
                    <a:pt x="16050" y="1995"/>
                    <a:pt x="18150" y="3901"/>
                  </a:cubicBezTo>
                  <a:cubicBezTo>
                    <a:pt x="20250" y="5807"/>
                    <a:pt x="21600" y="8257"/>
                    <a:pt x="21075" y="10571"/>
                  </a:cubicBezTo>
                  <a:cubicBezTo>
                    <a:pt x="20550" y="12886"/>
                    <a:pt x="18150" y="15064"/>
                    <a:pt x="15525" y="16607"/>
                  </a:cubicBezTo>
                  <a:cubicBezTo>
                    <a:pt x="12900" y="18150"/>
                    <a:pt x="10050" y="19057"/>
                    <a:pt x="7425" y="19738"/>
                  </a:cubicBezTo>
                  <a:cubicBezTo>
                    <a:pt x="4800" y="20418"/>
                    <a:pt x="2400" y="20872"/>
                    <a:pt x="0" y="213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7" name="Line"/>
            <p:cNvSpPr/>
            <p:nvPr/>
          </p:nvSpPr>
          <p:spPr>
            <a:xfrm>
              <a:off x="806450" y="5492750"/>
              <a:ext cx="13970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8" name="Line"/>
            <p:cNvSpPr/>
            <p:nvPr/>
          </p:nvSpPr>
          <p:spPr>
            <a:xfrm>
              <a:off x="819150" y="5613400"/>
              <a:ext cx="15875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59" name="Line"/>
            <p:cNvSpPr/>
            <p:nvPr/>
          </p:nvSpPr>
          <p:spPr>
            <a:xfrm>
              <a:off x="1309806" y="5239693"/>
              <a:ext cx="176095" cy="4985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3" h="21559" fill="norm" stroke="1" extrusionOk="0">
                  <a:moveTo>
                    <a:pt x="15993" y="783"/>
                  </a:moveTo>
                  <a:cubicBezTo>
                    <a:pt x="12650" y="417"/>
                    <a:pt x="9307" y="51"/>
                    <a:pt x="7122" y="5"/>
                  </a:cubicBezTo>
                  <a:cubicBezTo>
                    <a:pt x="4936" y="-41"/>
                    <a:pt x="3907" y="234"/>
                    <a:pt x="3393" y="645"/>
                  </a:cubicBezTo>
                  <a:cubicBezTo>
                    <a:pt x="2879" y="1057"/>
                    <a:pt x="2879" y="1606"/>
                    <a:pt x="3779" y="2293"/>
                  </a:cubicBezTo>
                  <a:cubicBezTo>
                    <a:pt x="4679" y="2979"/>
                    <a:pt x="6479" y="3803"/>
                    <a:pt x="8022" y="4947"/>
                  </a:cubicBezTo>
                  <a:cubicBezTo>
                    <a:pt x="9564" y="6091"/>
                    <a:pt x="10850" y="7556"/>
                    <a:pt x="10593" y="8700"/>
                  </a:cubicBezTo>
                  <a:cubicBezTo>
                    <a:pt x="10336" y="9844"/>
                    <a:pt x="8536" y="10667"/>
                    <a:pt x="6993" y="11171"/>
                  </a:cubicBezTo>
                  <a:cubicBezTo>
                    <a:pt x="5450" y="11674"/>
                    <a:pt x="4164" y="11857"/>
                    <a:pt x="2879" y="11903"/>
                  </a:cubicBezTo>
                  <a:cubicBezTo>
                    <a:pt x="1593" y="11949"/>
                    <a:pt x="307" y="11857"/>
                    <a:pt x="50" y="11628"/>
                  </a:cubicBezTo>
                  <a:cubicBezTo>
                    <a:pt x="-207" y="11400"/>
                    <a:pt x="564" y="11034"/>
                    <a:pt x="1593" y="10805"/>
                  </a:cubicBezTo>
                  <a:cubicBezTo>
                    <a:pt x="2622" y="10576"/>
                    <a:pt x="3907" y="10484"/>
                    <a:pt x="5322" y="10622"/>
                  </a:cubicBezTo>
                  <a:cubicBezTo>
                    <a:pt x="6736" y="10759"/>
                    <a:pt x="8279" y="11125"/>
                    <a:pt x="9307" y="12040"/>
                  </a:cubicBezTo>
                  <a:cubicBezTo>
                    <a:pt x="10336" y="12956"/>
                    <a:pt x="10850" y="14420"/>
                    <a:pt x="10207" y="15701"/>
                  </a:cubicBezTo>
                  <a:cubicBezTo>
                    <a:pt x="9564" y="16983"/>
                    <a:pt x="7764" y="18081"/>
                    <a:pt x="6607" y="18905"/>
                  </a:cubicBezTo>
                  <a:cubicBezTo>
                    <a:pt x="5450" y="19728"/>
                    <a:pt x="4936" y="20278"/>
                    <a:pt x="5064" y="20735"/>
                  </a:cubicBezTo>
                  <a:cubicBezTo>
                    <a:pt x="5193" y="21193"/>
                    <a:pt x="5964" y="21559"/>
                    <a:pt x="8793" y="21559"/>
                  </a:cubicBezTo>
                  <a:cubicBezTo>
                    <a:pt x="11622" y="21559"/>
                    <a:pt x="16507" y="21193"/>
                    <a:pt x="21393" y="208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0" name="Line"/>
            <p:cNvSpPr/>
            <p:nvPr/>
          </p:nvSpPr>
          <p:spPr>
            <a:xfrm>
              <a:off x="1638299" y="5384800"/>
              <a:ext cx="183726" cy="2662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0" h="21390" fill="norm" stroke="1" extrusionOk="0">
                  <a:moveTo>
                    <a:pt x="0" y="0"/>
                  </a:moveTo>
                  <a:cubicBezTo>
                    <a:pt x="4221" y="2891"/>
                    <a:pt x="8441" y="5783"/>
                    <a:pt x="11669" y="8844"/>
                  </a:cubicBezTo>
                  <a:cubicBezTo>
                    <a:pt x="14897" y="11906"/>
                    <a:pt x="17131" y="15137"/>
                    <a:pt x="18621" y="17433"/>
                  </a:cubicBezTo>
                  <a:cubicBezTo>
                    <a:pt x="20110" y="19729"/>
                    <a:pt x="20855" y="21090"/>
                    <a:pt x="21228" y="21345"/>
                  </a:cubicBezTo>
                  <a:cubicBezTo>
                    <a:pt x="21600" y="21600"/>
                    <a:pt x="21600" y="20750"/>
                    <a:pt x="21476" y="19304"/>
                  </a:cubicBezTo>
                  <a:cubicBezTo>
                    <a:pt x="21352" y="17858"/>
                    <a:pt x="21103" y="15817"/>
                    <a:pt x="20855" y="137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1" name="Line"/>
            <p:cNvSpPr/>
            <p:nvPr/>
          </p:nvSpPr>
          <p:spPr>
            <a:xfrm>
              <a:off x="1702742" y="5338233"/>
              <a:ext cx="119709" cy="3363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1" h="21451" fill="norm" stroke="1" extrusionOk="0">
                  <a:moveTo>
                    <a:pt x="21431" y="1350"/>
                  </a:moveTo>
                  <a:cubicBezTo>
                    <a:pt x="20294" y="675"/>
                    <a:pt x="19157" y="0"/>
                    <a:pt x="18399" y="0"/>
                  </a:cubicBezTo>
                  <a:cubicBezTo>
                    <a:pt x="17642" y="0"/>
                    <a:pt x="17263" y="675"/>
                    <a:pt x="15178" y="3375"/>
                  </a:cubicBezTo>
                  <a:cubicBezTo>
                    <a:pt x="13094" y="6075"/>
                    <a:pt x="9305" y="10800"/>
                    <a:pt x="6842" y="13838"/>
                  </a:cubicBezTo>
                  <a:cubicBezTo>
                    <a:pt x="4378" y="16875"/>
                    <a:pt x="3242" y="18225"/>
                    <a:pt x="2105" y="19305"/>
                  </a:cubicBezTo>
                  <a:cubicBezTo>
                    <a:pt x="968" y="20385"/>
                    <a:pt x="-169" y="21195"/>
                    <a:pt x="20" y="21397"/>
                  </a:cubicBezTo>
                  <a:cubicBezTo>
                    <a:pt x="210" y="21600"/>
                    <a:pt x="1726" y="21195"/>
                    <a:pt x="3242" y="207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2" name="Line"/>
            <p:cNvSpPr/>
            <p:nvPr/>
          </p:nvSpPr>
          <p:spPr>
            <a:xfrm>
              <a:off x="1879600" y="5562599"/>
              <a:ext cx="19050" cy="133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3" name="Line"/>
            <p:cNvSpPr/>
            <p:nvPr/>
          </p:nvSpPr>
          <p:spPr>
            <a:xfrm>
              <a:off x="2025650" y="5530850"/>
              <a:ext cx="10795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4" name="Line"/>
            <p:cNvSpPr/>
            <p:nvPr/>
          </p:nvSpPr>
          <p:spPr>
            <a:xfrm>
              <a:off x="2247900" y="5346700"/>
              <a:ext cx="165100" cy="222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769" y="1234"/>
                    <a:pt x="5538" y="2469"/>
                    <a:pt x="8723" y="5554"/>
                  </a:cubicBezTo>
                  <a:cubicBezTo>
                    <a:pt x="11908" y="8640"/>
                    <a:pt x="15508" y="13577"/>
                    <a:pt x="17723" y="16560"/>
                  </a:cubicBezTo>
                  <a:cubicBezTo>
                    <a:pt x="19938" y="19543"/>
                    <a:pt x="20769" y="2057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5" name="Line"/>
            <p:cNvSpPr/>
            <p:nvPr/>
          </p:nvSpPr>
          <p:spPr>
            <a:xfrm>
              <a:off x="2413000" y="5359400"/>
              <a:ext cx="88900" cy="323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486" y="1694"/>
                    <a:pt x="13371" y="3388"/>
                    <a:pt x="9771" y="6353"/>
                  </a:cubicBezTo>
                  <a:cubicBezTo>
                    <a:pt x="6171" y="9318"/>
                    <a:pt x="3086" y="13553"/>
                    <a:pt x="1543" y="16306"/>
                  </a:cubicBezTo>
                  <a:cubicBezTo>
                    <a:pt x="0" y="19059"/>
                    <a:pt x="0" y="2032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6" name="Line"/>
            <p:cNvSpPr/>
            <p:nvPr/>
          </p:nvSpPr>
          <p:spPr>
            <a:xfrm>
              <a:off x="2559050" y="5626100"/>
              <a:ext cx="12700" cy="76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7" name="Line"/>
            <p:cNvSpPr/>
            <p:nvPr/>
          </p:nvSpPr>
          <p:spPr>
            <a:xfrm>
              <a:off x="2622550" y="5683250"/>
              <a:ext cx="69850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8" name="Line"/>
            <p:cNvSpPr/>
            <p:nvPr/>
          </p:nvSpPr>
          <p:spPr>
            <a:xfrm>
              <a:off x="2971800" y="5378450"/>
              <a:ext cx="177800" cy="304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114" y="4350"/>
                    <a:pt x="8229" y="8700"/>
                    <a:pt x="11829" y="12300"/>
                  </a:cubicBezTo>
                  <a:cubicBezTo>
                    <a:pt x="15429" y="15900"/>
                    <a:pt x="18514" y="1875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69" name="Line"/>
            <p:cNvSpPr/>
            <p:nvPr/>
          </p:nvSpPr>
          <p:spPr>
            <a:xfrm>
              <a:off x="3028950" y="5378450"/>
              <a:ext cx="152400" cy="361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1137"/>
                    <a:pt x="16800" y="2274"/>
                    <a:pt x="13950" y="4800"/>
                  </a:cubicBezTo>
                  <a:cubicBezTo>
                    <a:pt x="11100" y="7326"/>
                    <a:pt x="7800" y="11242"/>
                    <a:pt x="5400" y="14274"/>
                  </a:cubicBezTo>
                  <a:cubicBezTo>
                    <a:pt x="3000" y="17305"/>
                    <a:pt x="1500" y="1945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0" name="Line"/>
            <p:cNvSpPr/>
            <p:nvPr/>
          </p:nvSpPr>
          <p:spPr>
            <a:xfrm>
              <a:off x="3259267" y="5525679"/>
              <a:ext cx="131633" cy="1333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2" h="21269" fill="norm" stroke="1" extrusionOk="0">
                  <a:moveTo>
                    <a:pt x="3836" y="3862"/>
                  </a:moveTo>
                  <a:cubicBezTo>
                    <a:pt x="4865" y="2512"/>
                    <a:pt x="5893" y="1162"/>
                    <a:pt x="7265" y="487"/>
                  </a:cubicBezTo>
                  <a:cubicBezTo>
                    <a:pt x="8636" y="-188"/>
                    <a:pt x="10351" y="-188"/>
                    <a:pt x="11208" y="656"/>
                  </a:cubicBezTo>
                  <a:cubicBezTo>
                    <a:pt x="12065" y="1499"/>
                    <a:pt x="12065" y="3187"/>
                    <a:pt x="10351" y="5887"/>
                  </a:cubicBezTo>
                  <a:cubicBezTo>
                    <a:pt x="8636" y="8587"/>
                    <a:pt x="5208" y="12300"/>
                    <a:pt x="2979" y="14831"/>
                  </a:cubicBezTo>
                  <a:cubicBezTo>
                    <a:pt x="751" y="17362"/>
                    <a:pt x="-278" y="18712"/>
                    <a:pt x="65" y="19724"/>
                  </a:cubicBezTo>
                  <a:cubicBezTo>
                    <a:pt x="408" y="20737"/>
                    <a:pt x="2122" y="21412"/>
                    <a:pt x="5893" y="21243"/>
                  </a:cubicBezTo>
                  <a:cubicBezTo>
                    <a:pt x="9665" y="21074"/>
                    <a:pt x="15493" y="20062"/>
                    <a:pt x="21322" y="1904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1" name="Line"/>
            <p:cNvSpPr/>
            <p:nvPr/>
          </p:nvSpPr>
          <p:spPr>
            <a:xfrm>
              <a:off x="3549650" y="5537200"/>
              <a:ext cx="19050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2" name="Line"/>
            <p:cNvSpPr/>
            <p:nvPr/>
          </p:nvSpPr>
          <p:spPr>
            <a:xfrm>
              <a:off x="3829050" y="5422336"/>
              <a:ext cx="133350" cy="1402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63" fill="norm" stroke="1" extrusionOk="0">
                  <a:moveTo>
                    <a:pt x="0" y="1053"/>
                  </a:moveTo>
                  <a:cubicBezTo>
                    <a:pt x="1714" y="408"/>
                    <a:pt x="3429" y="-237"/>
                    <a:pt x="4800" y="85"/>
                  </a:cubicBezTo>
                  <a:cubicBezTo>
                    <a:pt x="6171" y="408"/>
                    <a:pt x="7200" y="1697"/>
                    <a:pt x="9943" y="5405"/>
                  </a:cubicBezTo>
                  <a:cubicBezTo>
                    <a:pt x="12686" y="9112"/>
                    <a:pt x="17143" y="15238"/>
                    <a:pt x="21600" y="213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3" name="Line"/>
            <p:cNvSpPr/>
            <p:nvPr/>
          </p:nvSpPr>
          <p:spPr>
            <a:xfrm>
              <a:off x="3949699" y="5416550"/>
              <a:ext cx="88901" cy="285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971" y="3360"/>
                    <a:pt x="12343" y="6720"/>
                    <a:pt x="8743" y="10320"/>
                  </a:cubicBezTo>
                  <a:cubicBezTo>
                    <a:pt x="5143" y="13920"/>
                    <a:pt x="2571" y="1776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4" name="Line"/>
            <p:cNvSpPr/>
            <p:nvPr/>
          </p:nvSpPr>
          <p:spPr>
            <a:xfrm>
              <a:off x="4038600" y="5657799"/>
              <a:ext cx="63500" cy="826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73" fill="norm" stroke="1" extrusionOk="0">
                  <a:moveTo>
                    <a:pt x="0" y="1633"/>
                  </a:moveTo>
                  <a:cubicBezTo>
                    <a:pt x="3600" y="553"/>
                    <a:pt x="7200" y="-527"/>
                    <a:pt x="9720" y="283"/>
                  </a:cubicBezTo>
                  <a:cubicBezTo>
                    <a:pt x="12240" y="1093"/>
                    <a:pt x="13680" y="3793"/>
                    <a:pt x="11520" y="7303"/>
                  </a:cubicBezTo>
                  <a:cubicBezTo>
                    <a:pt x="9360" y="10813"/>
                    <a:pt x="3600" y="15133"/>
                    <a:pt x="2520" y="17293"/>
                  </a:cubicBezTo>
                  <a:cubicBezTo>
                    <a:pt x="1440" y="19453"/>
                    <a:pt x="5040" y="19453"/>
                    <a:pt x="9000" y="19723"/>
                  </a:cubicBezTo>
                  <a:cubicBezTo>
                    <a:pt x="12960" y="19993"/>
                    <a:pt x="17280" y="20533"/>
                    <a:pt x="21600" y="210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5" name="Line"/>
            <p:cNvSpPr/>
            <p:nvPr/>
          </p:nvSpPr>
          <p:spPr>
            <a:xfrm>
              <a:off x="4133849" y="5759450"/>
              <a:ext cx="76201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6" name="Line"/>
            <p:cNvSpPr/>
            <p:nvPr/>
          </p:nvSpPr>
          <p:spPr>
            <a:xfrm>
              <a:off x="4343399" y="5753100"/>
              <a:ext cx="13335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7" name="Line"/>
            <p:cNvSpPr/>
            <p:nvPr/>
          </p:nvSpPr>
          <p:spPr>
            <a:xfrm>
              <a:off x="4654549" y="5753100"/>
              <a:ext cx="5715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8" name="Line"/>
            <p:cNvSpPr/>
            <p:nvPr/>
          </p:nvSpPr>
          <p:spPr>
            <a:xfrm>
              <a:off x="4883149" y="5791200"/>
              <a:ext cx="95251" cy="88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79" name="Line"/>
            <p:cNvSpPr/>
            <p:nvPr/>
          </p:nvSpPr>
          <p:spPr>
            <a:xfrm>
              <a:off x="5251450" y="5448300"/>
              <a:ext cx="171450" cy="311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400" y="1029"/>
                    <a:pt x="4800" y="2057"/>
                    <a:pt x="7733" y="4629"/>
                  </a:cubicBezTo>
                  <a:cubicBezTo>
                    <a:pt x="10667" y="7200"/>
                    <a:pt x="14133" y="11314"/>
                    <a:pt x="16533" y="14400"/>
                  </a:cubicBezTo>
                  <a:cubicBezTo>
                    <a:pt x="18933" y="17486"/>
                    <a:pt x="20267" y="19543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0" name="Line"/>
            <p:cNvSpPr/>
            <p:nvPr/>
          </p:nvSpPr>
          <p:spPr>
            <a:xfrm>
              <a:off x="5295900" y="5435600"/>
              <a:ext cx="146050" cy="361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035" y="253"/>
                    <a:pt x="18470" y="505"/>
                    <a:pt x="16591" y="1768"/>
                  </a:cubicBezTo>
                  <a:cubicBezTo>
                    <a:pt x="14713" y="3032"/>
                    <a:pt x="12522" y="5305"/>
                    <a:pt x="9704" y="8021"/>
                  </a:cubicBezTo>
                  <a:cubicBezTo>
                    <a:pt x="6887" y="10737"/>
                    <a:pt x="3443" y="13895"/>
                    <a:pt x="1722" y="16232"/>
                  </a:cubicBezTo>
                  <a:cubicBezTo>
                    <a:pt x="0" y="18568"/>
                    <a:pt x="0" y="2008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1" name="Line"/>
            <p:cNvSpPr/>
            <p:nvPr/>
          </p:nvSpPr>
          <p:spPr>
            <a:xfrm>
              <a:off x="5475816" y="5688609"/>
              <a:ext cx="105885" cy="1343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7" h="21091" fill="norm" stroke="1" extrusionOk="0">
                  <a:moveTo>
                    <a:pt x="847" y="10125"/>
                  </a:moveTo>
                  <a:cubicBezTo>
                    <a:pt x="424" y="11786"/>
                    <a:pt x="0" y="13448"/>
                    <a:pt x="0" y="13282"/>
                  </a:cubicBezTo>
                  <a:cubicBezTo>
                    <a:pt x="0" y="13116"/>
                    <a:pt x="424" y="11122"/>
                    <a:pt x="2118" y="8629"/>
                  </a:cubicBezTo>
                  <a:cubicBezTo>
                    <a:pt x="3812" y="6137"/>
                    <a:pt x="6776" y="3146"/>
                    <a:pt x="9318" y="1485"/>
                  </a:cubicBezTo>
                  <a:cubicBezTo>
                    <a:pt x="11859" y="-177"/>
                    <a:pt x="13976" y="-509"/>
                    <a:pt x="16094" y="820"/>
                  </a:cubicBezTo>
                  <a:cubicBezTo>
                    <a:pt x="18212" y="2149"/>
                    <a:pt x="20329" y="5140"/>
                    <a:pt x="20965" y="8796"/>
                  </a:cubicBezTo>
                  <a:cubicBezTo>
                    <a:pt x="21600" y="12451"/>
                    <a:pt x="20753" y="16771"/>
                    <a:pt x="19906" y="210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2" name="Line"/>
            <p:cNvSpPr/>
            <p:nvPr/>
          </p:nvSpPr>
          <p:spPr>
            <a:xfrm>
              <a:off x="5759450" y="5664200"/>
              <a:ext cx="12700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3" name="Line"/>
            <p:cNvSpPr/>
            <p:nvPr/>
          </p:nvSpPr>
          <p:spPr>
            <a:xfrm>
              <a:off x="5994400" y="5448300"/>
              <a:ext cx="177800" cy="209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86" y="3709"/>
                    <a:pt x="9771" y="7418"/>
                    <a:pt x="13371" y="11018"/>
                  </a:cubicBezTo>
                  <a:cubicBezTo>
                    <a:pt x="16971" y="14618"/>
                    <a:pt x="19286" y="1810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4" name="Line"/>
            <p:cNvSpPr/>
            <p:nvPr/>
          </p:nvSpPr>
          <p:spPr>
            <a:xfrm>
              <a:off x="6122395" y="5486400"/>
              <a:ext cx="132355" cy="317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04" h="21600" fill="norm" stroke="1" extrusionOk="0">
                  <a:moveTo>
                    <a:pt x="21104" y="0"/>
                  </a:moveTo>
                  <a:cubicBezTo>
                    <a:pt x="16379" y="2592"/>
                    <a:pt x="11654" y="5184"/>
                    <a:pt x="7942" y="8064"/>
                  </a:cubicBezTo>
                  <a:cubicBezTo>
                    <a:pt x="4229" y="10944"/>
                    <a:pt x="1529" y="14112"/>
                    <a:pt x="516" y="16416"/>
                  </a:cubicBezTo>
                  <a:cubicBezTo>
                    <a:pt x="-496" y="18720"/>
                    <a:pt x="179" y="20160"/>
                    <a:pt x="85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5" name="Line"/>
            <p:cNvSpPr/>
            <p:nvPr/>
          </p:nvSpPr>
          <p:spPr>
            <a:xfrm>
              <a:off x="6232833" y="5715944"/>
              <a:ext cx="129868" cy="1133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5" h="21421" fill="norm" stroke="1" extrusionOk="0">
                  <a:moveTo>
                    <a:pt x="4652" y="10621"/>
                  </a:moveTo>
                  <a:cubicBezTo>
                    <a:pt x="3956" y="12621"/>
                    <a:pt x="3259" y="14621"/>
                    <a:pt x="2388" y="16421"/>
                  </a:cubicBezTo>
                  <a:cubicBezTo>
                    <a:pt x="1517" y="18221"/>
                    <a:pt x="472" y="19821"/>
                    <a:pt x="123" y="19421"/>
                  </a:cubicBezTo>
                  <a:cubicBezTo>
                    <a:pt x="-225" y="19021"/>
                    <a:pt x="123" y="16621"/>
                    <a:pt x="1691" y="13421"/>
                  </a:cubicBezTo>
                  <a:cubicBezTo>
                    <a:pt x="3259" y="10221"/>
                    <a:pt x="6046" y="6221"/>
                    <a:pt x="9181" y="3621"/>
                  </a:cubicBezTo>
                  <a:cubicBezTo>
                    <a:pt x="12317" y="1021"/>
                    <a:pt x="15801" y="-179"/>
                    <a:pt x="18065" y="21"/>
                  </a:cubicBezTo>
                  <a:cubicBezTo>
                    <a:pt x="20330" y="221"/>
                    <a:pt x="21375" y="1821"/>
                    <a:pt x="21375" y="5621"/>
                  </a:cubicBezTo>
                  <a:cubicBezTo>
                    <a:pt x="21375" y="9421"/>
                    <a:pt x="20330" y="15421"/>
                    <a:pt x="19285" y="214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6" name="Line"/>
            <p:cNvSpPr/>
            <p:nvPr/>
          </p:nvSpPr>
          <p:spPr>
            <a:xfrm>
              <a:off x="6476999" y="5399024"/>
              <a:ext cx="101352" cy="5445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85" h="21540" fill="norm" stroke="1" extrusionOk="0">
                  <a:moveTo>
                    <a:pt x="1296" y="945"/>
                  </a:moveTo>
                  <a:cubicBezTo>
                    <a:pt x="2592" y="610"/>
                    <a:pt x="3888" y="275"/>
                    <a:pt x="5616" y="107"/>
                  </a:cubicBezTo>
                  <a:cubicBezTo>
                    <a:pt x="7344" y="-60"/>
                    <a:pt x="9504" y="-60"/>
                    <a:pt x="12096" y="317"/>
                  </a:cubicBezTo>
                  <a:cubicBezTo>
                    <a:pt x="14688" y="693"/>
                    <a:pt x="17712" y="1447"/>
                    <a:pt x="18360" y="2661"/>
                  </a:cubicBezTo>
                  <a:cubicBezTo>
                    <a:pt x="19008" y="3875"/>
                    <a:pt x="17280" y="5549"/>
                    <a:pt x="15336" y="7056"/>
                  </a:cubicBezTo>
                  <a:cubicBezTo>
                    <a:pt x="13392" y="8563"/>
                    <a:pt x="11232" y="9903"/>
                    <a:pt x="10152" y="10782"/>
                  </a:cubicBezTo>
                  <a:cubicBezTo>
                    <a:pt x="9072" y="11661"/>
                    <a:pt x="9072" y="12080"/>
                    <a:pt x="11016" y="12917"/>
                  </a:cubicBezTo>
                  <a:cubicBezTo>
                    <a:pt x="12960" y="13754"/>
                    <a:pt x="16848" y="15010"/>
                    <a:pt x="19008" y="16056"/>
                  </a:cubicBezTo>
                  <a:cubicBezTo>
                    <a:pt x="21168" y="17103"/>
                    <a:pt x="21600" y="17940"/>
                    <a:pt x="18144" y="18819"/>
                  </a:cubicBezTo>
                  <a:cubicBezTo>
                    <a:pt x="14688" y="19698"/>
                    <a:pt x="7344" y="20619"/>
                    <a:pt x="0" y="215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7" name="Line"/>
            <p:cNvSpPr/>
            <p:nvPr/>
          </p:nvSpPr>
          <p:spPr>
            <a:xfrm>
              <a:off x="317500" y="4927600"/>
              <a:ext cx="11283951" cy="260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3171"/>
                  </a:moveTo>
                  <a:cubicBezTo>
                    <a:pt x="118" y="12644"/>
                    <a:pt x="235" y="12117"/>
                    <a:pt x="359" y="11502"/>
                  </a:cubicBezTo>
                  <a:cubicBezTo>
                    <a:pt x="482" y="10888"/>
                    <a:pt x="612" y="10185"/>
                    <a:pt x="752" y="9571"/>
                  </a:cubicBezTo>
                  <a:cubicBezTo>
                    <a:pt x="891" y="8956"/>
                    <a:pt x="1041" y="8429"/>
                    <a:pt x="1185" y="7990"/>
                  </a:cubicBezTo>
                  <a:cubicBezTo>
                    <a:pt x="1329" y="7551"/>
                    <a:pt x="1467" y="7200"/>
                    <a:pt x="1615" y="6937"/>
                  </a:cubicBezTo>
                  <a:cubicBezTo>
                    <a:pt x="1763" y="6673"/>
                    <a:pt x="1921" y="6498"/>
                    <a:pt x="2089" y="6410"/>
                  </a:cubicBezTo>
                  <a:cubicBezTo>
                    <a:pt x="2257" y="6322"/>
                    <a:pt x="2435" y="6322"/>
                    <a:pt x="2589" y="6322"/>
                  </a:cubicBezTo>
                  <a:cubicBezTo>
                    <a:pt x="2743" y="6322"/>
                    <a:pt x="2873" y="6322"/>
                    <a:pt x="3008" y="6234"/>
                  </a:cubicBezTo>
                  <a:cubicBezTo>
                    <a:pt x="3144" y="6146"/>
                    <a:pt x="3286" y="5971"/>
                    <a:pt x="3426" y="5707"/>
                  </a:cubicBezTo>
                  <a:cubicBezTo>
                    <a:pt x="3566" y="5444"/>
                    <a:pt x="3703" y="5093"/>
                    <a:pt x="3853" y="4829"/>
                  </a:cubicBezTo>
                  <a:cubicBezTo>
                    <a:pt x="4003" y="4566"/>
                    <a:pt x="4165" y="4390"/>
                    <a:pt x="4329" y="4127"/>
                  </a:cubicBezTo>
                  <a:cubicBezTo>
                    <a:pt x="4493" y="3863"/>
                    <a:pt x="4660" y="3512"/>
                    <a:pt x="4832" y="3161"/>
                  </a:cubicBezTo>
                  <a:cubicBezTo>
                    <a:pt x="5004" y="2810"/>
                    <a:pt x="5182" y="2459"/>
                    <a:pt x="5324" y="2195"/>
                  </a:cubicBezTo>
                  <a:cubicBezTo>
                    <a:pt x="5466" y="1932"/>
                    <a:pt x="5571" y="1756"/>
                    <a:pt x="5668" y="1580"/>
                  </a:cubicBezTo>
                  <a:cubicBezTo>
                    <a:pt x="5766" y="1405"/>
                    <a:pt x="5855" y="1229"/>
                    <a:pt x="5944" y="1141"/>
                  </a:cubicBezTo>
                  <a:cubicBezTo>
                    <a:pt x="6033" y="1054"/>
                    <a:pt x="6122" y="1054"/>
                    <a:pt x="6226" y="966"/>
                  </a:cubicBezTo>
                  <a:cubicBezTo>
                    <a:pt x="6329" y="878"/>
                    <a:pt x="6446" y="702"/>
                    <a:pt x="6552" y="615"/>
                  </a:cubicBezTo>
                  <a:cubicBezTo>
                    <a:pt x="6657" y="527"/>
                    <a:pt x="6750" y="527"/>
                    <a:pt x="6852" y="439"/>
                  </a:cubicBezTo>
                  <a:cubicBezTo>
                    <a:pt x="6953" y="351"/>
                    <a:pt x="7062" y="176"/>
                    <a:pt x="7170" y="88"/>
                  </a:cubicBezTo>
                  <a:cubicBezTo>
                    <a:pt x="7277" y="0"/>
                    <a:pt x="7382" y="0"/>
                    <a:pt x="7486" y="0"/>
                  </a:cubicBezTo>
                  <a:cubicBezTo>
                    <a:pt x="7589" y="0"/>
                    <a:pt x="7690" y="0"/>
                    <a:pt x="7800" y="0"/>
                  </a:cubicBezTo>
                  <a:cubicBezTo>
                    <a:pt x="7909" y="0"/>
                    <a:pt x="8027" y="0"/>
                    <a:pt x="8142" y="0"/>
                  </a:cubicBezTo>
                  <a:cubicBezTo>
                    <a:pt x="8258" y="0"/>
                    <a:pt x="8371" y="0"/>
                    <a:pt x="8472" y="0"/>
                  </a:cubicBezTo>
                  <a:cubicBezTo>
                    <a:pt x="8574" y="0"/>
                    <a:pt x="8663" y="0"/>
                    <a:pt x="8766" y="88"/>
                  </a:cubicBezTo>
                  <a:cubicBezTo>
                    <a:pt x="8869" y="176"/>
                    <a:pt x="8987" y="351"/>
                    <a:pt x="9106" y="527"/>
                  </a:cubicBezTo>
                  <a:cubicBezTo>
                    <a:pt x="9226" y="702"/>
                    <a:pt x="9347" y="878"/>
                    <a:pt x="9459" y="1054"/>
                  </a:cubicBezTo>
                  <a:cubicBezTo>
                    <a:pt x="9570" y="1229"/>
                    <a:pt x="9672" y="1405"/>
                    <a:pt x="9773" y="1580"/>
                  </a:cubicBezTo>
                  <a:cubicBezTo>
                    <a:pt x="9874" y="1756"/>
                    <a:pt x="9975" y="1932"/>
                    <a:pt x="10089" y="2195"/>
                  </a:cubicBezTo>
                  <a:cubicBezTo>
                    <a:pt x="10202" y="2459"/>
                    <a:pt x="10328" y="2810"/>
                    <a:pt x="10445" y="3073"/>
                  </a:cubicBezTo>
                  <a:cubicBezTo>
                    <a:pt x="10563" y="3337"/>
                    <a:pt x="10672" y="3512"/>
                    <a:pt x="10778" y="3688"/>
                  </a:cubicBezTo>
                  <a:cubicBezTo>
                    <a:pt x="10883" y="3863"/>
                    <a:pt x="10984" y="4039"/>
                    <a:pt x="11092" y="4215"/>
                  </a:cubicBezTo>
                  <a:cubicBezTo>
                    <a:pt x="11199" y="4390"/>
                    <a:pt x="11313" y="4566"/>
                    <a:pt x="11424" y="4741"/>
                  </a:cubicBezTo>
                  <a:cubicBezTo>
                    <a:pt x="11535" y="4917"/>
                    <a:pt x="11645" y="5093"/>
                    <a:pt x="11760" y="5268"/>
                  </a:cubicBezTo>
                  <a:cubicBezTo>
                    <a:pt x="11876" y="5444"/>
                    <a:pt x="11997" y="5620"/>
                    <a:pt x="12117" y="5795"/>
                  </a:cubicBezTo>
                  <a:cubicBezTo>
                    <a:pt x="12236" y="5971"/>
                    <a:pt x="12354" y="6146"/>
                    <a:pt x="12530" y="6322"/>
                  </a:cubicBezTo>
                  <a:cubicBezTo>
                    <a:pt x="12706" y="6498"/>
                    <a:pt x="12941" y="6673"/>
                    <a:pt x="13120" y="6849"/>
                  </a:cubicBezTo>
                  <a:cubicBezTo>
                    <a:pt x="13298" y="7024"/>
                    <a:pt x="13419" y="7200"/>
                    <a:pt x="13545" y="7288"/>
                  </a:cubicBezTo>
                  <a:cubicBezTo>
                    <a:pt x="13671" y="7376"/>
                    <a:pt x="13800" y="7376"/>
                    <a:pt x="13993" y="7463"/>
                  </a:cubicBezTo>
                  <a:cubicBezTo>
                    <a:pt x="14185" y="7551"/>
                    <a:pt x="14441" y="7727"/>
                    <a:pt x="14635" y="7815"/>
                  </a:cubicBezTo>
                  <a:cubicBezTo>
                    <a:pt x="14829" y="7902"/>
                    <a:pt x="14963" y="7902"/>
                    <a:pt x="15097" y="7990"/>
                  </a:cubicBezTo>
                  <a:cubicBezTo>
                    <a:pt x="15231" y="8078"/>
                    <a:pt x="15364" y="8254"/>
                    <a:pt x="15494" y="8429"/>
                  </a:cubicBezTo>
                  <a:cubicBezTo>
                    <a:pt x="15624" y="8605"/>
                    <a:pt x="15749" y="8780"/>
                    <a:pt x="15883" y="8956"/>
                  </a:cubicBezTo>
                  <a:cubicBezTo>
                    <a:pt x="16017" y="9132"/>
                    <a:pt x="16158" y="9307"/>
                    <a:pt x="16361" y="9571"/>
                  </a:cubicBezTo>
                  <a:cubicBezTo>
                    <a:pt x="16564" y="9834"/>
                    <a:pt x="16827" y="10185"/>
                    <a:pt x="17019" y="10449"/>
                  </a:cubicBezTo>
                  <a:cubicBezTo>
                    <a:pt x="17212" y="10712"/>
                    <a:pt x="17333" y="10888"/>
                    <a:pt x="17461" y="11063"/>
                  </a:cubicBezTo>
                  <a:cubicBezTo>
                    <a:pt x="17589" y="11239"/>
                    <a:pt x="17722" y="11415"/>
                    <a:pt x="17852" y="11590"/>
                  </a:cubicBezTo>
                  <a:cubicBezTo>
                    <a:pt x="17982" y="11766"/>
                    <a:pt x="18107" y="11941"/>
                    <a:pt x="18288" y="12205"/>
                  </a:cubicBezTo>
                  <a:cubicBezTo>
                    <a:pt x="18468" y="12468"/>
                    <a:pt x="18703" y="12820"/>
                    <a:pt x="18938" y="13259"/>
                  </a:cubicBezTo>
                  <a:cubicBezTo>
                    <a:pt x="19173" y="13698"/>
                    <a:pt x="19408" y="14224"/>
                    <a:pt x="19578" y="14576"/>
                  </a:cubicBezTo>
                  <a:cubicBezTo>
                    <a:pt x="19748" y="14927"/>
                    <a:pt x="19854" y="15102"/>
                    <a:pt x="20010" y="15454"/>
                  </a:cubicBezTo>
                  <a:cubicBezTo>
                    <a:pt x="20166" y="15805"/>
                    <a:pt x="20372" y="16332"/>
                    <a:pt x="20569" y="16946"/>
                  </a:cubicBezTo>
                  <a:cubicBezTo>
                    <a:pt x="20765" y="17561"/>
                    <a:pt x="20952" y="18263"/>
                    <a:pt x="21122" y="19054"/>
                  </a:cubicBezTo>
                  <a:cubicBezTo>
                    <a:pt x="21292" y="19844"/>
                    <a:pt x="21446" y="2072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8" name="Line"/>
            <p:cNvSpPr/>
            <p:nvPr/>
          </p:nvSpPr>
          <p:spPr>
            <a:xfrm>
              <a:off x="6894637" y="5626100"/>
              <a:ext cx="350714" cy="2250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1" h="21463" fill="norm" stroke="1" extrusionOk="0">
                  <a:moveTo>
                    <a:pt x="3194" y="12718"/>
                  </a:moveTo>
                  <a:cubicBezTo>
                    <a:pt x="2677" y="13323"/>
                    <a:pt x="2159" y="13929"/>
                    <a:pt x="1642" y="13929"/>
                  </a:cubicBezTo>
                  <a:cubicBezTo>
                    <a:pt x="1124" y="13929"/>
                    <a:pt x="607" y="13323"/>
                    <a:pt x="284" y="11809"/>
                  </a:cubicBezTo>
                  <a:cubicBezTo>
                    <a:pt x="-40" y="10295"/>
                    <a:pt x="-169" y="7873"/>
                    <a:pt x="348" y="5854"/>
                  </a:cubicBezTo>
                  <a:cubicBezTo>
                    <a:pt x="866" y="3836"/>
                    <a:pt x="2030" y="2221"/>
                    <a:pt x="2935" y="1514"/>
                  </a:cubicBezTo>
                  <a:cubicBezTo>
                    <a:pt x="3841" y="807"/>
                    <a:pt x="4487" y="1009"/>
                    <a:pt x="5781" y="3634"/>
                  </a:cubicBezTo>
                  <a:cubicBezTo>
                    <a:pt x="7074" y="6258"/>
                    <a:pt x="9014" y="11305"/>
                    <a:pt x="10178" y="14434"/>
                  </a:cubicBezTo>
                  <a:cubicBezTo>
                    <a:pt x="11342" y="17563"/>
                    <a:pt x="11730" y="18774"/>
                    <a:pt x="12248" y="19682"/>
                  </a:cubicBezTo>
                  <a:cubicBezTo>
                    <a:pt x="12765" y="20591"/>
                    <a:pt x="13412" y="21196"/>
                    <a:pt x="14059" y="21398"/>
                  </a:cubicBezTo>
                  <a:cubicBezTo>
                    <a:pt x="14705" y="21600"/>
                    <a:pt x="15352" y="21398"/>
                    <a:pt x="16128" y="19783"/>
                  </a:cubicBezTo>
                  <a:cubicBezTo>
                    <a:pt x="16904" y="18168"/>
                    <a:pt x="17809" y="15140"/>
                    <a:pt x="18456" y="12314"/>
                  </a:cubicBezTo>
                  <a:cubicBezTo>
                    <a:pt x="19103" y="9488"/>
                    <a:pt x="19491" y="6864"/>
                    <a:pt x="19944" y="4845"/>
                  </a:cubicBezTo>
                  <a:cubicBezTo>
                    <a:pt x="20396" y="2826"/>
                    <a:pt x="20914" y="1413"/>
                    <a:pt x="2143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89" name="Line"/>
            <p:cNvSpPr/>
            <p:nvPr/>
          </p:nvSpPr>
          <p:spPr>
            <a:xfrm>
              <a:off x="7584799" y="5378450"/>
              <a:ext cx="308251" cy="4491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5" h="21517" fill="norm" stroke="1" extrusionOk="0">
                  <a:moveTo>
                    <a:pt x="3348" y="7910"/>
                  </a:moveTo>
                  <a:cubicBezTo>
                    <a:pt x="2608" y="11155"/>
                    <a:pt x="1868" y="14400"/>
                    <a:pt x="1498" y="16276"/>
                  </a:cubicBezTo>
                  <a:cubicBezTo>
                    <a:pt x="1129" y="18152"/>
                    <a:pt x="1129" y="18659"/>
                    <a:pt x="1129" y="19268"/>
                  </a:cubicBezTo>
                  <a:cubicBezTo>
                    <a:pt x="1129" y="19876"/>
                    <a:pt x="1129" y="20586"/>
                    <a:pt x="981" y="20687"/>
                  </a:cubicBezTo>
                  <a:cubicBezTo>
                    <a:pt x="833" y="20789"/>
                    <a:pt x="537" y="20282"/>
                    <a:pt x="315" y="18355"/>
                  </a:cubicBezTo>
                  <a:cubicBezTo>
                    <a:pt x="93" y="16428"/>
                    <a:pt x="-55" y="13082"/>
                    <a:pt x="19" y="10800"/>
                  </a:cubicBezTo>
                  <a:cubicBezTo>
                    <a:pt x="93" y="8518"/>
                    <a:pt x="389" y="7301"/>
                    <a:pt x="611" y="6439"/>
                  </a:cubicBezTo>
                  <a:cubicBezTo>
                    <a:pt x="833" y="5577"/>
                    <a:pt x="981" y="5070"/>
                    <a:pt x="1350" y="4665"/>
                  </a:cubicBezTo>
                  <a:cubicBezTo>
                    <a:pt x="1720" y="4259"/>
                    <a:pt x="2312" y="3955"/>
                    <a:pt x="2830" y="4056"/>
                  </a:cubicBezTo>
                  <a:cubicBezTo>
                    <a:pt x="3348" y="4158"/>
                    <a:pt x="3792" y="4665"/>
                    <a:pt x="4901" y="6541"/>
                  </a:cubicBezTo>
                  <a:cubicBezTo>
                    <a:pt x="6011" y="8417"/>
                    <a:pt x="7786" y="11662"/>
                    <a:pt x="9118" y="14299"/>
                  </a:cubicBezTo>
                  <a:cubicBezTo>
                    <a:pt x="10449" y="16935"/>
                    <a:pt x="11337" y="18963"/>
                    <a:pt x="12150" y="20130"/>
                  </a:cubicBezTo>
                  <a:cubicBezTo>
                    <a:pt x="12964" y="21296"/>
                    <a:pt x="13704" y="21600"/>
                    <a:pt x="14296" y="21499"/>
                  </a:cubicBezTo>
                  <a:cubicBezTo>
                    <a:pt x="14887" y="21397"/>
                    <a:pt x="15331" y="20890"/>
                    <a:pt x="15923" y="18963"/>
                  </a:cubicBezTo>
                  <a:cubicBezTo>
                    <a:pt x="16515" y="17037"/>
                    <a:pt x="17255" y="13690"/>
                    <a:pt x="17920" y="10496"/>
                  </a:cubicBezTo>
                  <a:cubicBezTo>
                    <a:pt x="18586" y="7301"/>
                    <a:pt x="19178" y="4259"/>
                    <a:pt x="19770" y="2535"/>
                  </a:cubicBezTo>
                  <a:cubicBezTo>
                    <a:pt x="20361" y="811"/>
                    <a:pt x="20953" y="406"/>
                    <a:pt x="2154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0" name="Line"/>
            <p:cNvSpPr/>
            <p:nvPr/>
          </p:nvSpPr>
          <p:spPr>
            <a:xfrm>
              <a:off x="7849596" y="5626100"/>
              <a:ext cx="134512" cy="1618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8" h="20905" fill="norm" stroke="1" extrusionOk="0">
                  <a:moveTo>
                    <a:pt x="15794" y="0"/>
                  </a:moveTo>
                  <a:cubicBezTo>
                    <a:pt x="12138" y="0"/>
                    <a:pt x="8483" y="0"/>
                    <a:pt x="5492" y="1777"/>
                  </a:cubicBezTo>
                  <a:cubicBezTo>
                    <a:pt x="2501" y="3554"/>
                    <a:pt x="175" y="7109"/>
                    <a:pt x="9" y="10800"/>
                  </a:cubicBezTo>
                  <a:cubicBezTo>
                    <a:pt x="-157" y="14491"/>
                    <a:pt x="1837" y="18319"/>
                    <a:pt x="4994" y="19959"/>
                  </a:cubicBezTo>
                  <a:cubicBezTo>
                    <a:pt x="8151" y="21600"/>
                    <a:pt x="12471" y="21053"/>
                    <a:pt x="15461" y="18729"/>
                  </a:cubicBezTo>
                  <a:cubicBezTo>
                    <a:pt x="18452" y="16405"/>
                    <a:pt x="20114" y="12304"/>
                    <a:pt x="20778" y="9570"/>
                  </a:cubicBezTo>
                  <a:cubicBezTo>
                    <a:pt x="21443" y="6835"/>
                    <a:pt x="21111" y="5468"/>
                    <a:pt x="19948" y="4375"/>
                  </a:cubicBezTo>
                  <a:cubicBezTo>
                    <a:pt x="18785" y="3281"/>
                    <a:pt x="16791" y="2461"/>
                    <a:pt x="14797" y="16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1" name="Line"/>
            <p:cNvSpPr/>
            <p:nvPr/>
          </p:nvSpPr>
          <p:spPr>
            <a:xfrm>
              <a:off x="7988300" y="5575300"/>
              <a:ext cx="184150" cy="2496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2" fill="norm" stroke="1" extrusionOk="0">
                  <a:moveTo>
                    <a:pt x="0" y="5990"/>
                  </a:moveTo>
                  <a:cubicBezTo>
                    <a:pt x="1241" y="5445"/>
                    <a:pt x="2483" y="4901"/>
                    <a:pt x="3724" y="4629"/>
                  </a:cubicBezTo>
                  <a:cubicBezTo>
                    <a:pt x="4966" y="4356"/>
                    <a:pt x="6207" y="4356"/>
                    <a:pt x="7572" y="6353"/>
                  </a:cubicBezTo>
                  <a:cubicBezTo>
                    <a:pt x="8938" y="8350"/>
                    <a:pt x="10428" y="12343"/>
                    <a:pt x="10800" y="15156"/>
                  </a:cubicBezTo>
                  <a:cubicBezTo>
                    <a:pt x="11172" y="17970"/>
                    <a:pt x="10428" y="19603"/>
                    <a:pt x="9434" y="20511"/>
                  </a:cubicBezTo>
                  <a:cubicBezTo>
                    <a:pt x="8441" y="21418"/>
                    <a:pt x="7200" y="21600"/>
                    <a:pt x="6455" y="21237"/>
                  </a:cubicBezTo>
                  <a:cubicBezTo>
                    <a:pt x="5710" y="20874"/>
                    <a:pt x="5462" y="19966"/>
                    <a:pt x="6331" y="17334"/>
                  </a:cubicBezTo>
                  <a:cubicBezTo>
                    <a:pt x="7200" y="14703"/>
                    <a:pt x="9186" y="10346"/>
                    <a:pt x="11917" y="7170"/>
                  </a:cubicBezTo>
                  <a:cubicBezTo>
                    <a:pt x="14648" y="3993"/>
                    <a:pt x="18124" y="1997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2" name="Line"/>
            <p:cNvSpPr/>
            <p:nvPr/>
          </p:nvSpPr>
          <p:spPr>
            <a:xfrm>
              <a:off x="230716" y="6546850"/>
              <a:ext cx="4235" cy="355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0800" y="4886"/>
                    <a:pt x="0" y="9771"/>
                    <a:pt x="0" y="13371"/>
                  </a:cubicBezTo>
                  <a:cubicBezTo>
                    <a:pt x="0" y="16971"/>
                    <a:pt x="10800" y="1928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3" name="Line"/>
            <p:cNvSpPr/>
            <p:nvPr/>
          </p:nvSpPr>
          <p:spPr>
            <a:xfrm>
              <a:off x="0" y="6464300"/>
              <a:ext cx="514350" cy="146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200" y="17217"/>
                    <a:pt x="6400" y="12835"/>
                    <a:pt x="9733" y="9235"/>
                  </a:cubicBezTo>
                  <a:cubicBezTo>
                    <a:pt x="13067" y="5635"/>
                    <a:pt x="16533" y="2817"/>
                    <a:pt x="18533" y="1409"/>
                  </a:cubicBezTo>
                  <a:cubicBezTo>
                    <a:pt x="20533" y="0"/>
                    <a:pt x="21067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4" name="Line"/>
            <p:cNvSpPr/>
            <p:nvPr/>
          </p:nvSpPr>
          <p:spPr>
            <a:xfrm>
              <a:off x="495300" y="6737350"/>
              <a:ext cx="234950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254" y="14400"/>
                    <a:pt x="10508" y="7200"/>
                    <a:pt x="14108" y="3600"/>
                  </a:cubicBezTo>
                  <a:cubicBezTo>
                    <a:pt x="17708" y="0"/>
                    <a:pt x="19654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5" name="Line"/>
            <p:cNvSpPr/>
            <p:nvPr/>
          </p:nvSpPr>
          <p:spPr>
            <a:xfrm>
              <a:off x="514350" y="6833595"/>
              <a:ext cx="317500" cy="434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0" y="20157"/>
                  </a:moveTo>
                  <a:cubicBezTo>
                    <a:pt x="5184" y="12302"/>
                    <a:pt x="10368" y="4448"/>
                    <a:pt x="13968" y="1502"/>
                  </a:cubicBezTo>
                  <a:cubicBezTo>
                    <a:pt x="17568" y="-1443"/>
                    <a:pt x="19584" y="521"/>
                    <a:pt x="21600" y="2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6" name="Line"/>
            <p:cNvSpPr/>
            <p:nvPr/>
          </p:nvSpPr>
          <p:spPr>
            <a:xfrm>
              <a:off x="1409700" y="6426200"/>
              <a:ext cx="25400" cy="292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4696"/>
                    <a:pt x="7200" y="9391"/>
                    <a:pt x="10800" y="12991"/>
                  </a:cubicBezTo>
                  <a:cubicBezTo>
                    <a:pt x="14400" y="16591"/>
                    <a:pt x="18000" y="19096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7" name="Line"/>
            <p:cNvSpPr/>
            <p:nvPr/>
          </p:nvSpPr>
          <p:spPr>
            <a:xfrm>
              <a:off x="1403299" y="6408093"/>
              <a:ext cx="220345" cy="3154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3" h="21316" fill="norm" stroke="1" extrusionOk="0">
                  <a:moveTo>
                    <a:pt x="616" y="3798"/>
                  </a:moveTo>
                  <a:cubicBezTo>
                    <a:pt x="209" y="2797"/>
                    <a:pt x="-199" y="1796"/>
                    <a:pt x="107" y="1080"/>
                  </a:cubicBezTo>
                  <a:cubicBezTo>
                    <a:pt x="412" y="365"/>
                    <a:pt x="1431" y="-64"/>
                    <a:pt x="4284" y="8"/>
                  </a:cubicBezTo>
                  <a:cubicBezTo>
                    <a:pt x="7137" y="79"/>
                    <a:pt x="11824" y="651"/>
                    <a:pt x="15288" y="2082"/>
                  </a:cubicBezTo>
                  <a:cubicBezTo>
                    <a:pt x="18752" y="3512"/>
                    <a:pt x="20993" y="5801"/>
                    <a:pt x="21197" y="8662"/>
                  </a:cubicBezTo>
                  <a:cubicBezTo>
                    <a:pt x="21401" y="11523"/>
                    <a:pt x="19567" y="14956"/>
                    <a:pt x="17122" y="17245"/>
                  </a:cubicBezTo>
                  <a:cubicBezTo>
                    <a:pt x="14676" y="19533"/>
                    <a:pt x="11620" y="20678"/>
                    <a:pt x="9582" y="21107"/>
                  </a:cubicBezTo>
                  <a:cubicBezTo>
                    <a:pt x="7544" y="21536"/>
                    <a:pt x="6526" y="21250"/>
                    <a:pt x="6220" y="20749"/>
                  </a:cubicBezTo>
                  <a:cubicBezTo>
                    <a:pt x="5914" y="20249"/>
                    <a:pt x="6322" y="19533"/>
                    <a:pt x="6729" y="188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8" name="Line"/>
            <p:cNvSpPr/>
            <p:nvPr/>
          </p:nvSpPr>
          <p:spPr>
            <a:xfrm>
              <a:off x="1377950" y="6324600"/>
              <a:ext cx="26035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039" y="21600"/>
                    <a:pt x="8078" y="21600"/>
                    <a:pt x="11678" y="18000"/>
                  </a:cubicBezTo>
                  <a:cubicBezTo>
                    <a:pt x="15278" y="14400"/>
                    <a:pt x="18439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499" name="Line"/>
            <p:cNvSpPr/>
            <p:nvPr/>
          </p:nvSpPr>
          <p:spPr>
            <a:xfrm>
              <a:off x="1289050" y="6845300"/>
              <a:ext cx="609600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725" y="19385"/>
                    <a:pt x="3450" y="17169"/>
                    <a:pt x="5662" y="14677"/>
                  </a:cubicBezTo>
                  <a:cubicBezTo>
                    <a:pt x="7875" y="12185"/>
                    <a:pt x="10575" y="9415"/>
                    <a:pt x="13313" y="6923"/>
                  </a:cubicBezTo>
                  <a:cubicBezTo>
                    <a:pt x="16050" y="4431"/>
                    <a:pt x="18825" y="221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0" name="Line"/>
            <p:cNvSpPr/>
            <p:nvPr/>
          </p:nvSpPr>
          <p:spPr>
            <a:xfrm>
              <a:off x="1316840" y="7047970"/>
              <a:ext cx="118763" cy="2418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95" h="21459" fill="norm" stroke="1" extrusionOk="0">
                  <a:moveTo>
                    <a:pt x="20807" y="1737"/>
                  </a:moveTo>
                  <a:cubicBezTo>
                    <a:pt x="19689" y="986"/>
                    <a:pt x="18572" y="235"/>
                    <a:pt x="15965" y="47"/>
                  </a:cubicBezTo>
                  <a:cubicBezTo>
                    <a:pt x="13358" y="-141"/>
                    <a:pt x="9262" y="235"/>
                    <a:pt x="6096" y="1174"/>
                  </a:cubicBezTo>
                  <a:cubicBezTo>
                    <a:pt x="2931" y="2113"/>
                    <a:pt x="696" y="3616"/>
                    <a:pt x="138" y="5212"/>
                  </a:cubicBezTo>
                  <a:cubicBezTo>
                    <a:pt x="-421" y="6809"/>
                    <a:pt x="696" y="8499"/>
                    <a:pt x="3862" y="10283"/>
                  </a:cubicBezTo>
                  <a:cubicBezTo>
                    <a:pt x="7027" y="12068"/>
                    <a:pt x="12241" y="13946"/>
                    <a:pt x="15593" y="15261"/>
                  </a:cubicBezTo>
                  <a:cubicBezTo>
                    <a:pt x="18945" y="16576"/>
                    <a:pt x="20434" y="17327"/>
                    <a:pt x="20807" y="18172"/>
                  </a:cubicBezTo>
                  <a:cubicBezTo>
                    <a:pt x="21179" y="19017"/>
                    <a:pt x="20434" y="19956"/>
                    <a:pt x="17455" y="20520"/>
                  </a:cubicBezTo>
                  <a:cubicBezTo>
                    <a:pt x="14476" y="21083"/>
                    <a:pt x="9262" y="21271"/>
                    <a:pt x="4048" y="214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1" name="Line"/>
            <p:cNvSpPr/>
            <p:nvPr/>
          </p:nvSpPr>
          <p:spPr>
            <a:xfrm>
              <a:off x="1511300" y="7239000"/>
              <a:ext cx="12700" cy="177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2" name="Line"/>
            <p:cNvSpPr/>
            <p:nvPr/>
          </p:nvSpPr>
          <p:spPr>
            <a:xfrm>
              <a:off x="1498600" y="7224754"/>
              <a:ext cx="103163" cy="1920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42" h="21302" fill="norm" stroke="1" extrusionOk="0">
                  <a:moveTo>
                    <a:pt x="1271" y="172"/>
                  </a:moveTo>
                  <a:cubicBezTo>
                    <a:pt x="3812" y="-63"/>
                    <a:pt x="6353" y="-298"/>
                    <a:pt x="9953" y="1228"/>
                  </a:cubicBezTo>
                  <a:cubicBezTo>
                    <a:pt x="13553" y="2754"/>
                    <a:pt x="18212" y="6041"/>
                    <a:pt x="19906" y="8741"/>
                  </a:cubicBezTo>
                  <a:cubicBezTo>
                    <a:pt x="21600" y="11441"/>
                    <a:pt x="20329" y="13554"/>
                    <a:pt x="16518" y="15550"/>
                  </a:cubicBezTo>
                  <a:cubicBezTo>
                    <a:pt x="12706" y="17545"/>
                    <a:pt x="6353" y="19424"/>
                    <a:pt x="0" y="213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3" name="Line"/>
            <p:cNvSpPr/>
            <p:nvPr/>
          </p:nvSpPr>
          <p:spPr>
            <a:xfrm>
              <a:off x="1657349" y="7067550"/>
              <a:ext cx="133351" cy="342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7829" y="3733"/>
                    <a:pt x="14057" y="7467"/>
                    <a:pt x="10457" y="10733"/>
                  </a:cubicBezTo>
                  <a:cubicBezTo>
                    <a:pt x="6857" y="14000"/>
                    <a:pt x="3429" y="16800"/>
                    <a:pt x="1714" y="18533"/>
                  </a:cubicBezTo>
                  <a:cubicBezTo>
                    <a:pt x="0" y="20267"/>
                    <a:pt x="0" y="2093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4" name="Line"/>
            <p:cNvSpPr/>
            <p:nvPr/>
          </p:nvSpPr>
          <p:spPr>
            <a:xfrm>
              <a:off x="1797050" y="7148104"/>
              <a:ext cx="260351" cy="3714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4" fill="norm" stroke="1" extrusionOk="0">
                  <a:moveTo>
                    <a:pt x="0" y="10732"/>
                  </a:moveTo>
                  <a:cubicBezTo>
                    <a:pt x="176" y="13905"/>
                    <a:pt x="351" y="17078"/>
                    <a:pt x="527" y="18969"/>
                  </a:cubicBezTo>
                  <a:cubicBezTo>
                    <a:pt x="702" y="20861"/>
                    <a:pt x="878" y="21471"/>
                    <a:pt x="1054" y="21410"/>
                  </a:cubicBezTo>
                  <a:cubicBezTo>
                    <a:pt x="1229" y="21349"/>
                    <a:pt x="1405" y="20617"/>
                    <a:pt x="1493" y="18115"/>
                  </a:cubicBezTo>
                  <a:cubicBezTo>
                    <a:pt x="1580" y="15613"/>
                    <a:pt x="1580" y="11342"/>
                    <a:pt x="1932" y="8474"/>
                  </a:cubicBezTo>
                  <a:cubicBezTo>
                    <a:pt x="2283" y="5607"/>
                    <a:pt x="2985" y="4142"/>
                    <a:pt x="5795" y="2922"/>
                  </a:cubicBezTo>
                  <a:cubicBezTo>
                    <a:pt x="8605" y="1702"/>
                    <a:pt x="13522" y="725"/>
                    <a:pt x="16507" y="298"/>
                  </a:cubicBezTo>
                  <a:cubicBezTo>
                    <a:pt x="19493" y="-129"/>
                    <a:pt x="20546" y="-7"/>
                    <a:pt x="21600" y="11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5" name="Line"/>
            <p:cNvSpPr/>
            <p:nvPr/>
          </p:nvSpPr>
          <p:spPr>
            <a:xfrm>
              <a:off x="1928235" y="7302489"/>
              <a:ext cx="135516" cy="1841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5" h="21116" fill="norm" stroke="1" extrusionOk="0">
                  <a:moveTo>
                    <a:pt x="1337" y="2186"/>
                  </a:moveTo>
                  <a:cubicBezTo>
                    <a:pt x="1669" y="7525"/>
                    <a:pt x="2001" y="12864"/>
                    <a:pt x="1835" y="16141"/>
                  </a:cubicBezTo>
                  <a:cubicBezTo>
                    <a:pt x="1669" y="19417"/>
                    <a:pt x="1004" y="20631"/>
                    <a:pt x="506" y="20388"/>
                  </a:cubicBezTo>
                  <a:cubicBezTo>
                    <a:pt x="7" y="20145"/>
                    <a:pt x="-325" y="18446"/>
                    <a:pt x="506" y="15413"/>
                  </a:cubicBezTo>
                  <a:cubicBezTo>
                    <a:pt x="1337" y="12379"/>
                    <a:pt x="3330" y="8010"/>
                    <a:pt x="5324" y="5219"/>
                  </a:cubicBezTo>
                  <a:cubicBezTo>
                    <a:pt x="7318" y="2428"/>
                    <a:pt x="9312" y="1215"/>
                    <a:pt x="11140" y="487"/>
                  </a:cubicBezTo>
                  <a:cubicBezTo>
                    <a:pt x="12967" y="-241"/>
                    <a:pt x="14629" y="-484"/>
                    <a:pt x="16290" y="2186"/>
                  </a:cubicBezTo>
                  <a:cubicBezTo>
                    <a:pt x="17952" y="4855"/>
                    <a:pt x="19613" y="10437"/>
                    <a:pt x="20444" y="14078"/>
                  </a:cubicBezTo>
                  <a:cubicBezTo>
                    <a:pt x="21275" y="17718"/>
                    <a:pt x="21275" y="19417"/>
                    <a:pt x="21275" y="2111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6" name="Line"/>
            <p:cNvSpPr/>
            <p:nvPr/>
          </p:nvSpPr>
          <p:spPr>
            <a:xfrm>
              <a:off x="3505200" y="6915149"/>
              <a:ext cx="50800" cy="114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7" name="Line"/>
            <p:cNvSpPr/>
            <p:nvPr/>
          </p:nvSpPr>
          <p:spPr>
            <a:xfrm>
              <a:off x="3924300" y="6597899"/>
              <a:ext cx="220382" cy="3314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8" h="21137" fill="norm" stroke="1" extrusionOk="0">
                  <a:moveTo>
                    <a:pt x="4239" y="5654"/>
                  </a:moveTo>
                  <a:cubicBezTo>
                    <a:pt x="3634" y="8894"/>
                    <a:pt x="3028" y="12134"/>
                    <a:pt x="2725" y="14092"/>
                  </a:cubicBezTo>
                  <a:cubicBezTo>
                    <a:pt x="2422" y="16049"/>
                    <a:pt x="2422" y="16724"/>
                    <a:pt x="2422" y="17399"/>
                  </a:cubicBezTo>
                  <a:cubicBezTo>
                    <a:pt x="2422" y="18074"/>
                    <a:pt x="2422" y="18749"/>
                    <a:pt x="2120" y="18479"/>
                  </a:cubicBezTo>
                  <a:cubicBezTo>
                    <a:pt x="1817" y="18209"/>
                    <a:pt x="1211" y="16994"/>
                    <a:pt x="807" y="14362"/>
                  </a:cubicBezTo>
                  <a:cubicBezTo>
                    <a:pt x="404" y="11729"/>
                    <a:pt x="202" y="7679"/>
                    <a:pt x="707" y="5047"/>
                  </a:cubicBezTo>
                  <a:cubicBezTo>
                    <a:pt x="1211" y="2414"/>
                    <a:pt x="2422" y="1199"/>
                    <a:pt x="4239" y="524"/>
                  </a:cubicBezTo>
                  <a:cubicBezTo>
                    <a:pt x="6056" y="-151"/>
                    <a:pt x="8479" y="-286"/>
                    <a:pt x="11507" y="794"/>
                  </a:cubicBezTo>
                  <a:cubicBezTo>
                    <a:pt x="14535" y="1874"/>
                    <a:pt x="18168" y="4169"/>
                    <a:pt x="19884" y="6734"/>
                  </a:cubicBezTo>
                  <a:cubicBezTo>
                    <a:pt x="21600" y="9299"/>
                    <a:pt x="21398" y="12134"/>
                    <a:pt x="19077" y="14631"/>
                  </a:cubicBezTo>
                  <a:cubicBezTo>
                    <a:pt x="16755" y="17129"/>
                    <a:pt x="12314" y="19289"/>
                    <a:pt x="8781" y="20301"/>
                  </a:cubicBezTo>
                  <a:cubicBezTo>
                    <a:pt x="5249" y="21314"/>
                    <a:pt x="2624" y="21179"/>
                    <a:pt x="0" y="210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8" name="Line"/>
            <p:cNvSpPr/>
            <p:nvPr/>
          </p:nvSpPr>
          <p:spPr>
            <a:xfrm>
              <a:off x="3981449" y="6499955"/>
              <a:ext cx="158751" cy="278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6" fill="norm" stroke="1" extrusionOk="0">
                  <a:moveTo>
                    <a:pt x="0" y="20296"/>
                  </a:moveTo>
                  <a:cubicBezTo>
                    <a:pt x="864" y="12582"/>
                    <a:pt x="1728" y="4867"/>
                    <a:pt x="5328" y="1782"/>
                  </a:cubicBezTo>
                  <a:cubicBezTo>
                    <a:pt x="8928" y="-1304"/>
                    <a:pt x="15264" y="239"/>
                    <a:pt x="21600" y="17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09" name="Line"/>
            <p:cNvSpPr/>
            <p:nvPr/>
          </p:nvSpPr>
          <p:spPr>
            <a:xfrm>
              <a:off x="4273549" y="6731000"/>
              <a:ext cx="120651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0" name="Line"/>
            <p:cNvSpPr/>
            <p:nvPr/>
          </p:nvSpPr>
          <p:spPr>
            <a:xfrm>
              <a:off x="4267200" y="6845300"/>
              <a:ext cx="177800" cy="3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143" y="14400"/>
                    <a:pt x="10286" y="7200"/>
                    <a:pt x="13886" y="3600"/>
                  </a:cubicBezTo>
                  <a:cubicBezTo>
                    <a:pt x="17486" y="0"/>
                    <a:pt x="19543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1" name="Line"/>
            <p:cNvSpPr/>
            <p:nvPr/>
          </p:nvSpPr>
          <p:spPr>
            <a:xfrm>
              <a:off x="4869318" y="6566842"/>
              <a:ext cx="248783" cy="2810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5" h="21400" fill="norm" stroke="1" extrusionOk="0">
                  <a:moveTo>
                    <a:pt x="16023" y="895"/>
                  </a:moveTo>
                  <a:cubicBezTo>
                    <a:pt x="16756" y="412"/>
                    <a:pt x="17488" y="-72"/>
                    <a:pt x="17396" y="9"/>
                  </a:cubicBezTo>
                  <a:cubicBezTo>
                    <a:pt x="17305" y="89"/>
                    <a:pt x="16390" y="734"/>
                    <a:pt x="14284" y="1782"/>
                  </a:cubicBezTo>
                  <a:cubicBezTo>
                    <a:pt x="12179" y="2829"/>
                    <a:pt x="8884" y="4280"/>
                    <a:pt x="6779" y="5247"/>
                  </a:cubicBezTo>
                  <a:cubicBezTo>
                    <a:pt x="4674" y="6215"/>
                    <a:pt x="3759" y="6698"/>
                    <a:pt x="3393" y="7343"/>
                  </a:cubicBezTo>
                  <a:cubicBezTo>
                    <a:pt x="3027" y="7988"/>
                    <a:pt x="3210" y="8794"/>
                    <a:pt x="4217" y="9358"/>
                  </a:cubicBezTo>
                  <a:cubicBezTo>
                    <a:pt x="5223" y="9922"/>
                    <a:pt x="7054" y="10244"/>
                    <a:pt x="8518" y="10567"/>
                  </a:cubicBezTo>
                  <a:cubicBezTo>
                    <a:pt x="9983" y="10889"/>
                    <a:pt x="11081" y="11212"/>
                    <a:pt x="11539" y="11776"/>
                  </a:cubicBezTo>
                  <a:cubicBezTo>
                    <a:pt x="11996" y="12340"/>
                    <a:pt x="11813" y="13146"/>
                    <a:pt x="10440" y="14194"/>
                  </a:cubicBezTo>
                  <a:cubicBezTo>
                    <a:pt x="9068" y="15241"/>
                    <a:pt x="6505" y="16531"/>
                    <a:pt x="4857" y="17418"/>
                  </a:cubicBezTo>
                  <a:cubicBezTo>
                    <a:pt x="3210" y="18304"/>
                    <a:pt x="2478" y="18788"/>
                    <a:pt x="1654" y="19352"/>
                  </a:cubicBezTo>
                  <a:cubicBezTo>
                    <a:pt x="830" y="19916"/>
                    <a:pt x="-85" y="20561"/>
                    <a:pt x="7" y="20964"/>
                  </a:cubicBezTo>
                  <a:cubicBezTo>
                    <a:pt x="98" y="21367"/>
                    <a:pt x="1196" y="21528"/>
                    <a:pt x="4034" y="21286"/>
                  </a:cubicBezTo>
                  <a:cubicBezTo>
                    <a:pt x="6871" y="21044"/>
                    <a:pt x="11447" y="20400"/>
                    <a:pt x="14651" y="19916"/>
                  </a:cubicBezTo>
                  <a:cubicBezTo>
                    <a:pt x="17854" y="19432"/>
                    <a:pt x="19684" y="19110"/>
                    <a:pt x="21515" y="1878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2" name="Line"/>
            <p:cNvSpPr/>
            <p:nvPr/>
          </p:nvSpPr>
          <p:spPr>
            <a:xfrm>
              <a:off x="5215466" y="6563783"/>
              <a:ext cx="201084" cy="2845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6" fill="norm" stroke="1" extrusionOk="0">
                  <a:moveTo>
                    <a:pt x="21600" y="640"/>
                  </a:moveTo>
                  <a:cubicBezTo>
                    <a:pt x="20236" y="320"/>
                    <a:pt x="18872" y="0"/>
                    <a:pt x="17621" y="0"/>
                  </a:cubicBezTo>
                  <a:cubicBezTo>
                    <a:pt x="16371" y="0"/>
                    <a:pt x="15234" y="320"/>
                    <a:pt x="12619" y="2400"/>
                  </a:cubicBezTo>
                  <a:cubicBezTo>
                    <a:pt x="10004" y="4480"/>
                    <a:pt x="5912" y="8320"/>
                    <a:pt x="3411" y="11600"/>
                  </a:cubicBezTo>
                  <a:cubicBezTo>
                    <a:pt x="909" y="14880"/>
                    <a:pt x="0" y="17600"/>
                    <a:pt x="0" y="19200"/>
                  </a:cubicBezTo>
                  <a:cubicBezTo>
                    <a:pt x="0" y="20800"/>
                    <a:pt x="909" y="21280"/>
                    <a:pt x="2956" y="21440"/>
                  </a:cubicBezTo>
                  <a:cubicBezTo>
                    <a:pt x="5002" y="21600"/>
                    <a:pt x="8185" y="21440"/>
                    <a:pt x="11368" y="212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3" name="Line"/>
            <p:cNvSpPr/>
            <p:nvPr/>
          </p:nvSpPr>
          <p:spPr>
            <a:xfrm>
              <a:off x="5448300" y="6597650"/>
              <a:ext cx="158750" cy="266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032" y="3771"/>
                    <a:pt x="8064" y="7543"/>
                    <a:pt x="11376" y="11057"/>
                  </a:cubicBezTo>
                  <a:cubicBezTo>
                    <a:pt x="14688" y="14571"/>
                    <a:pt x="17280" y="17829"/>
                    <a:pt x="18864" y="19543"/>
                  </a:cubicBezTo>
                  <a:cubicBezTo>
                    <a:pt x="20448" y="21257"/>
                    <a:pt x="21024" y="21429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4" name="Line"/>
            <p:cNvSpPr/>
            <p:nvPr/>
          </p:nvSpPr>
          <p:spPr>
            <a:xfrm>
              <a:off x="5492750" y="6591300"/>
              <a:ext cx="139700" cy="311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655" y="735"/>
                    <a:pt x="15709" y="1469"/>
                    <a:pt x="12273" y="3673"/>
                  </a:cubicBezTo>
                  <a:cubicBezTo>
                    <a:pt x="8836" y="5878"/>
                    <a:pt x="4909" y="9551"/>
                    <a:pt x="2782" y="12784"/>
                  </a:cubicBezTo>
                  <a:cubicBezTo>
                    <a:pt x="655" y="16016"/>
                    <a:pt x="327" y="1880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5" name="Line"/>
            <p:cNvSpPr/>
            <p:nvPr/>
          </p:nvSpPr>
          <p:spPr>
            <a:xfrm>
              <a:off x="5645150" y="6813550"/>
              <a:ext cx="6350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6" name="Line"/>
            <p:cNvSpPr/>
            <p:nvPr/>
          </p:nvSpPr>
          <p:spPr>
            <a:xfrm>
              <a:off x="5676900" y="6690454"/>
              <a:ext cx="19050" cy="278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97" fill="norm" stroke="1" extrusionOk="0">
                  <a:moveTo>
                    <a:pt x="21600" y="20297"/>
                  </a:moveTo>
                  <a:cubicBezTo>
                    <a:pt x="21600" y="11040"/>
                    <a:pt x="21600" y="1783"/>
                    <a:pt x="18000" y="240"/>
                  </a:cubicBezTo>
                  <a:cubicBezTo>
                    <a:pt x="14400" y="-1303"/>
                    <a:pt x="7200" y="4868"/>
                    <a:pt x="0" y="110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7" name="Line"/>
            <p:cNvSpPr/>
            <p:nvPr/>
          </p:nvSpPr>
          <p:spPr>
            <a:xfrm>
              <a:off x="5854700" y="6737350"/>
              <a:ext cx="82550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8" name="Line"/>
            <p:cNvSpPr/>
            <p:nvPr/>
          </p:nvSpPr>
          <p:spPr>
            <a:xfrm>
              <a:off x="5981700" y="6591300"/>
              <a:ext cx="146050" cy="215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6261" y="5718"/>
                    <a:pt x="12522" y="11435"/>
                    <a:pt x="16122" y="15035"/>
                  </a:cubicBezTo>
                  <a:cubicBezTo>
                    <a:pt x="19722" y="18635"/>
                    <a:pt x="20661" y="2011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19" name="Line"/>
            <p:cNvSpPr/>
            <p:nvPr/>
          </p:nvSpPr>
          <p:spPr>
            <a:xfrm>
              <a:off x="6083300" y="6623049"/>
              <a:ext cx="82550" cy="311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508" y="4114"/>
                    <a:pt x="9415" y="8229"/>
                    <a:pt x="5815" y="11829"/>
                  </a:cubicBezTo>
                  <a:cubicBezTo>
                    <a:pt x="2215" y="15429"/>
                    <a:pt x="1108" y="1851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0" name="Line"/>
            <p:cNvSpPr/>
            <p:nvPr/>
          </p:nvSpPr>
          <p:spPr>
            <a:xfrm>
              <a:off x="6165850" y="6896099"/>
              <a:ext cx="635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1" name="Line"/>
            <p:cNvSpPr/>
            <p:nvPr/>
          </p:nvSpPr>
          <p:spPr>
            <a:xfrm>
              <a:off x="6231051" y="6756400"/>
              <a:ext cx="15648" cy="449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742" h="20868" fill="norm" stroke="1" extrusionOk="0">
                  <a:moveTo>
                    <a:pt x="12471" y="11782"/>
                  </a:moveTo>
                  <a:cubicBezTo>
                    <a:pt x="5271" y="15709"/>
                    <a:pt x="-1929" y="19636"/>
                    <a:pt x="471" y="20618"/>
                  </a:cubicBezTo>
                  <a:cubicBezTo>
                    <a:pt x="2871" y="21600"/>
                    <a:pt x="14871" y="19636"/>
                    <a:pt x="17271" y="15709"/>
                  </a:cubicBezTo>
                  <a:cubicBezTo>
                    <a:pt x="19671" y="11782"/>
                    <a:pt x="12471" y="5891"/>
                    <a:pt x="5271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2" name="Line"/>
            <p:cNvSpPr/>
            <p:nvPr/>
          </p:nvSpPr>
          <p:spPr>
            <a:xfrm>
              <a:off x="6261100" y="6623050"/>
              <a:ext cx="134693" cy="393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46" h="21600" fill="norm" stroke="1" extrusionOk="0">
                  <a:moveTo>
                    <a:pt x="10966" y="0"/>
                  </a:moveTo>
                  <a:cubicBezTo>
                    <a:pt x="12628" y="0"/>
                    <a:pt x="14289" y="0"/>
                    <a:pt x="16117" y="523"/>
                  </a:cubicBezTo>
                  <a:cubicBezTo>
                    <a:pt x="17945" y="1045"/>
                    <a:pt x="19938" y="2090"/>
                    <a:pt x="20769" y="4181"/>
                  </a:cubicBezTo>
                  <a:cubicBezTo>
                    <a:pt x="21600" y="6271"/>
                    <a:pt x="21268" y="9406"/>
                    <a:pt x="17612" y="12484"/>
                  </a:cubicBezTo>
                  <a:cubicBezTo>
                    <a:pt x="13957" y="15561"/>
                    <a:pt x="6978" y="1858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3" name="Line"/>
            <p:cNvSpPr/>
            <p:nvPr/>
          </p:nvSpPr>
          <p:spPr>
            <a:xfrm>
              <a:off x="5130800" y="7080720"/>
              <a:ext cx="857250" cy="312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80" fill="norm" stroke="1" extrusionOk="0">
                  <a:moveTo>
                    <a:pt x="0" y="16960"/>
                  </a:moveTo>
                  <a:cubicBezTo>
                    <a:pt x="907" y="11200"/>
                    <a:pt x="1813" y="5440"/>
                    <a:pt x="3387" y="2560"/>
                  </a:cubicBezTo>
                  <a:cubicBezTo>
                    <a:pt x="4960" y="-320"/>
                    <a:pt x="7200" y="-320"/>
                    <a:pt x="9413" y="400"/>
                  </a:cubicBezTo>
                  <a:cubicBezTo>
                    <a:pt x="11627" y="1120"/>
                    <a:pt x="13813" y="2560"/>
                    <a:pt x="15840" y="6160"/>
                  </a:cubicBezTo>
                  <a:cubicBezTo>
                    <a:pt x="17867" y="9760"/>
                    <a:pt x="19733" y="15520"/>
                    <a:pt x="21600" y="212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4" name="Line"/>
            <p:cNvSpPr/>
            <p:nvPr/>
          </p:nvSpPr>
          <p:spPr>
            <a:xfrm>
              <a:off x="5708650" y="7163747"/>
              <a:ext cx="171450" cy="1578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71" fill="norm" stroke="1" extrusionOk="0">
                  <a:moveTo>
                    <a:pt x="0" y="4191"/>
                  </a:moveTo>
                  <a:cubicBezTo>
                    <a:pt x="0" y="8511"/>
                    <a:pt x="0" y="12831"/>
                    <a:pt x="0" y="15711"/>
                  </a:cubicBezTo>
                  <a:cubicBezTo>
                    <a:pt x="0" y="18591"/>
                    <a:pt x="0" y="20031"/>
                    <a:pt x="133" y="19887"/>
                  </a:cubicBezTo>
                  <a:cubicBezTo>
                    <a:pt x="267" y="19743"/>
                    <a:pt x="533" y="18015"/>
                    <a:pt x="2267" y="14703"/>
                  </a:cubicBezTo>
                  <a:cubicBezTo>
                    <a:pt x="4000" y="11391"/>
                    <a:pt x="7200" y="6495"/>
                    <a:pt x="10133" y="3615"/>
                  </a:cubicBezTo>
                  <a:cubicBezTo>
                    <a:pt x="13067" y="735"/>
                    <a:pt x="15733" y="-129"/>
                    <a:pt x="17600" y="15"/>
                  </a:cubicBezTo>
                  <a:cubicBezTo>
                    <a:pt x="19467" y="159"/>
                    <a:pt x="20533" y="1311"/>
                    <a:pt x="21067" y="5055"/>
                  </a:cubicBezTo>
                  <a:cubicBezTo>
                    <a:pt x="21600" y="8799"/>
                    <a:pt x="21600" y="15135"/>
                    <a:pt x="21600" y="214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5" name="Line"/>
            <p:cNvSpPr/>
            <p:nvPr/>
          </p:nvSpPr>
          <p:spPr>
            <a:xfrm>
              <a:off x="6762750" y="6970183"/>
              <a:ext cx="234950" cy="8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227" y="10800"/>
                    <a:pt x="12454" y="0"/>
                    <a:pt x="16054" y="0"/>
                  </a:cubicBezTo>
                  <a:cubicBezTo>
                    <a:pt x="19654" y="0"/>
                    <a:pt x="20627" y="10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6" name="Line"/>
            <p:cNvSpPr/>
            <p:nvPr/>
          </p:nvSpPr>
          <p:spPr>
            <a:xfrm>
              <a:off x="6794500" y="7086599"/>
              <a:ext cx="1079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7" name="Line"/>
            <p:cNvSpPr/>
            <p:nvPr/>
          </p:nvSpPr>
          <p:spPr>
            <a:xfrm>
              <a:off x="7283449" y="6692900"/>
              <a:ext cx="228601" cy="2984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00" y="4902"/>
                    <a:pt x="9600" y="9804"/>
                    <a:pt x="13200" y="13404"/>
                  </a:cubicBezTo>
                  <a:cubicBezTo>
                    <a:pt x="16800" y="17004"/>
                    <a:pt x="19200" y="1930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8" name="Line"/>
            <p:cNvSpPr/>
            <p:nvPr/>
          </p:nvSpPr>
          <p:spPr>
            <a:xfrm>
              <a:off x="7372350" y="6737350"/>
              <a:ext cx="165100" cy="298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215" y="0"/>
                    <a:pt x="18831" y="0"/>
                    <a:pt x="16754" y="1302"/>
                  </a:cubicBezTo>
                  <a:cubicBezTo>
                    <a:pt x="14677" y="2604"/>
                    <a:pt x="11908" y="5209"/>
                    <a:pt x="9000" y="8809"/>
                  </a:cubicBezTo>
                  <a:cubicBezTo>
                    <a:pt x="6092" y="12409"/>
                    <a:pt x="3046" y="1700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29" name="Line"/>
            <p:cNvSpPr/>
            <p:nvPr/>
          </p:nvSpPr>
          <p:spPr>
            <a:xfrm>
              <a:off x="7239000" y="6623050"/>
              <a:ext cx="27305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028" y="14400"/>
                    <a:pt x="12056" y="7200"/>
                    <a:pt x="15656" y="3600"/>
                  </a:cubicBezTo>
                  <a:cubicBezTo>
                    <a:pt x="19256" y="0"/>
                    <a:pt x="20428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0" name="Line"/>
            <p:cNvSpPr/>
            <p:nvPr/>
          </p:nvSpPr>
          <p:spPr>
            <a:xfrm>
              <a:off x="7677150" y="6883400"/>
              <a:ext cx="15875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1" name="Line"/>
            <p:cNvSpPr/>
            <p:nvPr/>
          </p:nvSpPr>
          <p:spPr>
            <a:xfrm>
              <a:off x="7981950" y="6673850"/>
              <a:ext cx="127000" cy="184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2" name="Line"/>
            <p:cNvSpPr/>
            <p:nvPr/>
          </p:nvSpPr>
          <p:spPr>
            <a:xfrm>
              <a:off x="8020050" y="6718299"/>
              <a:ext cx="177800" cy="349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257" y="2095"/>
                    <a:pt x="14914" y="4189"/>
                    <a:pt x="11443" y="7004"/>
                  </a:cubicBezTo>
                  <a:cubicBezTo>
                    <a:pt x="7971" y="9818"/>
                    <a:pt x="4371" y="13353"/>
                    <a:pt x="2443" y="15905"/>
                  </a:cubicBezTo>
                  <a:cubicBezTo>
                    <a:pt x="514" y="18458"/>
                    <a:pt x="257" y="2002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3" name="Line"/>
            <p:cNvSpPr/>
            <p:nvPr/>
          </p:nvSpPr>
          <p:spPr>
            <a:xfrm>
              <a:off x="7956550" y="6556639"/>
              <a:ext cx="317500" cy="346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06" fill="norm" stroke="1" extrusionOk="0">
                  <a:moveTo>
                    <a:pt x="0" y="20806"/>
                  </a:moveTo>
                  <a:cubicBezTo>
                    <a:pt x="432" y="14453"/>
                    <a:pt x="864" y="8100"/>
                    <a:pt x="3096" y="4288"/>
                  </a:cubicBezTo>
                  <a:cubicBezTo>
                    <a:pt x="5328" y="477"/>
                    <a:pt x="9360" y="-794"/>
                    <a:pt x="12744" y="477"/>
                  </a:cubicBezTo>
                  <a:cubicBezTo>
                    <a:pt x="16128" y="1747"/>
                    <a:pt x="18864" y="5559"/>
                    <a:pt x="21600" y="937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4" name="Line"/>
            <p:cNvSpPr/>
            <p:nvPr/>
          </p:nvSpPr>
          <p:spPr>
            <a:xfrm>
              <a:off x="8191500" y="7150100"/>
              <a:ext cx="139700" cy="127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5" name="Line"/>
            <p:cNvSpPr/>
            <p:nvPr/>
          </p:nvSpPr>
          <p:spPr>
            <a:xfrm>
              <a:off x="8948146" y="6589500"/>
              <a:ext cx="115311" cy="2834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3" h="21265" fill="norm" stroke="1" extrusionOk="0">
                  <a:moveTo>
                    <a:pt x="20647" y="2041"/>
                  </a:moveTo>
                  <a:cubicBezTo>
                    <a:pt x="19489" y="1405"/>
                    <a:pt x="18332" y="770"/>
                    <a:pt x="15825" y="373"/>
                  </a:cubicBezTo>
                  <a:cubicBezTo>
                    <a:pt x="13318" y="-24"/>
                    <a:pt x="9461" y="-183"/>
                    <a:pt x="6182" y="293"/>
                  </a:cubicBezTo>
                  <a:cubicBezTo>
                    <a:pt x="2904" y="770"/>
                    <a:pt x="204" y="1882"/>
                    <a:pt x="11" y="3629"/>
                  </a:cubicBezTo>
                  <a:cubicBezTo>
                    <a:pt x="-182" y="5376"/>
                    <a:pt x="2132" y="7758"/>
                    <a:pt x="5218" y="9585"/>
                  </a:cubicBezTo>
                  <a:cubicBezTo>
                    <a:pt x="8304" y="11411"/>
                    <a:pt x="12161" y="12682"/>
                    <a:pt x="14861" y="13635"/>
                  </a:cubicBezTo>
                  <a:cubicBezTo>
                    <a:pt x="17561" y="14588"/>
                    <a:pt x="19104" y="15223"/>
                    <a:pt x="20068" y="16017"/>
                  </a:cubicBezTo>
                  <a:cubicBezTo>
                    <a:pt x="21032" y="16811"/>
                    <a:pt x="21418" y="17764"/>
                    <a:pt x="20454" y="18638"/>
                  </a:cubicBezTo>
                  <a:cubicBezTo>
                    <a:pt x="19489" y="19511"/>
                    <a:pt x="17175" y="20305"/>
                    <a:pt x="14282" y="20782"/>
                  </a:cubicBezTo>
                  <a:cubicBezTo>
                    <a:pt x="11389" y="21258"/>
                    <a:pt x="7918" y="21417"/>
                    <a:pt x="5989" y="21099"/>
                  </a:cubicBezTo>
                  <a:cubicBezTo>
                    <a:pt x="4061" y="20782"/>
                    <a:pt x="3675" y="19988"/>
                    <a:pt x="3289" y="1919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6" name="Line"/>
            <p:cNvSpPr/>
            <p:nvPr/>
          </p:nvSpPr>
          <p:spPr>
            <a:xfrm>
              <a:off x="9053877" y="6800697"/>
              <a:ext cx="119757" cy="2139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0" h="21196" fill="norm" stroke="1" extrusionOk="0">
                  <a:moveTo>
                    <a:pt x="8177" y="7565"/>
                  </a:moveTo>
                  <a:cubicBezTo>
                    <a:pt x="7798" y="10920"/>
                    <a:pt x="7419" y="14276"/>
                    <a:pt x="7229" y="16478"/>
                  </a:cubicBezTo>
                  <a:cubicBezTo>
                    <a:pt x="7040" y="18679"/>
                    <a:pt x="7040" y="19728"/>
                    <a:pt x="7040" y="18575"/>
                  </a:cubicBezTo>
                  <a:cubicBezTo>
                    <a:pt x="7040" y="17421"/>
                    <a:pt x="7040" y="14066"/>
                    <a:pt x="7419" y="11235"/>
                  </a:cubicBezTo>
                  <a:cubicBezTo>
                    <a:pt x="7798" y="8404"/>
                    <a:pt x="8556" y="6097"/>
                    <a:pt x="9124" y="4314"/>
                  </a:cubicBezTo>
                  <a:cubicBezTo>
                    <a:pt x="9693" y="2532"/>
                    <a:pt x="10072" y="1274"/>
                    <a:pt x="11208" y="540"/>
                  </a:cubicBezTo>
                  <a:cubicBezTo>
                    <a:pt x="12345" y="-194"/>
                    <a:pt x="14240" y="-404"/>
                    <a:pt x="16514" y="1379"/>
                  </a:cubicBezTo>
                  <a:cubicBezTo>
                    <a:pt x="18787" y="3161"/>
                    <a:pt x="21440" y="6936"/>
                    <a:pt x="21440" y="10291"/>
                  </a:cubicBezTo>
                  <a:cubicBezTo>
                    <a:pt x="21440" y="13646"/>
                    <a:pt x="18787" y="16582"/>
                    <a:pt x="15187" y="18470"/>
                  </a:cubicBezTo>
                  <a:cubicBezTo>
                    <a:pt x="11587" y="20357"/>
                    <a:pt x="7040" y="21196"/>
                    <a:pt x="4198" y="21196"/>
                  </a:cubicBezTo>
                  <a:cubicBezTo>
                    <a:pt x="1356" y="21196"/>
                    <a:pt x="219" y="20357"/>
                    <a:pt x="29" y="19204"/>
                  </a:cubicBezTo>
                  <a:cubicBezTo>
                    <a:pt x="-160" y="18050"/>
                    <a:pt x="598" y="16582"/>
                    <a:pt x="1356" y="151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7" name="Line"/>
            <p:cNvSpPr/>
            <p:nvPr/>
          </p:nvSpPr>
          <p:spPr>
            <a:xfrm>
              <a:off x="9283700" y="6762750"/>
              <a:ext cx="13970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236" y="0"/>
                    <a:pt x="10473" y="0"/>
                    <a:pt x="14073" y="3600"/>
                  </a:cubicBezTo>
                  <a:cubicBezTo>
                    <a:pt x="17673" y="7200"/>
                    <a:pt x="19636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8" name="Line"/>
            <p:cNvSpPr/>
            <p:nvPr/>
          </p:nvSpPr>
          <p:spPr>
            <a:xfrm>
              <a:off x="9264649" y="6851650"/>
              <a:ext cx="171451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39" name="Line"/>
            <p:cNvSpPr/>
            <p:nvPr/>
          </p:nvSpPr>
          <p:spPr>
            <a:xfrm>
              <a:off x="9779000" y="6553200"/>
              <a:ext cx="19050" cy="260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800" y="5620"/>
                    <a:pt x="9600" y="11239"/>
                    <a:pt x="13200" y="14839"/>
                  </a:cubicBezTo>
                  <a:cubicBezTo>
                    <a:pt x="16800" y="18439"/>
                    <a:pt x="19200" y="2002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0" name="Line"/>
            <p:cNvSpPr/>
            <p:nvPr/>
          </p:nvSpPr>
          <p:spPr>
            <a:xfrm>
              <a:off x="9620249" y="6870700"/>
              <a:ext cx="495301" cy="317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862" y="15840"/>
                    <a:pt x="5723" y="10080"/>
                    <a:pt x="9185" y="6480"/>
                  </a:cubicBezTo>
                  <a:cubicBezTo>
                    <a:pt x="12646" y="2880"/>
                    <a:pt x="16708" y="1440"/>
                    <a:pt x="18877" y="720"/>
                  </a:cubicBezTo>
                  <a:cubicBezTo>
                    <a:pt x="21046" y="0"/>
                    <a:pt x="21323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1" name="Line"/>
            <p:cNvSpPr/>
            <p:nvPr/>
          </p:nvSpPr>
          <p:spPr>
            <a:xfrm>
              <a:off x="9502571" y="6972408"/>
              <a:ext cx="143079" cy="2304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1" h="21190" fill="norm" stroke="1" extrusionOk="0">
                  <a:moveTo>
                    <a:pt x="21161" y="2325"/>
                  </a:moveTo>
                  <a:cubicBezTo>
                    <a:pt x="20535" y="1352"/>
                    <a:pt x="19909" y="379"/>
                    <a:pt x="18813" y="87"/>
                  </a:cubicBezTo>
                  <a:cubicBezTo>
                    <a:pt x="17718" y="-205"/>
                    <a:pt x="16152" y="184"/>
                    <a:pt x="13178" y="2033"/>
                  </a:cubicBezTo>
                  <a:cubicBezTo>
                    <a:pt x="10204" y="3881"/>
                    <a:pt x="5822" y="7190"/>
                    <a:pt x="3161" y="9914"/>
                  </a:cubicBezTo>
                  <a:cubicBezTo>
                    <a:pt x="500" y="12638"/>
                    <a:pt x="-439" y="14779"/>
                    <a:pt x="187" y="16627"/>
                  </a:cubicBezTo>
                  <a:cubicBezTo>
                    <a:pt x="813" y="18476"/>
                    <a:pt x="3004" y="20033"/>
                    <a:pt x="5039" y="20714"/>
                  </a:cubicBezTo>
                  <a:cubicBezTo>
                    <a:pt x="7074" y="21395"/>
                    <a:pt x="8952" y="21200"/>
                    <a:pt x="10831" y="210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2" name="Line"/>
            <p:cNvSpPr/>
            <p:nvPr/>
          </p:nvSpPr>
          <p:spPr>
            <a:xfrm>
              <a:off x="9620783" y="7043738"/>
              <a:ext cx="107417" cy="1508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3" h="21375" fill="norm" stroke="1" extrusionOk="0">
                  <a:moveTo>
                    <a:pt x="11328" y="2475"/>
                  </a:moveTo>
                  <a:cubicBezTo>
                    <a:pt x="8364" y="4875"/>
                    <a:pt x="5399" y="7275"/>
                    <a:pt x="3705" y="9825"/>
                  </a:cubicBezTo>
                  <a:cubicBezTo>
                    <a:pt x="2011" y="12375"/>
                    <a:pt x="1587" y="15075"/>
                    <a:pt x="1164" y="17325"/>
                  </a:cubicBezTo>
                  <a:cubicBezTo>
                    <a:pt x="740" y="19575"/>
                    <a:pt x="317" y="21375"/>
                    <a:pt x="105" y="21375"/>
                  </a:cubicBezTo>
                  <a:cubicBezTo>
                    <a:pt x="-107" y="21375"/>
                    <a:pt x="-107" y="19575"/>
                    <a:pt x="1164" y="16275"/>
                  </a:cubicBezTo>
                  <a:cubicBezTo>
                    <a:pt x="2434" y="12975"/>
                    <a:pt x="4975" y="8175"/>
                    <a:pt x="6881" y="5175"/>
                  </a:cubicBezTo>
                  <a:cubicBezTo>
                    <a:pt x="8787" y="2175"/>
                    <a:pt x="10058" y="975"/>
                    <a:pt x="11964" y="375"/>
                  </a:cubicBezTo>
                  <a:cubicBezTo>
                    <a:pt x="13869" y="-225"/>
                    <a:pt x="16411" y="-225"/>
                    <a:pt x="18317" y="1275"/>
                  </a:cubicBezTo>
                  <a:cubicBezTo>
                    <a:pt x="20222" y="2775"/>
                    <a:pt x="21493" y="5775"/>
                    <a:pt x="21493" y="9075"/>
                  </a:cubicBezTo>
                  <a:cubicBezTo>
                    <a:pt x="21493" y="12375"/>
                    <a:pt x="20222" y="15975"/>
                    <a:pt x="18952" y="1957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3" name="Line"/>
            <p:cNvSpPr/>
            <p:nvPr/>
          </p:nvSpPr>
          <p:spPr>
            <a:xfrm>
              <a:off x="9759950" y="7118350"/>
              <a:ext cx="101600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4" name="Line"/>
            <p:cNvSpPr/>
            <p:nvPr/>
          </p:nvSpPr>
          <p:spPr>
            <a:xfrm>
              <a:off x="9925050" y="7067550"/>
              <a:ext cx="25400" cy="107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5" name="Line"/>
            <p:cNvSpPr/>
            <p:nvPr/>
          </p:nvSpPr>
          <p:spPr>
            <a:xfrm>
              <a:off x="10001250" y="7023100"/>
              <a:ext cx="47403" cy="203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155" h="21600" fill="norm" stroke="1" extrusionOk="0">
                  <a:moveTo>
                    <a:pt x="0" y="0"/>
                  </a:moveTo>
                  <a:cubicBezTo>
                    <a:pt x="9000" y="3600"/>
                    <a:pt x="18000" y="7200"/>
                    <a:pt x="19800" y="10687"/>
                  </a:cubicBezTo>
                  <a:cubicBezTo>
                    <a:pt x="21600" y="14175"/>
                    <a:pt x="16200" y="17550"/>
                    <a:pt x="11700" y="19350"/>
                  </a:cubicBezTo>
                  <a:cubicBezTo>
                    <a:pt x="7200" y="21150"/>
                    <a:pt x="3600" y="2137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6" name="Line"/>
            <p:cNvSpPr/>
            <p:nvPr/>
          </p:nvSpPr>
          <p:spPr>
            <a:xfrm>
              <a:off x="10210800" y="6889750"/>
              <a:ext cx="635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7" name="Line"/>
            <p:cNvSpPr/>
            <p:nvPr/>
          </p:nvSpPr>
          <p:spPr>
            <a:xfrm>
              <a:off x="10353180" y="6616700"/>
              <a:ext cx="238621" cy="3162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0" h="21513" fill="norm" stroke="1" extrusionOk="0">
                  <a:moveTo>
                    <a:pt x="15676" y="0"/>
                  </a:moveTo>
                  <a:cubicBezTo>
                    <a:pt x="13213" y="1584"/>
                    <a:pt x="10749" y="3168"/>
                    <a:pt x="8476" y="4464"/>
                  </a:cubicBezTo>
                  <a:cubicBezTo>
                    <a:pt x="6202" y="5760"/>
                    <a:pt x="4118" y="6768"/>
                    <a:pt x="2602" y="7416"/>
                  </a:cubicBezTo>
                  <a:cubicBezTo>
                    <a:pt x="1086" y="8064"/>
                    <a:pt x="139" y="8352"/>
                    <a:pt x="44" y="8712"/>
                  </a:cubicBezTo>
                  <a:cubicBezTo>
                    <a:pt x="-51" y="9072"/>
                    <a:pt x="707" y="9504"/>
                    <a:pt x="2792" y="9720"/>
                  </a:cubicBezTo>
                  <a:cubicBezTo>
                    <a:pt x="4876" y="9936"/>
                    <a:pt x="8286" y="9936"/>
                    <a:pt x="10465" y="10008"/>
                  </a:cubicBezTo>
                  <a:cubicBezTo>
                    <a:pt x="12644" y="10080"/>
                    <a:pt x="13592" y="10224"/>
                    <a:pt x="14065" y="10656"/>
                  </a:cubicBezTo>
                  <a:cubicBezTo>
                    <a:pt x="14539" y="11088"/>
                    <a:pt x="14539" y="11808"/>
                    <a:pt x="12928" y="13032"/>
                  </a:cubicBezTo>
                  <a:cubicBezTo>
                    <a:pt x="11318" y="14256"/>
                    <a:pt x="8097" y="15984"/>
                    <a:pt x="6013" y="17064"/>
                  </a:cubicBezTo>
                  <a:cubicBezTo>
                    <a:pt x="3928" y="18144"/>
                    <a:pt x="2981" y="18576"/>
                    <a:pt x="1939" y="19224"/>
                  </a:cubicBezTo>
                  <a:cubicBezTo>
                    <a:pt x="897" y="19872"/>
                    <a:pt x="-240" y="20736"/>
                    <a:pt x="44" y="21168"/>
                  </a:cubicBezTo>
                  <a:cubicBezTo>
                    <a:pt x="328" y="21600"/>
                    <a:pt x="2034" y="21600"/>
                    <a:pt x="5255" y="21312"/>
                  </a:cubicBezTo>
                  <a:cubicBezTo>
                    <a:pt x="8476" y="21024"/>
                    <a:pt x="13213" y="20448"/>
                    <a:pt x="16149" y="20088"/>
                  </a:cubicBezTo>
                  <a:cubicBezTo>
                    <a:pt x="19086" y="19728"/>
                    <a:pt x="20223" y="19584"/>
                    <a:pt x="21360" y="1944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8" name="Line"/>
            <p:cNvSpPr/>
            <p:nvPr/>
          </p:nvSpPr>
          <p:spPr>
            <a:xfrm>
              <a:off x="10626101" y="6641536"/>
              <a:ext cx="137149" cy="2736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89" h="21478" fill="norm" stroke="1" extrusionOk="0">
                  <a:moveTo>
                    <a:pt x="20889" y="543"/>
                  </a:moveTo>
                  <a:cubicBezTo>
                    <a:pt x="17988" y="210"/>
                    <a:pt x="15086" y="-122"/>
                    <a:pt x="12990" y="44"/>
                  </a:cubicBezTo>
                  <a:cubicBezTo>
                    <a:pt x="10895" y="210"/>
                    <a:pt x="9605" y="875"/>
                    <a:pt x="7671" y="2869"/>
                  </a:cubicBezTo>
                  <a:cubicBezTo>
                    <a:pt x="5737" y="4863"/>
                    <a:pt x="3158" y="8186"/>
                    <a:pt x="1546" y="11176"/>
                  </a:cubicBezTo>
                  <a:cubicBezTo>
                    <a:pt x="-66" y="14167"/>
                    <a:pt x="-711" y="16826"/>
                    <a:pt x="1062" y="18487"/>
                  </a:cubicBezTo>
                  <a:cubicBezTo>
                    <a:pt x="2835" y="20149"/>
                    <a:pt x="7026" y="20813"/>
                    <a:pt x="11217" y="214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49" name="Line"/>
            <p:cNvSpPr/>
            <p:nvPr/>
          </p:nvSpPr>
          <p:spPr>
            <a:xfrm>
              <a:off x="10712177" y="6636698"/>
              <a:ext cx="142291" cy="2784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44" h="21527" fill="norm" stroke="1" extrusionOk="0">
                  <a:moveTo>
                    <a:pt x="12249" y="6800"/>
                  </a:moveTo>
                  <a:cubicBezTo>
                    <a:pt x="10997" y="7291"/>
                    <a:pt x="9744" y="7782"/>
                    <a:pt x="8805" y="9745"/>
                  </a:cubicBezTo>
                  <a:cubicBezTo>
                    <a:pt x="7866" y="11709"/>
                    <a:pt x="7240" y="15145"/>
                    <a:pt x="6770" y="17272"/>
                  </a:cubicBezTo>
                  <a:cubicBezTo>
                    <a:pt x="6301" y="19400"/>
                    <a:pt x="5988" y="20218"/>
                    <a:pt x="5831" y="19972"/>
                  </a:cubicBezTo>
                  <a:cubicBezTo>
                    <a:pt x="5675" y="19727"/>
                    <a:pt x="5675" y="18418"/>
                    <a:pt x="5831" y="15800"/>
                  </a:cubicBezTo>
                  <a:cubicBezTo>
                    <a:pt x="5988" y="13182"/>
                    <a:pt x="6301" y="9254"/>
                    <a:pt x="6770" y="6636"/>
                  </a:cubicBezTo>
                  <a:cubicBezTo>
                    <a:pt x="7240" y="4018"/>
                    <a:pt x="7866" y="2709"/>
                    <a:pt x="8649" y="1727"/>
                  </a:cubicBezTo>
                  <a:cubicBezTo>
                    <a:pt x="9431" y="745"/>
                    <a:pt x="10370" y="91"/>
                    <a:pt x="11466" y="9"/>
                  </a:cubicBezTo>
                  <a:cubicBezTo>
                    <a:pt x="12562" y="-73"/>
                    <a:pt x="13814" y="418"/>
                    <a:pt x="15849" y="2218"/>
                  </a:cubicBezTo>
                  <a:cubicBezTo>
                    <a:pt x="17884" y="4018"/>
                    <a:pt x="20701" y="7127"/>
                    <a:pt x="21014" y="9991"/>
                  </a:cubicBezTo>
                  <a:cubicBezTo>
                    <a:pt x="21327" y="12854"/>
                    <a:pt x="19136" y="15472"/>
                    <a:pt x="16005" y="17272"/>
                  </a:cubicBezTo>
                  <a:cubicBezTo>
                    <a:pt x="12875" y="19072"/>
                    <a:pt x="8805" y="20054"/>
                    <a:pt x="5675" y="20627"/>
                  </a:cubicBezTo>
                  <a:cubicBezTo>
                    <a:pt x="2544" y="21200"/>
                    <a:pt x="353" y="21363"/>
                    <a:pt x="40" y="21445"/>
                  </a:cubicBezTo>
                  <a:cubicBezTo>
                    <a:pt x="-273" y="21527"/>
                    <a:pt x="1292" y="21527"/>
                    <a:pt x="2857" y="2152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0" name="Line"/>
            <p:cNvSpPr/>
            <p:nvPr/>
          </p:nvSpPr>
          <p:spPr>
            <a:xfrm>
              <a:off x="10852149" y="6896099"/>
              <a:ext cx="6351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1" name="Line"/>
            <p:cNvSpPr/>
            <p:nvPr/>
          </p:nvSpPr>
          <p:spPr>
            <a:xfrm>
              <a:off x="10871200" y="6819900"/>
              <a:ext cx="38100" cy="350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019" fill="norm" stroke="1" extrusionOk="0">
                  <a:moveTo>
                    <a:pt x="21600" y="3812"/>
                  </a:moveTo>
                  <a:cubicBezTo>
                    <a:pt x="15600" y="5082"/>
                    <a:pt x="9600" y="6353"/>
                    <a:pt x="6000" y="10165"/>
                  </a:cubicBezTo>
                  <a:cubicBezTo>
                    <a:pt x="2400" y="13976"/>
                    <a:pt x="1200" y="20329"/>
                    <a:pt x="3000" y="20965"/>
                  </a:cubicBezTo>
                  <a:cubicBezTo>
                    <a:pt x="4800" y="21600"/>
                    <a:pt x="9600" y="16518"/>
                    <a:pt x="9600" y="12071"/>
                  </a:cubicBezTo>
                  <a:cubicBezTo>
                    <a:pt x="9600" y="7624"/>
                    <a:pt x="4800" y="3812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2" name="Line"/>
            <p:cNvSpPr/>
            <p:nvPr/>
          </p:nvSpPr>
          <p:spPr>
            <a:xfrm>
              <a:off x="10998200" y="6819900"/>
              <a:ext cx="120650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3" name="Line"/>
            <p:cNvSpPr/>
            <p:nvPr/>
          </p:nvSpPr>
          <p:spPr>
            <a:xfrm>
              <a:off x="11214100" y="6718300"/>
              <a:ext cx="19050" cy="196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200" y="6039"/>
                    <a:pt x="16800" y="12077"/>
                    <a:pt x="13200" y="15677"/>
                  </a:cubicBezTo>
                  <a:cubicBezTo>
                    <a:pt x="9600" y="19277"/>
                    <a:pt x="4800" y="2043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4" name="Line"/>
            <p:cNvSpPr/>
            <p:nvPr/>
          </p:nvSpPr>
          <p:spPr>
            <a:xfrm>
              <a:off x="11214100" y="6660620"/>
              <a:ext cx="123589" cy="2799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0" h="21318" fill="norm" stroke="1" extrusionOk="0">
                  <a:moveTo>
                    <a:pt x="4320" y="3425"/>
                  </a:moveTo>
                  <a:cubicBezTo>
                    <a:pt x="5040" y="2297"/>
                    <a:pt x="5760" y="1169"/>
                    <a:pt x="7020" y="524"/>
                  </a:cubicBezTo>
                  <a:cubicBezTo>
                    <a:pt x="8280" y="-121"/>
                    <a:pt x="10080" y="-282"/>
                    <a:pt x="12600" y="685"/>
                  </a:cubicBezTo>
                  <a:cubicBezTo>
                    <a:pt x="15120" y="1652"/>
                    <a:pt x="18360" y="3748"/>
                    <a:pt x="19980" y="6246"/>
                  </a:cubicBezTo>
                  <a:cubicBezTo>
                    <a:pt x="21600" y="8745"/>
                    <a:pt x="21600" y="11646"/>
                    <a:pt x="18000" y="14225"/>
                  </a:cubicBezTo>
                  <a:cubicBezTo>
                    <a:pt x="14400" y="16805"/>
                    <a:pt x="7200" y="19061"/>
                    <a:pt x="0" y="2131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5" name="Line"/>
            <p:cNvSpPr/>
            <p:nvPr/>
          </p:nvSpPr>
          <p:spPr>
            <a:xfrm>
              <a:off x="11173555" y="6608147"/>
              <a:ext cx="180246" cy="339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8" h="20381" fill="norm" stroke="1" extrusionOk="0">
                  <a:moveTo>
                    <a:pt x="290" y="20381"/>
                  </a:moveTo>
                  <a:cubicBezTo>
                    <a:pt x="39" y="14028"/>
                    <a:pt x="-212" y="7675"/>
                    <a:pt x="290" y="3863"/>
                  </a:cubicBezTo>
                  <a:cubicBezTo>
                    <a:pt x="793" y="52"/>
                    <a:pt x="2048" y="-1219"/>
                    <a:pt x="5690" y="1322"/>
                  </a:cubicBezTo>
                  <a:cubicBezTo>
                    <a:pt x="9332" y="3863"/>
                    <a:pt x="15360" y="10216"/>
                    <a:pt x="21388" y="1656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6" name="Line"/>
            <p:cNvSpPr/>
            <p:nvPr/>
          </p:nvSpPr>
          <p:spPr>
            <a:xfrm>
              <a:off x="11455399" y="6508199"/>
              <a:ext cx="146051" cy="1212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24" fill="norm" stroke="1" extrusionOk="0">
                  <a:moveTo>
                    <a:pt x="0" y="3448"/>
                  </a:moveTo>
                  <a:cubicBezTo>
                    <a:pt x="939" y="1958"/>
                    <a:pt x="1878" y="469"/>
                    <a:pt x="3130" y="96"/>
                  </a:cubicBezTo>
                  <a:cubicBezTo>
                    <a:pt x="4383" y="-276"/>
                    <a:pt x="5948" y="469"/>
                    <a:pt x="7513" y="1586"/>
                  </a:cubicBezTo>
                  <a:cubicBezTo>
                    <a:pt x="9078" y="2703"/>
                    <a:pt x="10643" y="4193"/>
                    <a:pt x="10957" y="6614"/>
                  </a:cubicBezTo>
                  <a:cubicBezTo>
                    <a:pt x="11270" y="9034"/>
                    <a:pt x="10330" y="12386"/>
                    <a:pt x="9078" y="14621"/>
                  </a:cubicBezTo>
                  <a:cubicBezTo>
                    <a:pt x="7826" y="16855"/>
                    <a:pt x="6261" y="17972"/>
                    <a:pt x="6417" y="18717"/>
                  </a:cubicBezTo>
                  <a:cubicBezTo>
                    <a:pt x="6574" y="19462"/>
                    <a:pt x="8452" y="19834"/>
                    <a:pt x="11270" y="20207"/>
                  </a:cubicBezTo>
                  <a:cubicBezTo>
                    <a:pt x="14087" y="20579"/>
                    <a:pt x="17843" y="20952"/>
                    <a:pt x="21600" y="213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7" name="Line"/>
            <p:cNvSpPr/>
            <p:nvPr/>
          </p:nvSpPr>
          <p:spPr>
            <a:xfrm>
              <a:off x="11366500" y="6750050"/>
              <a:ext cx="77230" cy="279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40" h="21600" fill="norm" stroke="1" extrusionOk="0">
                  <a:moveTo>
                    <a:pt x="8526" y="0"/>
                  </a:moveTo>
                  <a:cubicBezTo>
                    <a:pt x="13074" y="1800"/>
                    <a:pt x="17621" y="3600"/>
                    <a:pt x="19611" y="5973"/>
                  </a:cubicBezTo>
                  <a:cubicBezTo>
                    <a:pt x="21600" y="8345"/>
                    <a:pt x="21032" y="11291"/>
                    <a:pt x="17337" y="13991"/>
                  </a:cubicBezTo>
                  <a:cubicBezTo>
                    <a:pt x="13642" y="16691"/>
                    <a:pt x="6821" y="19145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8" name="Line"/>
            <p:cNvSpPr/>
            <p:nvPr/>
          </p:nvSpPr>
          <p:spPr>
            <a:xfrm>
              <a:off x="1663700" y="5766064"/>
              <a:ext cx="881653" cy="1111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6" h="21396" fill="norm" stroke="1" extrusionOk="0">
                  <a:moveTo>
                    <a:pt x="0" y="13398"/>
                  </a:moveTo>
                  <a:cubicBezTo>
                    <a:pt x="1761" y="12583"/>
                    <a:pt x="3522" y="11768"/>
                    <a:pt x="5335" y="10545"/>
                  </a:cubicBezTo>
                  <a:cubicBezTo>
                    <a:pt x="7148" y="9323"/>
                    <a:pt x="9013" y="7692"/>
                    <a:pt x="10955" y="6266"/>
                  </a:cubicBezTo>
                  <a:cubicBezTo>
                    <a:pt x="12898" y="4840"/>
                    <a:pt x="14918" y="3617"/>
                    <a:pt x="16601" y="2802"/>
                  </a:cubicBezTo>
                  <a:cubicBezTo>
                    <a:pt x="18285" y="1987"/>
                    <a:pt x="19632" y="1579"/>
                    <a:pt x="20460" y="1172"/>
                  </a:cubicBezTo>
                  <a:cubicBezTo>
                    <a:pt x="21289" y="764"/>
                    <a:pt x="21600" y="357"/>
                    <a:pt x="21574" y="153"/>
                  </a:cubicBezTo>
                  <a:cubicBezTo>
                    <a:pt x="21548" y="-51"/>
                    <a:pt x="21186" y="-51"/>
                    <a:pt x="19942" y="153"/>
                  </a:cubicBezTo>
                  <a:cubicBezTo>
                    <a:pt x="18699" y="357"/>
                    <a:pt x="16576" y="764"/>
                    <a:pt x="14478" y="2394"/>
                  </a:cubicBezTo>
                  <a:cubicBezTo>
                    <a:pt x="12380" y="4024"/>
                    <a:pt x="10308" y="6877"/>
                    <a:pt x="8365" y="9934"/>
                  </a:cubicBezTo>
                  <a:cubicBezTo>
                    <a:pt x="6423" y="12991"/>
                    <a:pt x="4610" y="16251"/>
                    <a:pt x="3574" y="18289"/>
                  </a:cubicBezTo>
                  <a:cubicBezTo>
                    <a:pt x="2538" y="20326"/>
                    <a:pt x="2279" y="21141"/>
                    <a:pt x="2460" y="21345"/>
                  </a:cubicBezTo>
                  <a:cubicBezTo>
                    <a:pt x="2642" y="21549"/>
                    <a:pt x="3263" y="21141"/>
                    <a:pt x="4506" y="20123"/>
                  </a:cubicBezTo>
                  <a:cubicBezTo>
                    <a:pt x="5750" y="19104"/>
                    <a:pt x="7614" y="17474"/>
                    <a:pt x="9453" y="16251"/>
                  </a:cubicBezTo>
                  <a:cubicBezTo>
                    <a:pt x="11292" y="15028"/>
                    <a:pt x="13105" y="14213"/>
                    <a:pt x="14866" y="12991"/>
                  </a:cubicBezTo>
                  <a:cubicBezTo>
                    <a:pt x="16627" y="11768"/>
                    <a:pt x="18337" y="10138"/>
                    <a:pt x="20046" y="85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59" name="Line"/>
            <p:cNvSpPr/>
            <p:nvPr/>
          </p:nvSpPr>
          <p:spPr>
            <a:xfrm>
              <a:off x="2099733" y="5835650"/>
              <a:ext cx="218017" cy="3629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09" fill="norm" stroke="1" extrusionOk="0">
                  <a:moveTo>
                    <a:pt x="7130" y="0"/>
                  </a:moveTo>
                  <a:cubicBezTo>
                    <a:pt x="6501" y="3995"/>
                    <a:pt x="5872" y="7991"/>
                    <a:pt x="5033" y="11050"/>
                  </a:cubicBezTo>
                  <a:cubicBezTo>
                    <a:pt x="4194" y="14109"/>
                    <a:pt x="3146" y="16231"/>
                    <a:pt x="2097" y="17854"/>
                  </a:cubicBezTo>
                  <a:cubicBezTo>
                    <a:pt x="1049" y="19477"/>
                    <a:pt x="0" y="20601"/>
                    <a:pt x="0" y="21101"/>
                  </a:cubicBezTo>
                  <a:cubicBezTo>
                    <a:pt x="0" y="21600"/>
                    <a:pt x="1049" y="21475"/>
                    <a:pt x="4823" y="20851"/>
                  </a:cubicBezTo>
                  <a:cubicBezTo>
                    <a:pt x="8598" y="20227"/>
                    <a:pt x="15099" y="19103"/>
                    <a:pt x="21600" y="179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0" name="Line"/>
            <p:cNvSpPr/>
            <p:nvPr/>
          </p:nvSpPr>
          <p:spPr>
            <a:xfrm>
              <a:off x="2343150" y="6076950"/>
              <a:ext cx="95753" cy="146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2" h="21600" fill="norm" stroke="1" extrusionOk="0">
                  <a:moveTo>
                    <a:pt x="4226" y="0"/>
                  </a:moveTo>
                  <a:cubicBezTo>
                    <a:pt x="8452" y="1565"/>
                    <a:pt x="12678" y="3130"/>
                    <a:pt x="15730" y="4383"/>
                  </a:cubicBezTo>
                  <a:cubicBezTo>
                    <a:pt x="18783" y="5635"/>
                    <a:pt x="20661" y="6574"/>
                    <a:pt x="21130" y="7826"/>
                  </a:cubicBezTo>
                  <a:cubicBezTo>
                    <a:pt x="21600" y="9078"/>
                    <a:pt x="20661" y="10643"/>
                    <a:pt x="16904" y="12991"/>
                  </a:cubicBezTo>
                  <a:cubicBezTo>
                    <a:pt x="13148" y="15339"/>
                    <a:pt x="6574" y="1847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1" name="Line"/>
            <p:cNvSpPr/>
            <p:nvPr/>
          </p:nvSpPr>
          <p:spPr>
            <a:xfrm>
              <a:off x="2561943" y="6076950"/>
              <a:ext cx="9808" cy="203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7055" y="0"/>
                  </a:moveTo>
                  <a:cubicBezTo>
                    <a:pt x="2735" y="5625"/>
                    <a:pt x="-1585" y="11250"/>
                    <a:pt x="575" y="14850"/>
                  </a:cubicBezTo>
                  <a:cubicBezTo>
                    <a:pt x="2735" y="18450"/>
                    <a:pt x="11375" y="20025"/>
                    <a:pt x="2001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2" name="Line"/>
            <p:cNvSpPr/>
            <p:nvPr/>
          </p:nvSpPr>
          <p:spPr>
            <a:xfrm>
              <a:off x="2540000" y="6011638"/>
              <a:ext cx="168329" cy="293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2" h="21423" fill="norm" stroke="1" extrusionOk="0">
                  <a:moveTo>
                    <a:pt x="0" y="1983"/>
                  </a:moveTo>
                  <a:cubicBezTo>
                    <a:pt x="810" y="1212"/>
                    <a:pt x="1620" y="440"/>
                    <a:pt x="4455" y="132"/>
                  </a:cubicBezTo>
                  <a:cubicBezTo>
                    <a:pt x="7290" y="-177"/>
                    <a:pt x="12150" y="-23"/>
                    <a:pt x="15660" y="1443"/>
                  </a:cubicBezTo>
                  <a:cubicBezTo>
                    <a:pt x="19170" y="2909"/>
                    <a:pt x="21330" y="5686"/>
                    <a:pt x="21465" y="8386"/>
                  </a:cubicBezTo>
                  <a:cubicBezTo>
                    <a:pt x="21600" y="11086"/>
                    <a:pt x="19710" y="13709"/>
                    <a:pt x="16200" y="15869"/>
                  </a:cubicBezTo>
                  <a:cubicBezTo>
                    <a:pt x="12690" y="18029"/>
                    <a:pt x="7560" y="19726"/>
                    <a:pt x="2430" y="214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3" name="Line"/>
            <p:cNvSpPr/>
            <p:nvPr/>
          </p:nvSpPr>
          <p:spPr>
            <a:xfrm>
              <a:off x="2724150" y="6273800"/>
              <a:ext cx="31750" cy="120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4" name="Line"/>
            <p:cNvSpPr/>
            <p:nvPr/>
          </p:nvSpPr>
          <p:spPr>
            <a:xfrm>
              <a:off x="3054350" y="5876655"/>
              <a:ext cx="762000" cy="542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0" fill="norm" stroke="1" extrusionOk="0">
                  <a:moveTo>
                    <a:pt x="0" y="21290"/>
                  </a:moveTo>
                  <a:cubicBezTo>
                    <a:pt x="1680" y="17136"/>
                    <a:pt x="3360" y="12982"/>
                    <a:pt x="5190" y="9659"/>
                  </a:cubicBezTo>
                  <a:cubicBezTo>
                    <a:pt x="7020" y="6336"/>
                    <a:pt x="9000" y="3844"/>
                    <a:pt x="11370" y="2182"/>
                  </a:cubicBezTo>
                  <a:cubicBezTo>
                    <a:pt x="13740" y="521"/>
                    <a:pt x="16500" y="-310"/>
                    <a:pt x="18270" y="105"/>
                  </a:cubicBezTo>
                  <a:cubicBezTo>
                    <a:pt x="20040" y="521"/>
                    <a:pt x="20820" y="2182"/>
                    <a:pt x="21600" y="38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5" name="Line"/>
            <p:cNvSpPr/>
            <p:nvPr/>
          </p:nvSpPr>
          <p:spPr>
            <a:xfrm>
              <a:off x="3308350" y="5892800"/>
              <a:ext cx="393700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600" y="17486"/>
                    <a:pt x="7200" y="13371"/>
                    <a:pt x="10800" y="9771"/>
                  </a:cubicBezTo>
                  <a:cubicBezTo>
                    <a:pt x="14400" y="6171"/>
                    <a:pt x="18000" y="3086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6" name="Line"/>
            <p:cNvSpPr/>
            <p:nvPr/>
          </p:nvSpPr>
          <p:spPr>
            <a:xfrm>
              <a:off x="3449792" y="5988050"/>
              <a:ext cx="239558" cy="221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8" h="21517" fill="norm" stroke="1" extrusionOk="0">
                  <a:moveTo>
                    <a:pt x="7171" y="0"/>
                  </a:moveTo>
                  <a:cubicBezTo>
                    <a:pt x="5481" y="4937"/>
                    <a:pt x="3790" y="9874"/>
                    <a:pt x="2663" y="12857"/>
                  </a:cubicBezTo>
                  <a:cubicBezTo>
                    <a:pt x="1536" y="15840"/>
                    <a:pt x="973" y="16869"/>
                    <a:pt x="503" y="18000"/>
                  </a:cubicBezTo>
                  <a:cubicBezTo>
                    <a:pt x="34" y="19131"/>
                    <a:pt x="-342" y="20366"/>
                    <a:pt x="503" y="20983"/>
                  </a:cubicBezTo>
                  <a:cubicBezTo>
                    <a:pt x="1348" y="21600"/>
                    <a:pt x="3415" y="21600"/>
                    <a:pt x="7077" y="21394"/>
                  </a:cubicBezTo>
                  <a:cubicBezTo>
                    <a:pt x="10740" y="21189"/>
                    <a:pt x="15999" y="20777"/>
                    <a:pt x="21258" y="203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7" name="Line"/>
            <p:cNvSpPr/>
            <p:nvPr/>
          </p:nvSpPr>
          <p:spPr>
            <a:xfrm>
              <a:off x="3657600" y="6134100"/>
              <a:ext cx="80752" cy="139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01" h="21600" fill="norm" stroke="1" extrusionOk="0">
                  <a:moveTo>
                    <a:pt x="0" y="0"/>
                  </a:moveTo>
                  <a:cubicBezTo>
                    <a:pt x="5400" y="1636"/>
                    <a:pt x="10800" y="3273"/>
                    <a:pt x="14850" y="4909"/>
                  </a:cubicBezTo>
                  <a:cubicBezTo>
                    <a:pt x="18900" y="6545"/>
                    <a:pt x="21600" y="8182"/>
                    <a:pt x="20250" y="10964"/>
                  </a:cubicBezTo>
                  <a:cubicBezTo>
                    <a:pt x="18900" y="13745"/>
                    <a:pt x="13500" y="17673"/>
                    <a:pt x="81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8" name="Line"/>
            <p:cNvSpPr/>
            <p:nvPr/>
          </p:nvSpPr>
          <p:spPr>
            <a:xfrm>
              <a:off x="3892549" y="6076950"/>
              <a:ext cx="38101" cy="222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800" y="4731"/>
                    <a:pt x="12000" y="9463"/>
                    <a:pt x="9000" y="12960"/>
                  </a:cubicBezTo>
                  <a:cubicBezTo>
                    <a:pt x="6000" y="16457"/>
                    <a:pt x="4800" y="18720"/>
                    <a:pt x="3600" y="19954"/>
                  </a:cubicBezTo>
                  <a:cubicBezTo>
                    <a:pt x="2400" y="21189"/>
                    <a:pt x="1200" y="21394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69" name="Line"/>
            <p:cNvSpPr/>
            <p:nvPr/>
          </p:nvSpPr>
          <p:spPr>
            <a:xfrm>
              <a:off x="3874495" y="6021916"/>
              <a:ext cx="151941" cy="2582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01" h="21600" fill="norm" stroke="1" extrusionOk="0">
                  <a:moveTo>
                    <a:pt x="719" y="8852"/>
                  </a:moveTo>
                  <a:cubicBezTo>
                    <a:pt x="150" y="6728"/>
                    <a:pt x="-418" y="4603"/>
                    <a:pt x="435" y="2921"/>
                  </a:cubicBezTo>
                  <a:cubicBezTo>
                    <a:pt x="1287" y="1239"/>
                    <a:pt x="3561" y="0"/>
                    <a:pt x="6687" y="0"/>
                  </a:cubicBezTo>
                  <a:cubicBezTo>
                    <a:pt x="9814" y="0"/>
                    <a:pt x="13793" y="1239"/>
                    <a:pt x="16635" y="3895"/>
                  </a:cubicBezTo>
                  <a:cubicBezTo>
                    <a:pt x="19477" y="6551"/>
                    <a:pt x="21182" y="10623"/>
                    <a:pt x="20045" y="13721"/>
                  </a:cubicBezTo>
                  <a:cubicBezTo>
                    <a:pt x="18908" y="16820"/>
                    <a:pt x="14929" y="18944"/>
                    <a:pt x="11235" y="20095"/>
                  </a:cubicBezTo>
                  <a:cubicBezTo>
                    <a:pt x="7540" y="21246"/>
                    <a:pt x="4129" y="21423"/>
                    <a:pt x="71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0" name="Line"/>
            <p:cNvSpPr/>
            <p:nvPr/>
          </p:nvSpPr>
          <p:spPr>
            <a:xfrm>
              <a:off x="4025899" y="6240043"/>
              <a:ext cx="120651" cy="777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76" fill="norm" stroke="1" extrusionOk="0">
                  <a:moveTo>
                    <a:pt x="0" y="7360"/>
                  </a:moveTo>
                  <a:cubicBezTo>
                    <a:pt x="1137" y="5086"/>
                    <a:pt x="2274" y="2813"/>
                    <a:pt x="3789" y="1391"/>
                  </a:cubicBezTo>
                  <a:cubicBezTo>
                    <a:pt x="5305" y="-30"/>
                    <a:pt x="7200" y="-598"/>
                    <a:pt x="8716" y="823"/>
                  </a:cubicBezTo>
                  <a:cubicBezTo>
                    <a:pt x="10232" y="2244"/>
                    <a:pt x="11368" y="5655"/>
                    <a:pt x="11179" y="8213"/>
                  </a:cubicBezTo>
                  <a:cubicBezTo>
                    <a:pt x="10989" y="10770"/>
                    <a:pt x="9474" y="12476"/>
                    <a:pt x="7768" y="14465"/>
                  </a:cubicBezTo>
                  <a:cubicBezTo>
                    <a:pt x="6063" y="16455"/>
                    <a:pt x="4168" y="18728"/>
                    <a:pt x="4168" y="19865"/>
                  </a:cubicBezTo>
                  <a:cubicBezTo>
                    <a:pt x="4168" y="21002"/>
                    <a:pt x="6063" y="21002"/>
                    <a:pt x="9284" y="20718"/>
                  </a:cubicBezTo>
                  <a:cubicBezTo>
                    <a:pt x="12505" y="20434"/>
                    <a:pt x="17053" y="19865"/>
                    <a:pt x="21600" y="1929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1" name="Line"/>
            <p:cNvSpPr/>
            <p:nvPr/>
          </p:nvSpPr>
          <p:spPr>
            <a:xfrm>
              <a:off x="2501747" y="7650106"/>
              <a:ext cx="265907" cy="5096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9" h="21491" fill="norm" stroke="1" extrusionOk="0">
                  <a:moveTo>
                    <a:pt x="7100" y="2212"/>
                  </a:moveTo>
                  <a:cubicBezTo>
                    <a:pt x="6425" y="2479"/>
                    <a:pt x="5750" y="2747"/>
                    <a:pt x="5075" y="3060"/>
                  </a:cubicBezTo>
                  <a:cubicBezTo>
                    <a:pt x="4400" y="3372"/>
                    <a:pt x="3725" y="3729"/>
                    <a:pt x="3050" y="3774"/>
                  </a:cubicBezTo>
                  <a:cubicBezTo>
                    <a:pt x="2375" y="3818"/>
                    <a:pt x="1700" y="3551"/>
                    <a:pt x="1363" y="3149"/>
                  </a:cubicBezTo>
                  <a:cubicBezTo>
                    <a:pt x="1025" y="2747"/>
                    <a:pt x="1025" y="2212"/>
                    <a:pt x="1784" y="1676"/>
                  </a:cubicBezTo>
                  <a:cubicBezTo>
                    <a:pt x="2544" y="1141"/>
                    <a:pt x="4063" y="605"/>
                    <a:pt x="5244" y="293"/>
                  </a:cubicBezTo>
                  <a:cubicBezTo>
                    <a:pt x="6425" y="-20"/>
                    <a:pt x="7269" y="-109"/>
                    <a:pt x="7944" y="159"/>
                  </a:cubicBezTo>
                  <a:cubicBezTo>
                    <a:pt x="8619" y="427"/>
                    <a:pt x="9125" y="1051"/>
                    <a:pt x="9041" y="2658"/>
                  </a:cubicBezTo>
                  <a:cubicBezTo>
                    <a:pt x="8956" y="4265"/>
                    <a:pt x="8281" y="6853"/>
                    <a:pt x="7184" y="8817"/>
                  </a:cubicBezTo>
                  <a:cubicBezTo>
                    <a:pt x="6088" y="10780"/>
                    <a:pt x="4569" y="12119"/>
                    <a:pt x="3303" y="12789"/>
                  </a:cubicBezTo>
                  <a:cubicBezTo>
                    <a:pt x="2038" y="13458"/>
                    <a:pt x="1025" y="13458"/>
                    <a:pt x="434" y="13190"/>
                  </a:cubicBezTo>
                  <a:cubicBezTo>
                    <a:pt x="-156" y="12922"/>
                    <a:pt x="-325" y="12387"/>
                    <a:pt x="1109" y="11450"/>
                  </a:cubicBezTo>
                  <a:cubicBezTo>
                    <a:pt x="2544" y="10512"/>
                    <a:pt x="5581" y="9174"/>
                    <a:pt x="8956" y="7478"/>
                  </a:cubicBezTo>
                  <a:cubicBezTo>
                    <a:pt x="12331" y="5782"/>
                    <a:pt x="16044" y="3729"/>
                    <a:pt x="18237" y="2435"/>
                  </a:cubicBezTo>
                  <a:cubicBezTo>
                    <a:pt x="20431" y="1141"/>
                    <a:pt x="21106" y="605"/>
                    <a:pt x="21191" y="516"/>
                  </a:cubicBezTo>
                  <a:cubicBezTo>
                    <a:pt x="21275" y="427"/>
                    <a:pt x="20769" y="784"/>
                    <a:pt x="19334" y="2256"/>
                  </a:cubicBezTo>
                  <a:cubicBezTo>
                    <a:pt x="17900" y="3729"/>
                    <a:pt x="15538" y="6317"/>
                    <a:pt x="13934" y="9397"/>
                  </a:cubicBezTo>
                  <a:cubicBezTo>
                    <a:pt x="12331" y="12476"/>
                    <a:pt x="11488" y="16046"/>
                    <a:pt x="11234" y="18144"/>
                  </a:cubicBezTo>
                  <a:cubicBezTo>
                    <a:pt x="10981" y="20241"/>
                    <a:pt x="11319" y="20866"/>
                    <a:pt x="11656" y="214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2" name="Line"/>
            <p:cNvSpPr/>
            <p:nvPr/>
          </p:nvSpPr>
          <p:spPr>
            <a:xfrm>
              <a:off x="2706264" y="7931150"/>
              <a:ext cx="182987" cy="215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19" h="21600" fill="norm" stroke="1" extrusionOk="0">
                  <a:moveTo>
                    <a:pt x="2810" y="21600"/>
                  </a:moveTo>
                  <a:cubicBezTo>
                    <a:pt x="4037" y="16941"/>
                    <a:pt x="5264" y="12282"/>
                    <a:pt x="5142" y="9000"/>
                  </a:cubicBezTo>
                  <a:cubicBezTo>
                    <a:pt x="5019" y="5718"/>
                    <a:pt x="3546" y="3812"/>
                    <a:pt x="2196" y="2753"/>
                  </a:cubicBezTo>
                  <a:cubicBezTo>
                    <a:pt x="846" y="1694"/>
                    <a:pt x="-381" y="1482"/>
                    <a:pt x="110" y="1376"/>
                  </a:cubicBezTo>
                  <a:cubicBezTo>
                    <a:pt x="601" y="1271"/>
                    <a:pt x="2810" y="1271"/>
                    <a:pt x="6614" y="1059"/>
                  </a:cubicBezTo>
                  <a:cubicBezTo>
                    <a:pt x="10419" y="847"/>
                    <a:pt x="15819" y="424"/>
                    <a:pt x="2121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3" name="Line"/>
            <p:cNvSpPr/>
            <p:nvPr/>
          </p:nvSpPr>
          <p:spPr>
            <a:xfrm>
              <a:off x="3391541" y="7639050"/>
              <a:ext cx="18409" cy="381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73" h="21600" fill="norm" stroke="1" extrusionOk="0">
                  <a:moveTo>
                    <a:pt x="20873" y="0"/>
                  </a:moveTo>
                  <a:cubicBezTo>
                    <a:pt x="13673" y="2040"/>
                    <a:pt x="6473" y="4080"/>
                    <a:pt x="2873" y="7320"/>
                  </a:cubicBezTo>
                  <a:cubicBezTo>
                    <a:pt x="-727" y="10560"/>
                    <a:pt x="-727" y="15000"/>
                    <a:pt x="1673" y="17580"/>
                  </a:cubicBezTo>
                  <a:cubicBezTo>
                    <a:pt x="4073" y="20160"/>
                    <a:pt x="8873" y="20880"/>
                    <a:pt x="1367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4" name="Line"/>
            <p:cNvSpPr/>
            <p:nvPr/>
          </p:nvSpPr>
          <p:spPr>
            <a:xfrm>
              <a:off x="3509433" y="7753350"/>
              <a:ext cx="14817" cy="209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2343" y="0"/>
                  </a:moveTo>
                  <a:cubicBezTo>
                    <a:pt x="6171" y="4800"/>
                    <a:pt x="0" y="9600"/>
                    <a:pt x="0" y="13091"/>
                  </a:cubicBezTo>
                  <a:cubicBezTo>
                    <a:pt x="0" y="16582"/>
                    <a:pt x="6171" y="18764"/>
                    <a:pt x="10800" y="19964"/>
                  </a:cubicBezTo>
                  <a:cubicBezTo>
                    <a:pt x="15429" y="21164"/>
                    <a:pt x="18514" y="21382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5" name="Line"/>
            <p:cNvSpPr/>
            <p:nvPr/>
          </p:nvSpPr>
          <p:spPr>
            <a:xfrm>
              <a:off x="3404550" y="7696200"/>
              <a:ext cx="221301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8" h="21600" fill="norm" stroke="1" extrusionOk="0">
                  <a:moveTo>
                    <a:pt x="1759" y="21600"/>
                  </a:moveTo>
                  <a:cubicBezTo>
                    <a:pt x="937" y="19938"/>
                    <a:pt x="114" y="18277"/>
                    <a:pt x="11" y="16338"/>
                  </a:cubicBezTo>
                  <a:cubicBezTo>
                    <a:pt x="-92" y="14400"/>
                    <a:pt x="525" y="12185"/>
                    <a:pt x="3611" y="9692"/>
                  </a:cubicBezTo>
                  <a:cubicBezTo>
                    <a:pt x="6697" y="7200"/>
                    <a:pt x="12251" y="4431"/>
                    <a:pt x="15645" y="2769"/>
                  </a:cubicBezTo>
                  <a:cubicBezTo>
                    <a:pt x="19039" y="1108"/>
                    <a:pt x="20274" y="554"/>
                    <a:pt x="21508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6" name="Line"/>
            <p:cNvSpPr/>
            <p:nvPr/>
          </p:nvSpPr>
          <p:spPr>
            <a:xfrm>
              <a:off x="3746500" y="7639050"/>
              <a:ext cx="19050" cy="355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400" y="4371"/>
                    <a:pt x="4800" y="8743"/>
                    <a:pt x="8400" y="12343"/>
                  </a:cubicBezTo>
                  <a:cubicBezTo>
                    <a:pt x="12000" y="15943"/>
                    <a:pt x="16800" y="1877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7" name="Line"/>
            <p:cNvSpPr/>
            <p:nvPr/>
          </p:nvSpPr>
          <p:spPr>
            <a:xfrm>
              <a:off x="3873499" y="7740650"/>
              <a:ext cx="204333" cy="234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6" h="21600" fill="norm" stroke="1" extrusionOk="0">
                  <a:moveTo>
                    <a:pt x="0" y="0"/>
                  </a:moveTo>
                  <a:cubicBezTo>
                    <a:pt x="4899" y="2530"/>
                    <a:pt x="9798" y="5059"/>
                    <a:pt x="13027" y="6616"/>
                  </a:cubicBezTo>
                  <a:cubicBezTo>
                    <a:pt x="16256" y="8173"/>
                    <a:pt x="17814" y="8757"/>
                    <a:pt x="19151" y="9341"/>
                  </a:cubicBezTo>
                  <a:cubicBezTo>
                    <a:pt x="20487" y="9924"/>
                    <a:pt x="21600" y="10508"/>
                    <a:pt x="21489" y="11092"/>
                  </a:cubicBezTo>
                  <a:cubicBezTo>
                    <a:pt x="21377" y="11676"/>
                    <a:pt x="20041" y="12259"/>
                    <a:pt x="17703" y="13232"/>
                  </a:cubicBezTo>
                  <a:cubicBezTo>
                    <a:pt x="15365" y="14205"/>
                    <a:pt x="12025" y="15568"/>
                    <a:pt x="9798" y="16638"/>
                  </a:cubicBezTo>
                  <a:cubicBezTo>
                    <a:pt x="7571" y="17708"/>
                    <a:pt x="6458" y="18486"/>
                    <a:pt x="6235" y="19265"/>
                  </a:cubicBezTo>
                  <a:cubicBezTo>
                    <a:pt x="6012" y="20043"/>
                    <a:pt x="6680" y="20822"/>
                    <a:pt x="7348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8" name="Line"/>
            <p:cNvSpPr/>
            <p:nvPr/>
          </p:nvSpPr>
          <p:spPr>
            <a:xfrm>
              <a:off x="4255294" y="7594599"/>
              <a:ext cx="77523" cy="307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18" h="21478" fill="norm" stroke="1" extrusionOk="0">
                  <a:moveTo>
                    <a:pt x="13429" y="0"/>
                  </a:moveTo>
                  <a:cubicBezTo>
                    <a:pt x="10019" y="4142"/>
                    <a:pt x="6608" y="8285"/>
                    <a:pt x="4334" y="11392"/>
                  </a:cubicBezTo>
                  <a:cubicBezTo>
                    <a:pt x="2061" y="14499"/>
                    <a:pt x="924" y="16570"/>
                    <a:pt x="355" y="18049"/>
                  </a:cubicBezTo>
                  <a:cubicBezTo>
                    <a:pt x="-213" y="19529"/>
                    <a:pt x="-213" y="20416"/>
                    <a:pt x="1208" y="20934"/>
                  </a:cubicBezTo>
                  <a:cubicBezTo>
                    <a:pt x="2629" y="21452"/>
                    <a:pt x="5471" y="21600"/>
                    <a:pt x="8882" y="21378"/>
                  </a:cubicBezTo>
                  <a:cubicBezTo>
                    <a:pt x="12292" y="21156"/>
                    <a:pt x="16271" y="20564"/>
                    <a:pt x="18545" y="19899"/>
                  </a:cubicBezTo>
                  <a:cubicBezTo>
                    <a:pt x="20819" y="19233"/>
                    <a:pt x="21387" y="18493"/>
                    <a:pt x="20250" y="17975"/>
                  </a:cubicBezTo>
                  <a:cubicBezTo>
                    <a:pt x="19113" y="17458"/>
                    <a:pt x="16271" y="17162"/>
                    <a:pt x="13429" y="168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79" name="Line"/>
            <p:cNvSpPr/>
            <p:nvPr/>
          </p:nvSpPr>
          <p:spPr>
            <a:xfrm>
              <a:off x="4231443" y="7746999"/>
              <a:ext cx="143707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53" h="21600" fill="norm" stroke="1" extrusionOk="0">
                  <a:moveTo>
                    <a:pt x="6227" y="21600"/>
                  </a:moveTo>
                  <a:cubicBezTo>
                    <a:pt x="4662" y="20400"/>
                    <a:pt x="3096" y="19200"/>
                    <a:pt x="1844" y="17100"/>
                  </a:cubicBezTo>
                  <a:cubicBezTo>
                    <a:pt x="592" y="15000"/>
                    <a:pt x="-347" y="12000"/>
                    <a:pt x="123" y="9600"/>
                  </a:cubicBezTo>
                  <a:cubicBezTo>
                    <a:pt x="592" y="7200"/>
                    <a:pt x="2470" y="5400"/>
                    <a:pt x="6227" y="3900"/>
                  </a:cubicBezTo>
                  <a:cubicBezTo>
                    <a:pt x="9983" y="2400"/>
                    <a:pt x="15618" y="1200"/>
                    <a:pt x="2125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0" name="Line"/>
            <p:cNvSpPr/>
            <p:nvPr/>
          </p:nvSpPr>
          <p:spPr>
            <a:xfrm>
              <a:off x="4375679" y="7804150"/>
              <a:ext cx="75672" cy="133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0" h="21600" fill="norm" stroke="1" extrusionOk="0">
                  <a:moveTo>
                    <a:pt x="10650" y="0"/>
                  </a:moveTo>
                  <a:cubicBezTo>
                    <a:pt x="8250" y="3086"/>
                    <a:pt x="5850" y="6171"/>
                    <a:pt x="4650" y="8914"/>
                  </a:cubicBezTo>
                  <a:cubicBezTo>
                    <a:pt x="3450" y="11657"/>
                    <a:pt x="3450" y="14057"/>
                    <a:pt x="2850" y="16114"/>
                  </a:cubicBezTo>
                  <a:cubicBezTo>
                    <a:pt x="2250" y="18171"/>
                    <a:pt x="1050" y="19886"/>
                    <a:pt x="450" y="19543"/>
                  </a:cubicBezTo>
                  <a:cubicBezTo>
                    <a:pt x="-150" y="19200"/>
                    <a:pt x="-150" y="16800"/>
                    <a:pt x="450" y="14743"/>
                  </a:cubicBezTo>
                  <a:cubicBezTo>
                    <a:pt x="1050" y="12686"/>
                    <a:pt x="2250" y="10971"/>
                    <a:pt x="4650" y="9086"/>
                  </a:cubicBezTo>
                  <a:cubicBezTo>
                    <a:pt x="7050" y="7200"/>
                    <a:pt x="10650" y="5143"/>
                    <a:pt x="13350" y="4800"/>
                  </a:cubicBezTo>
                  <a:cubicBezTo>
                    <a:pt x="16050" y="4457"/>
                    <a:pt x="17850" y="5829"/>
                    <a:pt x="19050" y="8914"/>
                  </a:cubicBezTo>
                  <a:cubicBezTo>
                    <a:pt x="20250" y="12000"/>
                    <a:pt x="20850" y="16800"/>
                    <a:pt x="2145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1" name="Line"/>
            <p:cNvSpPr/>
            <p:nvPr/>
          </p:nvSpPr>
          <p:spPr>
            <a:xfrm>
              <a:off x="4514850" y="7874000"/>
              <a:ext cx="82550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2" name="Line"/>
            <p:cNvSpPr/>
            <p:nvPr/>
          </p:nvSpPr>
          <p:spPr>
            <a:xfrm>
              <a:off x="4648200" y="7835900"/>
              <a:ext cx="1" cy="1079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3" name="Line"/>
            <p:cNvSpPr/>
            <p:nvPr/>
          </p:nvSpPr>
          <p:spPr>
            <a:xfrm>
              <a:off x="4686300" y="7956550"/>
              <a:ext cx="44450" cy="3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4" name="Line"/>
            <p:cNvSpPr/>
            <p:nvPr/>
          </p:nvSpPr>
          <p:spPr>
            <a:xfrm>
              <a:off x="4848557" y="7772400"/>
              <a:ext cx="129844" cy="133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1" h="21600" fill="norm" stroke="1" extrusionOk="0">
                  <a:moveTo>
                    <a:pt x="21371" y="0"/>
                  </a:moveTo>
                  <a:cubicBezTo>
                    <a:pt x="18236" y="5486"/>
                    <a:pt x="15100" y="10971"/>
                    <a:pt x="12836" y="14229"/>
                  </a:cubicBezTo>
                  <a:cubicBezTo>
                    <a:pt x="10571" y="17486"/>
                    <a:pt x="9177" y="18514"/>
                    <a:pt x="7610" y="19200"/>
                  </a:cubicBezTo>
                  <a:cubicBezTo>
                    <a:pt x="6042" y="19886"/>
                    <a:pt x="4300" y="20229"/>
                    <a:pt x="2906" y="19714"/>
                  </a:cubicBezTo>
                  <a:cubicBezTo>
                    <a:pt x="1513" y="19200"/>
                    <a:pt x="468" y="17829"/>
                    <a:pt x="119" y="16286"/>
                  </a:cubicBezTo>
                  <a:cubicBezTo>
                    <a:pt x="-229" y="14743"/>
                    <a:pt x="119" y="13029"/>
                    <a:pt x="2036" y="12171"/>
                  </a:cubicBezTo>
                  <a:cubicBezTo>
                    <a:pt x="3952" y="11314"/>
                    <a:pt x="7436" y="11314"/>
                    <a:pt x="10048" y="13029"/>
                  </a:cubicBezTo>
                  <a:cubicBezTo>
                    <a:pt x="12661" y="14743"/>
                    <a:pt x="14403" y="18171"/>
                    <a:pt x="1614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5" name="Line"/>
            <p:cNvSpPr/>
            <p:nvPr/>
          </p:nvSpPr>
          <p:spPr>
            <a:xfrm>
              <a:off x="4978399" y="7797800"/>
              <a:ext cx="63501" cy="209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840" y="4800"/>
                    <a:pt x="10080" y="9600"/>
                    <a:pt x="6480" y="13200"/>
                  </a:cubicBezTo>
                  <a:cubicBezTo>
                    <a:pt x="2880" y="16800"/>
                    <a:pt x="1440" y="192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6" name="Line"/>
            <p:cNvSpPr/>
            <p:nvPr/>
          </p:nvSpPr>
          <p:spPr>
            <a:xfrm>
              <a:off x="5045972" y="7899400"/>
              <a:ext cx="91178" cy="722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77" h="21057" fill="norm" stroke="1" extrusionOk="0">
                  <a:moveTo>
                    <a:pt x="517" y="0"/>
                  </a:moveTo>
                  <a:cubicBezTo>
                    <a:pt x="2437" y="1851"/>
                    <a:pt x="4357" y="3703"/>
                    <a:pt x="4597" y="5863"/>
                  </a:cubicBezTo>
                  <a:cubicBezTo>
                    <a:pt x="4837" y="8023"/>
                    <a:pt x="3397" y="10491"/>
                    <a:pt x="1957" y="13269"/>
                  </a:cubicBezTo>
                  <a:cubicBezTo>
                    <a:pt x="517" y="16046"/>
                    <a:pt x="-923" y="19131"/>
                    <a:pt x="757" y="20366"/>
                  </a:cubicBezTo>
                  <a:cubicBezTo>
                    <a:pt x="2437" y="21600"/>
                    <a:pt x="7237" y="20983"/>
                    <a:pt x="11077" y="20057"/>
                  </a:cubicBezTo>
                  <a:cubicBezTo>
                    <a:pt x="14917" y="19131"/>
                    <a:pt x="17797" y="17897"/>
                    <a:pt x="20677" y="1666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7" name="Line"/>
            <p:cNvSpPr/>
            <p:nvPr/>
          </p:nvSpPr>
          <p:spPr>
            <a:xfrm>
              <a:off x="5232400" y="7994650"/>
              <a:ext cx="31750" cy="50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8" name="Line"/>
            <p:cNvSpPr/>
            <p:nvPr/>
          </p:nvSpPr>
          <p:spPr>
            <a:xfrm>
              <a:off x="5509355" y="7811477"/>
              <a:ext cx="205645" cy="1259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4" h="21074" fill="norm" stroke="1" extrusionOk="0">
                  <a:moveTo>
                    <a:pt x="255" y="8334"/>
                  </a:moveTo>
                  <a:cubicBezTo>
                    <a:pt x="34" y="6210"/>
                    <a:pt x="-186" y="4085"/>
                    <a:pt x="255" y="2669"/>
                  </a:cubicBezTo>
                  <a:cubicBezTo>
                    <a:pt x="696" y="1252"/>
                    <a:pt x="1798" y="544"/>
                    <a:pt x="3781" y="190"/>
                  </a:cubicBezTo>
                  <a:cubicBezTo>
                    <a:pt x="5765" y="-164"/>
                    <a:pt x="8630" y="-164"/>
                    <a:pt x="10945" y="1429"/>
                  </a:cubicBezTo>
                  <a:cubicBezTo>
                    <a:pt x="13259" y="3023"/>
                    <a:pt x="15022" y="6210"/>
                    <a:pt x="15683" y="9574"/>
                  </a:cubicBezTo>
                  <a:cubicBezTo>
                    <a:pt x="16345" y="12938"/>
                    <a:pt x="15904" y="16479"/>
                    <a:pt x="15132" y="18603"/>
                  </a:cubicBezTo>
                  <a:cubicBezTo>
                    <a:pt x="14361" y="20728"/>
                    <a:pt x="13259" y="21436"/>
                    <a:pt x="12818" y="20905"/>
                  </a:cubicBezTo>
                  <a:cubicBezTo>
                    <a:pt x="12377" y="20374"/>
                    <a:pt x="12598" y="18603"/>
                    <a:pt x="14141" y="15239"/>
                  </a:cubicBezTo>
                  <a:cubicBezTo>
                    <a:pt x="15683" y="11875"/>
                    <a:pt x="18549" y="6918"/>
                    <a:pt x="21414" y="19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89" name="Line"/>
            <p:cNvSpPr/>
            <p:nvPr/>
          </p:nvSpPr>
          <p:spPr>
            <a:xfrm>
              <a:off x="5740399" y="7816850"/>
              <a:ext cx="138609" cy="22572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1" h="21328" fill="norm" stroke="1" extrusionOk="0">
                  <a:moveTo>
                    <a:pt x="0" y="0"/>
                  </a:moveTo>
                  <a:cubicBezTo>
                    <a:pt x="967" y="800"/>
                    <a:pt x="1934" y="1600"/>
                    <a:pt x="3063" y="1700"/>
                  </a:cubicBezTo>
                  <a:cubicBezTo>
                    <a:pt x="4191" y="1800"/>
                    <a:pt x="5481" y="1200"/>
                    <a:pt x="5319" y="1100"/>
                  </a:cubicBezTo>
                  <a:cubicBezTo>
                    <a:pt x="5158" y="1000"/>
                    <a:pt x="3546" y="1400"/>
                    <a:pt x="2257" y="2100"/>
                  </a:cubicBezTo>
                  <a:cubicBezTo>
                    <a:pt x="967" y="2800"/>
                    <a:pt x="0" y="3800"/>
                    <a:pt x="322" y="4400"/>
                  </a:cubicBezTo>
                  <a:cubicBezTo>
                    <a:pt x="645" y="5000"/>
                    <a:pt x="2257" y="5200"/>
                    <a:pt x="4836" y="4900"/>
                  </a:cubicBezTo>
                  <a:cubicBezTo>
                    <a:pt x="7415" y="4600"/>
                    <a:pt x="10961" y="3800"/>
                    <a:pt x="14024" y="3000"/>
                  </a:cubicBezTo>
                  <a:cubicBezTo>
                    <a:pt x="17087" y="2200"/>
                    <a:pt x="19666" y="1400"/>
                    <a:pt x="20633" y="1500"/>
                  </a:cubicBezTo>
                  <a:cubicBezTo>
                    <a:pt x="21600" y="1600"/>
                    <a:pt x="20955" y="2600"/>
                    <a:pt x="19988" y="5000"/>
                  </a:cubicBezTo>
                  <a:cubicBezTo>
                    <a:pt x="19021" y="7400"/>
                    <a:pt x="17731" y="11200"/>
                    <a:pt x="17248" y="13600"/>
                  </a:cubicBezTo>
                  <a:cubicBezTo>
                    <a:pt x="16764" y="16000"/>
                    <a:pt x="17087" y="17000"/>
                    <a:pt x="17409" y="18200"/>
                  </a:cubicBezTo>
                  <a:cubicBezTo>
                    <a:pt x="17731" y="19400"/>
                    <a:pt x="18054" y="20800"/>
                    <a:pt x="17570" y="21200"/>
                  </a:cubicBezTo>
                  <a:cubicBezTo>
                    <a:pt x="17087" y="21600"/>
                    <a:pt x="15797" y="21000"/>
                    <a:pt x="14669" y="20300"/>
                  </a:cubicBezTo>
                  <a:cubicBezTo>
                    <a:pt x="13540" y="19600"/>
                    <a:pt x="12573" y="18800"/>
                    <a:pt x="11606" y="180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0" name="Line"/>
            <p:cNvSpPr/>
            <p:nvPr/>
          </p:nvSpPr>
          <p:spPr>
            <a:xfrm>
              <a:off x="5918200" y="7715249"/>
              <a:ext cx="317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1" name="Line"/>
            <p:cNvSpPr/>
            <p:nvPr/>
          </p:nvSpPr>
          <p:spPr>
            <a:xfrm>
              <a:off x="5984592" y="7767700"/>
              <a:ext cx="84289" cy="119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79" h="21305" fill="norm" stroke="1" extrusionOk="0">
                  <a:moveTo>
                    <a:pt x="840" y="16758"/>
                  </a:moveTo>
                  <a:cubicBezTo>
                    <a:pt x="6497" y="12968"/>
                    <a:pt x="12154" y="9179"/>
                    <a:pt x="15754" y="6337"/>
                  </a:cubicBezTo>
                  <a:cubicBezTo>
                    <a:pt x="19354" y="3494"/>
                    <a:pt x="20897" y="1600"/>
                    <a:pt x="20383" y="652"/>
                  </a:cubicBezTo>
                  <a:cubicBezTo>
                    <a:pt x="19868" y="-295"/>
                    <a:pt x="17297" y="-295"/>
                    <a:pt x="13440" y="1221"/>
                  </a:cubicBezTo>
                  <a:cubicBezTo>
                    <a:pt x="9583" y="2737"/>
                    <a:pt x="4440" y="5768"/>
                    <a:pt x="1868" y="8610"/>
                  </a:cubicBezTo>
                  <a:cubicBezTo>
                    <a:pt x="-703" y="11452"/>
                    <a:pt x="-703" y="14105"/>
                    <a:pt x="2383" y="16189"/>
                  </a:cubicBezTo>
                  <a:cubicBezTo>
                    <a:pt x="5468" y="18273"/>
                    <a:pt x="11640" y="19789"/>
                    <a:pt x="17811" y="213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2" name="Line"/>
            <p:cNvSpPr/>
            <p:nvPr/>
          </p:nvSpPr>
          <p:spPr>
            <a:xfrm>
              <a:off x="6107894" y="7810500"/>
              <a:ext cx="108757" cy="95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40" h="21600" fill="norm" stroke="1" extrusionOk="0">
                  <a:moveTo>
                    <a:pt x="17272" y="0"/>
                  </a:moveTo>
                  <a:cubicBezTo>
                    <a:pt x="12789" y="0"/>
                    <a:pt x="8306" y="0"/>
                    <a:pt x="5453" y="960"/>
                  </a:cubicBezTo>
                  <a:cubicBezTo>
                    <a:pt x="2600" y="1920"/>
                    <a:pt x="1378" y="3840"/>
                    <a:pt x="563" y="6240"/>
                  </a:cubicBezTo>
                  <a:cubicBezTo>
                    <a:pt x="-252" y="8640"/>
                    <a:pt x="-660" y="11520"/>
                    <a:pt x="2804" y="14160"/>
                  </a:cubicBezTo>
                  <a:cubicBezTo>
                    <a:pt x="6268" y="16800"/>
                    <a:pt x="13604" y="19200"/>
                    <a:pt x="2094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3" name="Line"/>
            <p:cNvSpPr/>
            <p:nvPr/>
          </p:nvSpPr>
          <p:spPr>
            <a:xfrm>
              <a:off x="6261091" y="7626350"/>
              <a:ext cx="101610" cy="2790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1" h="21410" fill="norm" stroke="1" extrusionOk="0">
                  <a:moveTo>
                    <a:pt x="21161" y="0"/>
                  </a:moveTo>
                  <a:cubicBezTo>
                    <a:pt x="15871" y="2111"/>
                    <a:pt x="10581" y="4223"/>
                    <a:pt x="6834" y="7389"/>
                  </a:cubicBezTo>
                  <a:cubicBezTo>
                    <a:pt x="3088" y="10556"/>
                    <a:pt x="883" y="14779"/>
                    <a:pt x="222" y="17377"/>
                  </a:cubicBezTo>
                  <a:cubicBezTo>
                    <a:pt x="-439" y="19976"/>
                    <a:pt x="443" y="20950"/>
                    <a:pt x="1985" y="21275"/>
                  </a:cubicBezTo>
                  <a:cubicBezTo>
                    <a:pt x="3528" y="21600"/>
                    <a:pt x="5732" y="21275"/>
                    <a:pt x="7937" y="209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4" name="Line"/>
            <p:cNvSpPr/>
            <p:nvPr/>
          </p:nvSpPr>
          <p:spPr>
            <a:xfrm>
              <a:off x="6223000" y="7772399"/>
              <a:ext cx="203200" cy="381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5" name="Line"/>
            <p:cNvSpPr/>
            <p:nvPr/>
          </p:nvSpPr>
          <p:spPr>
            <a:xfrm>
              <a:off x="6623050" y="7670800"/>
              <a:ext cx="44450" cy="241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6457" y="3411"/>
                    <a:pt x="11314" y="6821"/>
                    <a:pt x="7714" y="10421"/>
                  </a:cubicBezTo>
                  <a:cubicBezTo>
                    <a:pt x="4114" y="14021"/>
                    <a:pt x="2057" y="1781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6" name="Line"/>
            <p:cNvSpPr/>
            <p:nvPr/>
          </p:nvSpPr>
          <p:spPr>
            <a:xfrm>
              <a:off x="6578599" y="7659097"/>
              <a:ext cx="211492" cy="2339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8" h="21508" fill="norm" stroke="1" extrusionOk="0">
                  <a:moveTo>
                    <a:pt x="0" y="19173"/>
                  </a:moveTo>
                  <a:cubicBezTo>
                    <a:pt x="0" y="18200"/>
                    <a:pt x="0" y="17227"/>
                    <a:pt x="1497" y="15865"/>
                  </a:cubicBezTo>
                  <a:cubicBezTo>
                    <a:pt x="2994" y="14503"/>
                    <a:pt x="5988" y="12751"/>
                    <a:pt x="8982" y="10513"/>
                  </a:cubicBezTo>
                  <a:cubicBezTo>
                    <a:pt x="11976" y="8276"/>
                    <a:pt x="14970" y="5551"/>
                    <a:pt x="17109" y="3508"/>
                  </a:cubicBezTo>
                  <a:cubicBezTo>
                    <a:pt x="19248" y="1465"/>
                    <a:pt x="20531" y="103"/>
                    <a:pt x="21065" y="5"/>
                  </a:cubicBezTo>
                  <a:cubicBezTo>
                    <a:pt x="21600" y="-92"/>
                    <a:pt x="21386" y="1076"/>
                    <a:pt x="20745" y="3994"/>
                  </a:cubicBezTo>
                  <a:cubicBezTo>
                    <a:pt x="20103" y="6913"/>
                    <a:pt x="19034" y="11584"/>
                    <a:pt x="18499" y="14794"/>
                  </a:cubicBezTo>
                  <a:cubicBezTo>
                    <a:pt x="17964" y="18005"/>
                    <a:pt x="17964" y="19757"/>
                    <a:pt x="17964" y="2150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7" name="Line"/>
            <p:cNvSpPr/>
            <p:nvPr/>
          </p:nvSpPr>
          <p:spPr>
            <a:xfrm>
              <a:off x="6791589" y="7842250"/>
              <a:ext cx="95334" cy="813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9" h="21291" fill="norm" stroke="1" extrusionOk="0">
                  <a:moveTo>
                    <a:pt x="7526" y="3323"/>
                  </a:moveTo>
                  <a:cubicBezTo>
                    <a:pt x="5228" y="3323"/>
                    <a:pt x="2930" y="3323"/>
                    <a:pt x="1551" y="5262"/>
                  </a:cubicBezTo>
                  <a:cubicBezTo>
                    <a:pt x="173" y="7200"/>
                    <a:pt x="-287" y="11077"/>
                    <a:pt x="173" y="14123"/>
                  </a:cubicBezTo>
                  <a:cubicBezTo>
                    <a:pt x="632" y="17169"/>
                    <a:pt x="2011" y="19385"/>
                    <a:pt x="3849" y="20492"/>
                  </a:cubicBezTo>
                  <a:cubicBezTo>
                    <a:pt x="5687" y="21600"/>
                    <a:pt x="7985" y="21600"/>
                    <a:pt x="10973" y="20215"/>
                  </a:cubicBezTo>
                  <a:cubicBezTo>
                    <a:pt x="13960" y="18831"/>
                    <a:pt x="17636" y="16062"/>
                    <a:pt x="19475" y="13292"/>
                  </a:cubicBezTo>
                  <a:cubicBezTo>
                    <a:pt x="21313" y="10523"/>
                    <a:pt x="21313" y="7754"/>
                    <a:pt x="17866" y="5538"/>
                  </a:cubicBezTo>
                  <a:cubicBezTo>
                    <a:pt x="14419" y="3323"/>
                    <a:pt x="7526" y="1662"/>
                    <a:pt x="63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8" name="Line"/>
            <p:cNvSpPr/>
            <p:nvPr/>
          </p:nvSpPr>
          <p:spPr>
            <a:xfrm>
              <a:off x="8324222" y="5406935"/>
              <a:ext cx="102228" cy="4414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64" h="21553" fill="norm" stroke="1" extrusionOk="0">
                  <a:moveTo>
                    <a:pt x="20864" y="780"/>
                  </a:moveTo>
                  <a:cubicBezTo>
                    <a:pt x="19568" y="366"/>
                    <a:pt x="18272" y="-47"/>
                    <a:pt x="17192" y="5"/>
                  </a:cubicBezTo>
                  <a:cubicBezTo>
                    <a:pt x="16112" y="56"/>
                    <a:pt x="15248" y="573"/>
                    <a:pt x="12440" y="2020"/>
                  </a:cubicBezTo>
                  <a:cubicBezTo>
                    <a:pt x="9632" y="3467"/>
                    <a:pt x="4880" y="5844"/>
                    <a:pt x="2288" y="8738"/>
                  </a:cubicBezTo>
                  <a:cubicBezTo>
                    <a:pt x="-304" y="11631"/>
                    <a:pt x="-736" y="15042"/>
                    <a:pt x="1208" y="17264"/>
                  </a:cubicBezTo>
                  <a:cubicBezTo>
                    <a:pt x="3152" y="19486"/>
                    <a:pt x="7472" y="20520"/>
                    <a:pt x="11792" y="2155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599" name="Line"/>
            <p:cNvSpPr/>
            <p:nvPr/>
          </p:nvSpPr>
          <p:spPr>
            <a:xfrm>
              <a:off x="8451850" y="5517020"/>
              <a:ext cx="247650" cy="2466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14" fill="norm" stroke="1" extrusionOk="0">
                  <a:moveTo>
                    <a:pt x="0" y="20037"/>
                  </a:moveTo>
                  <a:cubicBezTo>
                    <a:pt x="2585" y="17268"/>
                    <a:pt x="5169" y="14499"/>
                    <a:pt x="6738" y="11545"/>
                  </a:cubicBezTo>
                  <a:cubicBezTo>
                    <a:pt x="8308" y="8591"/>
                    <a:pt x="8862" y="5452"/>
                    <a:pt x="9138" y="3329"/>
                  </a:cubicBezTo>
                  <a:cubicBezTo>
                    <a:pt x="9415" y="1206"/>
                    <a:pt x="9415" y="99"/>
                    <a:pt x="9231" y="6"/>
                  </a:cubicBezTo>
                  <a:cubicBezTo>
                    <a:pt x="9046" y="-86"/>
                    <a:pt x="8677" y="837"/>
                    <a:pt x="8308" y="3883"/>
                  </a:cubicBezTo>
                  <a:cubicBezTo>
                    <a:pt x="7938" y="6929"/>
                    <a:pt x="7569" y="12099"/>
                    <a:pt x="7477" y="15145"/>
                  </a:cubicBezTo>
                  <a:cubicBezTo>
                    <a:pt x="7385" y="18191"/>
                    <a:pt x="7569" y="19114"/>
                    <a:pt x="8031" y="19945"/>
                  </a:cubicBezTo>
                  <a:cubicBezTo>
                    <a:pt x="8492" y="20776"/>
                    <a:pt x="9231" y="21514"/>
                    <a:pt x="9969" y="21514"/>
                  </a:cubicBezTo>
                  <a:cubicBezTo>
                    <a:pt x="10708" y="21514"/>
                    <a:pt x="11446" y="20776"/>
                    <a:pt x="13015" y="18283"/>
                  </a:cubicBezTo>
                  <a:cubicBezTo>
                    <a:pt x="14585" y="15791"/>
                    <a:pt x="16985" y="11545"/>
                    <a:pt x="18369" y="8776"/>
                  </a:cubicBezTo>
                  <a:cubicBezTo>
                    <a:pt x="19754" y="6006"/>
                    <a:pt x="20123" y="4714"/>
                    <a:pt x="20215" y="4714"/>
                  </a:cubicBezTo>
                  <a:cubicBezTo>
                    <a:pt x="20308" y="4714"/>
                    <a:pt x="20123" y="6006"/>
                    <a:pt x="20031" y="8406"/>
                  </a:cubicBezTo>
                  <a:cubicBezTo>
                    <a:pt x="19938" y="10806"/>
                    <a:pt x="19938" y="14314"/>
                    <a:pt x="20215" y="16622"/>
                  </a:cubicBezTo>
                  <a:cubicBezTo>
                    <a:pt x="20492" y="18929"/>
                    <a:pt x="21046" y="20037"/>
                    <a:pt x="21600" y="211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0" name="Line"/>
            <p:cNvSpPr/>
            <p:nvPr/>
          </p:nvSpPr>
          <p:spPr>
            <a:xfrm>
              <a:off x="8782049" y="5740400"/>
              <a:ext cx="31751" cy="69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1" name="Line"/>
            <p:cNvSpPr/>
            <p:nvPr/>
          </p:nvSpPr>
          <p:spPr>
            <a:xfrm>
              <a:off x="8953499" y="5658792"/>
              <a:ext cx="120651" cy="181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532" fill="norm" stroke="1" extrusionOk="0">
                  <a:moveTo>
                    <a:pt x="0" y="20532"/>
                  </a:moveTo>
                  <a:cubicBezTo>
                    <a:pt x="4547" y="10932"/>
                    <a:pt x="9095" y="1332"/>
                    <a:pt x="12695" y="132"/>
                  </a:cubicBezTo>
                  <a:cubicBezTo>
                    <a:pt x="16295" y="-1068"/>
                    <a:pt x="18947" y="6132"/>
                    <a:pt x="21600" y="1333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2" name="Line"/>
            <p:cNvSpPr/>
            <p:nvPr/>
          </p:nvSpPr>
          <p:spPr>
            <a:xfrm>
              <a:off x="9175750" y="5564489"/>
              <a:ext cx="246710" cy="1886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8" h="21386" fill="norm" stroke="1" extrusionOk="0">
                  <a:moveTo>
                    <a:pt x="0" y="21386"/>
                  </a:moveTo>
                  <a:cubicBezTo>
                    <a:pt x="2954" y="16586"/>
                    <a:pt x="5908" y="11786"/>
                    <a:pt x="7662" y="8906"/>
                  </a:cubicBezTo>
                  <a:cubicBezTo>
                    <a:pt x="9415" y="6026"/>
                    <a:pt x="9969" y="5066"/>
                    <a:pt x="10431" y="3626"/>
                  </a:cubicBezTo>
                  <a:cubicBezTo>
                    <a:pt x="10892" y="2186"/>
                    <a:pt x="11262" y="266"/>
                    <a:pt x="11262" y="26"/>
                  </a:cubicBezTo>
                  <a:cubicBezTo>
                    <a:pt x="11262" y="-214"/>
                    <a:pt x="10892" y="1226"/>
                    <a:pt x="10246" y="4346"/>
                  </a:cubicBezTo>
                  <a:cubicBezTo>
                    <a:pt x="9600" y="7466"/>
                    <a:pt x="8677" y="12266"/>
                    <a:pt x="8215" y="15266"/>
                  </a:cubicBezTo>
                  <a:cubicBezTo>
                    <a:pt x="7754" y="18266"/>
                    <a:pt x="7754" y="19466"/>
                    <a:pt x="8215" y="20186"/>
                  </a:cubicBezTo>
                  <a:cubicBezTo>
                    <a:pt x="8677" y="20906"/>
                    <a:pt x="9600" y="21146"/>
                    <a:pt x="10800" y="20306"/>
                  </a:cubicBezTo>
                  <a:cubicBezTo>
                    <a:pt x="12000" y="19466"/>
                    <a:pt x="13477" y="17546"/>
                    <a:pt x="15046" y="14906"/>
                  </a:cubicBezTo>
                  <a:cubicBezTo>
                    <a:pt x="16615" y="12266"/>
                    <a:pt x="18277" y="8906"/>
                    <a:pt x="19477" y="6146"/>
                  </a:cubicBezTo>
                  <a:cubicBezTo>
                    <a:pt x="20677" y="3386"/>
                    <a:pt x="21415" y="1226"/>
                    <a:pt x="21508" y="986"/>
                  </a:cubicBezTo>
                  <a:cubicBezTo>
                    <a:pt x="21600" y="746"/>
                    <a:pt x="21046" y="2426"/>
                    <a:pt x="20862" y="6146"/>
                  </a:cubicBezTo>
                  <a:cubicBezTo>
                    <a:pt x="20677" y="9866"/>
                    <a:pt x="20862" y="15626"/>
                    <a:pt x="21046" y="213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3" name="Line"/>
            <p:cNvSpPr/>
            <p:nvPr/>
          </p:nvSpPr>
          <p:spPr>
            <a:xfrm>
              <a:off x="9455150" y="5706062"/>
              <a:ext cx="152400" cy="1084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7" fill="norm" stroke="1" extrusionOk="0">
                  <a:moveTo>
                    <a:pt x="0" y="4246"/>
                  </a:moveTo>
                  <a:cubicBezTo>
                    <a:pt x="900" y="2585"/>
                    <a:pt x="1800" y="923"/>
                    <a:pt x="3750" y="300"/>
                  </a:cubicBezTo>
                  <a:cubicBezTo>
                    <a:pt x="5700" y="-323"/>
                    <a:pt x="8700" y="92"/>
                    <a:pt x="10800" y="923"/>
                  </a:cubicBezTo>
                  <a:cubicBezTo>
                    <a:pt x="12900" y="1754"/>
                    <a:pt x="14100" y="3000"/>
                    <a:pt x="14550" y="4662"/>
                  </a:cubicBezTo>
                  <a:cubicBezTo>
                    <a:pt x="15000" y="6323"/>
                    <a:pt x="14700" y="8400"/>
                    <a:pt x="13950" y="10269"/>
                  </a:cubicBezTo>
                  <a:cubicBezTo>
                    <a:pt x="13200" y="12139"/>
                    <a:pt x="12000" y="13800"/>
                    <a:pt x="10500" y="15462"/>
                  </a:cubicBezTo>
                  <a:cubicBezTo>
                    <a:pt x="9000" y="17123"/>
                    <a:pt x="7200" y="18785"/>
                    <a:pt x="7050" y="19823"/>
                  </a:cubicBezTo>
                  <a:cubicBezTo>
                    <a:pt x="6900" y="20862"/>
                    <a:pt x="8400" y="21277"/>
                    <a:pt x="11100" y="21277"/>
                  </a:cubicBezTo>
                  <a:cubicBezTo>
                    <a:pt x="13800" y="21277"/>
                    <a:pt x="17700" y="20862"/>
                    <a:pt x="21600" y="204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4" name="Line"/>
            <p:cNvSpPr/>
            <p:nvPr/>
          </p:nvSpPr>
          <p:spPr>
            <a:xfrm>
              <a:off x="9645650" y="5822950"/>
              <a:ext cx="44450" cy="44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5429" y="2057"/>
                    <a:pt x="9257" y="4114"/>
                    <a:pt x="5657" y="7714"/>
                  </a:cubicBezTo>
                  <a:cubicBezTo>
                    <a:pt x="2057" y="11314"/>
                    <a:pt x="1029" y="1645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5" name="Line"/>
            <p:cNvSpPr/>
            <p:nvPr/>
          </p:nvSpPr>
          <p:spPr>
            <a:xfrm>
              <a:off x="9893299" y="5797550"/>
              <a:ext cx="11430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6" name="Line"/>
            <p:cNvSpPr/>
            <p:nvPr/>
          </p:nvSpPr>
          <p:spPr>
            <a:xfrm>
              <a:off x="10179049" y="5803900"/>
              <a:ext cx="133351" cy="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7" name="Line"/>
            <p:cNvSpPr/>
            <p:nvPr/>
          </p:nvSpPr>
          <p:spPr>
            <a:xfrm>
              <a:off x="10464800" y="5499100"/>
              <a:ext cx="128402" cy="482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73" h="21600" fill="norm" stroke="1" extrusionOk="0">
                  <a:moveTo>
                    <a:pt x="8100" y="0"/>
                  </a:moveTo>
                  <a:cubicBezTo>
                    <a:pt x="11475" y="1421"/>
                    <a:pt x="14850" y="2842"/>
                    <a:pt x="17381" y="5068"/>
                  </a:cubicBezTo>
                  <a:cubicBezTo>
                    <a:pt x="19912" y="7295"/>
                    <a:pt x="21600" y="10326"/>
                    <a:pt x="19575" y="13026"/>
                  </a:cubicBezTo>
                  <a:cubicBezTo>
                    <a:pt x="17550" y="15726"/>
                    <a:pt x="11812" y="18095"/>
                    <a:pt x="7931" y="19468"/>
                  </a:cubicBezTo>
                  <a:cubicBezTo>
                    <a:pt x="4050" y="20842"/>
                    <a:pt x="2025" y="2122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8" name="Line"/>
            <p:cNvSpPr/>
            <p:nvPr/>
          </p:nvSpPr>
          <p:spPr>
            <a:xfrm>
              <a:off x="7363687" y="5971116"/>
              <a:ext cx="1716814" cy="1248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6" h="21600" fill="norm" stroke="1" extrusionOk="0">
                  <a:moveTo>
                    <a:pt x="1705" y="5125"/>
                  </a:moveTo>
                  <a:cubicBezTo>
                    <a:pt x="1572" y="4027"/>
                    <a:pt x="1439" y="2929"/>
                    <a:pt x="1452" y="2380"/>
                  </a:cubicBezTo>
                  <a:cubicBezTo>
                    <a:pt x="1466" y="1831"/>
                    <a:pt x="1625" y="1831"/>
                    <a:pt x="2184" y="1647"/>
                  </a:cubicBezTo>
                  <a:cubicBezTo>
                    <a:pt x="2743" y="1464"/>
                    <a:pt x="3700" y="1098"/>
                    <a:pt x="4724" y="915"/>
                  </a:cubicBezTo>
                  <a:cubicBezTo>
                    <a:pt x="5748" y="732"/>
                    <a:pt x="6839" y="732"/>
                    <a:pt x="7876" y="549"/>
                  </a:cubicBezTo>
                  <a:cubicBezTo>
                    <a:pt x="8914" y="366"/>
                    <a:pt x="9898" y="0"/>
                    <a:pt x="10896" y="0"/>
                  </a:cubicBezTo>
                  <a:cubicBezTo>
                    <a:pt x="11893" y="0"/>
                    <a:pt x="12904" y="366"/>
                    <a:pt x="13862" y="1098"/>
                  </a:cubicBezTo>
                  <a:cubicBezTo>
                    <a:pt x="14819" y="1831"/>
                    <a:pt x="15724" y="2929"/>
                    <a:pt x="16708" y="4576"/>
                  </a:cubicBezTo>
                  <a:cubicBezTo>
                    <a:pt x="17692" y="6224"/>
                    <a:pt x="18756" y="8420"/>
                    <a:pt x="19435" y="9702"/>
                  </a:cubicBezTo>
                  <a:cubicBezTo>
                    <a:pt x="20113" y="10983"/>
                    <a:pt x="20406" y="11349"/>
                    <a:pt x="20445" y="11166"/>
                  </a:cubicBezTo>
                  <a:cubicBezTo>
                    <a:pt x="20485" y="10983"/>
                    <a:pt x="20273" y="10251"/>
                    <a:pt x="19661" y="9336"/>
                  </a:cubicBezTo>
                  <a:cubicBezTo>
                    <a:pt x="19049" y="8420"/>
                    <a:pt x="18038" y="7322"/>
                    <a:pt x="17001" y="6590"/>
                  </a:cubicBezTo>
                  <a:cubicBezTo>
                    <a:pt x="15963" y="5858"/>
                    <a:pt x="14899" y="5492"/>
                    <a:pt x="13875" y="5308"/>
                  </a:cubicBezTo>
                  <a:cubicBezTo>
                    <a:pt x="12851" y="5125"/>
                    <a:pt x="11867" y="5125"/>
                    <a:pt x="10869" y="5492"/>
                  </a:cubicBezTo>
                  <a:cubicBezTo>
                    <a:pt x="9872" y="5858"/>
                    <a:pt x="8861" y="6590"/>
                    <a:pt x="7863" y="7688"/>
                  </a:cubicBezTo>
                  <a:cubicBezTo>
                    <a:pt x="6866" y="8786"/>
                    <a:pt x="5881" y="10251"/>
                    <a:pt x="4897" y="11532"/>
                  </a:cubicBezTo>
                  <a:cubicBezTo>
                    <a:pt x="3913" y="12814"/>
                    <a:pt x="2929" y="13912"/>
                    <a:pt x="2197" y="14644"/>
                  </a:cubicBezTo>
                  <a:cubicBezTo>
                    <a:pt x="1466" y="15376"/>
                    <a:pt x="987" y="15742"/>
                    <a:pt x="628" y="16292"/>
                  </a:cubicBezTo>
                  <a:cubicBezTo>
                    <a:pt x="269" y="16841"/>
                    <a:pt x="29" y="17573"/>
                    <a:pt x="3" y="17939"/>
                  </a:cubicBezTo>
                  <a:cubicBezTo>
                    <a:pt x="-24" y="18305"/>
                    <a:pt x="162" y="18305"/>
                    <a:pt x="681" y="18854"/>
                  </a:cubicBezTo>
                  <a:cubicBezTo>
                    <a:pt x="1200" y="19403"/>
                    <a:pt x="2051" y="20502"/>
                    <a:pt x="2969" y="21051"/>
                  </a:cubicBezTo>
                  <a:cubicBezTo>
                    <a:pt x="3886" y="21600"/>
                    <a:pt x="4871" y="21600"/>
                    <a:pt x="5921" y="21600"/>
                  </a:cubicBezTo>
                  <a:cubicBezTo>
                    <a:pt x="6972" y="21600"/>
                    <a:pt x="8089" y="21600"/>
                    <a:pt x="9060" y="21417"/>
                  </a:cubicBezTo>
                  <a:cubicBezTo>
                    <a:pt x="10031" y="21234"/>
                    <a:pt x="10856" y="20868"/>
                    <a:pt x="11893" y="20502"/>
                  </a:cubicBezTo>
                  <a:cubicBezTo>
                    <a:pt x="12931" y="20136"/>
                    <a:pt x="14181" y="19769"/>
                    <a:pt x="15564" y="19769"/>
                  </a:cubicBezTo>
                  <a:cubicBezTo>
                    <a:pt x="16947" y="19769"/>
                    <a:pt x="18464" y="20136"/>
                    <a:pt x="19488" y="20502"/>
                  </a:cubicBezTo>
                  <a:cubicBezTo>
                    <a:pt x="20512" y="20868"/>
                    <a:pt x="21044" y="21234"/>
                    <a:pt x="21576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09" name="Line"/>
            <p:cNvSpPr/>
            <p:nvPr/>
          </p:nvSpPr>
          <p:spPr>
            <a:xfrm>
              <a:off x="1504950" y="2871788"/>
              <a:ext cx="1174750" cy="75406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5" fill="norm" stroke="1" extrusionOk="0">
                  <a:moveTo>
                    <a:pt x="7122" y="7034"/>
                  </a:moveTo>
                  <a:cubicBezTo>
                    <a:pt x="6032" y="6671"/>
                    <a:pt x="4943" y="6308"/>
                    <a:pt x="4009" y="5763"/>
                  </a:cubicBezTo>
                  <a:cubicBezTo>
                    <a:pt x="3075" y="5219"/>
                    <a:pt x="2296" y="4493"/>
                    <a:pt x="1693" y="3767"/>
                  </a:cubicBezTo>
                  <a:cubicBezTo>
                    <a:pt x="1090" y="3041"/>
                    <a:pt x="662" y="2315"/>
                    <a:pt x="389" y="1800"/>
                  </a:cubicBezTo>
                  <a:cubicBezTo>
                    <a:pt x="117" y="1286"/>
                    <a:pt x="0" y="984"/>
                    <a:pt x="0" y="711"/>
                  </a:cubicBezTo>
                  <a:cubicBezTo>
                    <a:pt x="0" y="439"/>
                    <a:pt x="117" y="197"/>
                    <a:pt x="292" y="76"/>
                  </a:cubicBezTo>
                  <a:cubicBezTo>
                    <a:pt x="467" y="-45"/>
                    <a:pt x="701" y="-45"/>
                    <a:pt x="1109" y="258"/>
                  </a:cubicBezTo>
                  <a:cubicBezTo>
                    <a:pt x="1518" y="560"/>
                    <a:pt x="2102" y="1165"/>
                    <a:pt x="2938" y="2012"/>
                  </a:cubicBezTo>
                  <a:cubicBezTo>
                    <a:pt x="3775" y="2859"/>
                    <a:pt x="4865" y="3948"/>
                    <a:pt x="6052" y="5068"/>
                  </a:cubicBezTo>
                  <a:cubicBezTo>
                    <a:pt x="7239" y="6187"/>
                    <a:pt x="8523" y="7337"/>
                    <a:pt x="9808" y="8426"/>
                  </a:cubicBezTo>
                  <a:cubicBezTo>
                    <a:pt x="11092" y="9515"/>
                    <a:pt x="12376" y="10543"/>
                    <a:pt x="13622" y="11542"/>
                  </a:cubicBezTo>
                  <a:cubicBezTo>
                    <a:pt x="14867" y="12540"/>
                    <a:pt x="16074" y="13508"/>
                    <a:pt x="17241" y="14597"/>
                  </a:cubicBezTo>
                  <a:cubicBezTo>
                    <a:pt x="18409" y="15686"/>
                    <a:pt x="19537" y="16896"/>
                    <a:pt x="20257" y="18076"/>
                  </a:cubicBezTo>
                  <a:cubicBezTo>
                    <a:pt x="20977" y="19256"/>
                    <a:pt x="21289" y="20405"/>
                    <a:pt x="21600" y="2155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0" name="Line"/>
            <p:cNvSpPr/>
            <p:nvPr/>
          </p:nvSpPr>
          <p:spPr>
            <a:xfrm>
              <a:off x="1454150" y="2921000"/>
              <a:ext cx="2070100" cy="6794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73" y="20793"/>
                    <a:pt x="1546" y="19985"/>
                    <a:pt x="2286" y="19178"/>
                  </a:cubicBezTo>
                  <a:cubicBezTo>
                    <a:pt x="3026" y="18370"/>
                    <a:pt x="3733" y="17563"/>
                    <a:pt x="4428" y="16755"/>
                  </a:cubicBezTo>
                  <a:cubicBezTo>
                    <a:pt x="5124" y="15948"/>
                    <a:pt x="5809" y="15140"/>
                    <a:pt x="6582" y="14299"/>
                  </a:cubicBezTo>
                  <a:cubicBezTo>
                    <a:pt x="7355" y="13458"/>
                    <a:pt x="8216" y="12583"/>
                    <a:pt x="9077" y="11776"/>
                  </a:cubicBezTo>
                  <a:cubicBezTo>
                    <a:pt x="9939" y="10968"/>
                    <a:pt x="10800" y="10228"/>
                    <a:pt x="11628" y="9454"/>
                  </a:cubicBezTo>
                  <a:cubicBezTo>
                    <a:pt x="12456" y="8680"/>
                    <a:pt x="13252" y="7873"/>
                    <a:pt x="14002" y="7133"/>
                  </a:cubicBezTo>
                  <a:cubicBezTo>
                    <a:pt x="14753" y="6393"/>
                    <a:pt x="15460" y="5720"/>
                    <a:pt x="16189" y="4946"/>
                  </a:cubicBezTo>
                  <a:cubicBezTo>
                    <a:pt x="16918" y="4172"/>
                    <a:pt x="17669" y="3297"/>
                    <a:pt x="18375" y="2456"/>
                  </a:cubicBezTo>
                  <a:cubicBezTo>
                    <a:pt x="19082" y="1615"/>
                    <a:pt x="19745" y="807"/>
                    <a:pt x="20275" y="404"/>
                  </a:cubicBezTo>
                  <a:cubicBezTo>
                    <a:pt x="20805" y="0"/>
                    <a:pt x="21202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1" name="Line"/>
            <p:cNvSpPr/>
            <p:nvPr/>
          </p:nvSpPr>
          <p:spPr>
            <a:xfrm>
              <a:off x="7512992" y="2802466"/>
              <a:ext cx="786458" cy="6519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4" h="21600" fill="norm" stroke="1" extrusionOk="0">
                  <a:moveTo>
                    <a:pt x="1019" y="1403"/>
                  </a:moveTo>
                  <a:cubicBezTo>
                    <a:pt x="787" y="1122"/>
                    <a:pt x="555" y="842"/>
                    <a:pt x="351" y="561"/>
                  </a:cubicBezTo>
                  <a:cubicBezTo>
                    <a:pt x="148" y="281"/>
                    <a:pt x="-26" y="0"/>
                    <a:pt x="3" y="0"/>
                  </a:cubicBezTo>
                  <a:cubicBezTo>
                    <a:pt x="32" y="0"/>
                    <a:pt x="264" y="281"/>
                    <a:pt x="1193" y="1332"/>
                  </a:cubicBezTo>
                  <a:cubicBezTo>
                    <a:pt x="2122" y="2384"/>
                    <a:pt x="3748" y="4208"/>
                    <a:pt x="5403" y="5891"/>
                  </a:cubicBezTo>
                  <a:cubicBezTo>
                    <a:pt x="7058" y="7574"/>
                    <a:pt x="8742" y="9117"/>
                    <a:pt x="10368" y="10625"/>
                  </a:cubicBezTo>
                  <a:cubicBezTo>
                    <a:pt x="11993" y="12132"/>
                    <a:pt x="13561" y="13605"/>
                    <a:pt x="15187" y="15113"/>
                  </a:cubicBezTo>
                  <a:cubicBezTo>
                    <a:pt x="16813" y="16621"/>
                    <a:pt x="18497" y="18164"/>
                    <a:pt x="19571" y="19251"/>
                  </a:cubicBezTo>
                  <a:cubicBezTo>
                    <a:pt x="20645" y="20338"/>
                    <a:pt x="21109" y="20969"/>
                    <a:pt x="21574" y="2160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2" name="Line"/>
            <p:cNvSpPr/>
            <p:nvPr/>
          </p:nvSpPr>
          <p:spPr>
            <a:xfrm>
              <a:off x="7086599" y="2895600"/>
              <a:ext cx="1898651" cy="641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674" y="20887"/>
                    <a:pt x="1348" y="20174"/>
                    <a:pt x="2035" y="19319"/>
                  </a:cubicBezTo>
                  <a:cubicBezTo>
                    <a:pt x="2721" y="18463"/>
                    <a:pt x="3419" y="17465"/>
                    <a:pt x="4166" y="16432"/>
                  </a:cubicBezTo>
                  <a:cubicBezTo>
                    <a:pt x="4912" y="15398"/>
                    <a:pt x="5707" y="14329"/>
                    <a:pt x="6454" y="13331"/>
                  </a:cubicBezTo>
                  <a:cubicBezTo>
                    <a:pt x="7200" y="12333"/>
                    <a:pt x="7898" y="11406"/>
                    <a:pt x="8609" y="10550"/>
                  </a:cubicBezTo>
                  <a:cubicBezTo>
                    <a:pt x="9319" y="9695"/>
                    <a:pt x="10041" y="8911"/>
                    <a:pt x="10836" y="8055"/>
                  </a:cubicBezTo>
                  <a:cubicBezTo>
                    <a:pt x="11631" y="7200"/>
                    <a:pt x="12498" y="6273"/>
                    <a:pt x="13485" y="5382"/>
                  </a:cubicBezTo>
                  <a:cubicBezTo>
                    <a:pt x="14472" y="4491"/>
                    <a:pt x="15580" y="3636"/>
                    <a:pt x="16603" y="2887"/>
                  </a:cubicBezTo>
                  <a:cubicBezTo>
                    <a:pt x="17627" y="2139"/>
                    <a:pt x="18566" y="1497"/>
                    <a:pt x="19385" y="1034"/>
                  </a:cubicBezTo>
                  <a:cubicBezTo>
                    <a:pt x="20203" y="570"/>
                    <a:pt x="20902" y="28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3" name="Line"/>
            <p:cNvSpPr/>
            <p:nvPr/>
          </p:nvSpPr>
          <p:spPr>
            <a:xfrm>
              <a:off x="7518400" y="6067155"/>
              <a:ext cx="934580" cy="1177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7" h="21456" fill="norm" stroke="1" extrusionOk="0">
                  <a:moveTo>
                    <a:pt x="0" y="21456"/>
                  </a:moveTo>
                  <a:cubicBezTo>
                    <a:pt x="2052" y="20299"/>
                    <a:pt x="4105" y="19142"/>
                    <a:pt x="6084" y="17406"/>
                  </a:cubicBezTo>
                  <a:cubicBezTo>
                    <a:pt x="8063" y="15670"/>
                    <a:pt x="9969" y="13356"/>
                    <a:pt x="11777" y="11620"/>
                  </a:cubicBezTo>
                  <a:cubicBezTo>
                    <a:pt x="13586" y="9885"/>
                    <a:pt x="15296" y="8727"/>
                    <a:pt x="16835" y="7956"/>
                  </a:cubicBezTo>
                  <a:cubicBezTo>
                    <a:pt x="18375" y="7185"/>
                    <a:pt x="19743" y="6799"/>
                    <a:pt x="20549" y="6413"/>
                  </a:cubicBezTo>
                  <a:cubicBezTo>
                    <a:pt x="21356" y="6027"/>
                    <a:pt x="21600" y="5642"/>
                    <a:pt x="21576" y="5256"/>
                  </a:cubicBezTo>
                  <a:cubicBezTo>
                    <a:pt x="21551" y="4870"/>
                    <a:pt x="21258" y="4485"/>
                    <a:pt x="20158" y="3713"/>
                  </a:cubicBezTo>
                  <a:cubicBezTo>
                    <a:pt x="19059" y="2942"/>
                    <a:pt x="17153" y="1785"/>
                    <a:pt x="15247" y="1013"/>
                  </a:cubicBezTo>
                  <a:cubicBezTo>
                    <a:pt x="13341" y="242"/>
                    <a:pt x="11435" y="-144"/>
                    <a:pt x="9603" y="49"/>
                  </a:cubicBezTo>
                  <a:cubicBezTo>
                    <a:pt x="7770" y="242"/>
                    <a:pt x="6011" y="1013"/>
                    <a:pt x="4862" y="1592"/>
                  </a:cubicBezTo>
                  <a:cubicBezTo>
                    <a:pt x="3714" y="2170"/>
                    <a:pt x="3176" y="2556"/>
                    <a:pt x="2712" y="3327"/>
                  </a:cubicBezTo>
                  <a:cubicBezTo>
                    <a:pt x="2248" y="4099"/>
                    <a:pt x="1857" y="5256"/>
                    <a:pt x="1808" y="6220"/>
                  </a:cubicBezTo>
                  <a:cubicBezTo>
                    <a:pt x="1759" y="7185"/>
                    <a:pt x="2052" y="7956"/>
                    <a:pt x="3128" y="8535"/>
                  </a:cubicBezTo>
                  <a:cubicBezTo>
                    <a:pt x="4203" y="9113"/>
                    <a:pt x="6060" y="9499"/>
                    <a:pt x="7917" y="9306"/>
                  </a:cubicBezTo>
                  <a:cubicBezTo>
                    <a:pt x="9774" y="9113"/>
                    <a:pt x="11631" y="8342"/>
                    <a:pt x="12730" y="7956"/>
                  </a:cubicBezTo>
                  <a:cubicBezTo>
                    <a:pt x="13830" y="7570"/>
                    <a:pt x="14172" y="7570"/>
                    <a:pt x="14514" y="7377"/>
                  </a:cubicBezTo>
                  <a:cubicBezTo>
                    <a:pt x="14856" y="7185"/>
                    <a:pt x="15198" y="6799"/>
                    <a:pt x="15174" y="6606"/>
                  </a:cubicBezTo>
                  <a:cubicBezTo>
                    <a:pt x="15149" y="6413"/>
                    <a:pt x="14758" y="6413"/>
                    <a:pt x="14221" y="6413"/>
                  </a:cubicBezTo>
                  <a:cubicBezTo>
                    <a:pt x="13683" y="6413"/>
                    <a:pt x="12999" y="6413"/>
                    <a:pt x="12437" y="6220"/>
                  </a:cubicBezTo>
                  <a:cubicBezTo>
                    <a:pt x="11875" y="6027"/>
                    <a:pt x="11435" y="5642"/>
                    <a:pt x="11362" y="5256"/>
                  </a:cubicBezTo>
                  <a:cubicBezTo>
                    <a:pt x="11289" y="4870"/>
                    <a:pt x="11582" y="4485"/>
                    <a:pt x="12755" y="3906"/>
                  </a:cubicBezTo>
                  <a:cubicBezTo>
                    <a:pt x="13928" y="3327"/>
                    <a:pt x="15980" y="2556"/>
                    <a:pt x="18033" y="1785"/>
                  </a:cubicBezTo>
                </a:path>
              </a:pathLst>
            </a:custGeom>
            <a:noFill/>
            <a:ln w="25400" cap="rnd">
              <a:solidFill>
                <a:srgbClr val="147EFB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4" name="Line"/>
            <p:cNvSpPr/>
            <p:nvPr/>
          </p:nvSpPr>
          <p:spPr>
            <a:xfrm>
              <a:off x="9124949" y="6455039"/>
              <a:ext cx="247651" cy="1299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82" fill="norm" stroke="1" extrusionOk="0">
                  <a:moveTo>
                    <a:pt x="0" y="2569"/>
                  </a:moveTo>
                  <a:cubicBezTo>
                    <a:pt x="1846" y="1524"/>
                    <a:pt x="3692" y="479"/>
                    <a:pt x="5077" y="130"/>
                  </a:cubicBezTo>
                  <a:cubicBezTo>
                    <a:pt x="6462" y="-218"/>
                    <a:pt x="7385" y="130"/>
                    <a:pt x="7846" y="1176"/>
                  </a:cubicBezTo>
                  <a:cubicBezTo>
                    <a:pt x="8308" y="2221"/>
                    <a:pt x="8308" y="3963"/>
                    <a:pt x="7569" y="6401"/>
                  </a:cubicBezTo>
                  <a:cubicBezTo>
                    <a:pt x="6831" y="8840"/>
                    <a:pt x="5354" y="11976"/>
                    <a:pt x="3969" y="14588"/>
                  </a:cubicBezTo>
                  <a:cubicBezTo>
                    <a:pt x="2585" y="17201"/>
                    <a:pt x="1292" y="19292"/>
                    <a:pt x="1108" y="20337"/>
                  </a:cubicBezTo>
                  <a:cubicBezTo>
                    <a:pt x="923" y="21382"/>
                    <a:pt x="1846" y="21382"/>
                    <a:pt x="4062" y="20859"/>
                  </a:cubicBezTo>
                  <a:cubicBezTo>
                    <a:pt x="6277" y="20337"/>
                    <a:pt x="9785" y="19292"/>
                    <a:pt x="12923" y="19292"/>
                  </a:cubicBezTo>
                  <a:cubicBezTo>
                    <a:pt x="16062" y="19292"/>
                    <a:pt x="18831" y="20337"/>
                    <a:pt x="21600" y="213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5" name="Drawing"/>
          <p:cNvGrpSpPr/>
          <p:nvPr/>
        </p:nvGrpSpPr>
        <p:grpSpPr>
          <a:xfrm>
            <a:off x="1155699" y="1479550"/>
            <a:ext cx="10239112" cy="6564903"/>
            <a:chOff x="0" y="0"/>
            <a:chExt cx="10239110" cy="6564902"/>
          </a:xfrm>
        </p:grpSpPr>
        <p:sp>
          <p:nvSpPr>
            <p:cNvPr id="1617" name="Line"/>
            <p:cNvSpPr/>
            <p:nvPr/>
          </p:nvSpPr>
          <p:spPr>
            <a:xfrm>
              <a:off x="2641600" y="95250"/>
              <a:ext cx="63500" cy="4402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040" y="3842"/>
                    <a:pt x="10080" y="7685"/>
                    <a:pt x="13320" y="11008"/>
                  </a:cubicBezTo>
                  <a:cubicBezTo>
                    <a:pt x="16560" y="14331"/>
                    <a:pt x="18000" y="17135"/>
                    <a:pt x="18720" y="18952"/>
                  </a:cubicBezTo>
                  <a:cubicBezTo>
                    <a:pt x="19440" y="20769"/>
                    <a:pt x="19440" y="21600"/>
                    <a:pt x="19800" y="21600"/>
                  </a:cubicBezTo>
                  <a:cubicBezTo>
                    <a:pt x="20160" y="21600"/>
                    <a:pt x="20880" y="20769"/>
                    <a:pt x="21600" y="199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8" name="Line"/>
            <p:cNvSpPr/>
            <p:nvPr/>
          </p:nvSpPr>
          <p:spPr>
            <a:xfrm>
              <a:off x="2682821" y="57150"/>
              <a:ext cx="244529" cy="4323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12" h="21523" fill="norm" stroke="1" extrusionOk="0">
                  <a:moveTo>
                    <a:pt x="21512" y="0"/>
                  </a:moveTo>
                  <a:cubicBezTo>
                    <a:pt x="18533" y="2529"/>
                    <a:pt x="15553" y="5058"/>
                    <a:pt x="12481" y="6954"/>
                  </a:cubicBezTo>
                  <a:cubicBezTo>
                    <a:pt x="9409" y="8851"/>
                    <a:pt x="6243" y="10115"/>
                    <a:pt x="3915" y="11011"/>
                  </a:cubicBezTo>
                  <a:cubicBezTo>
                    <a:pt x="1588" y="11906"/>
                    <a:pt x="98" y="12433"/>
                    <a:pt x="5" y="12907"/>
                  </a:cubicBezTo>
                  <a:cubicBezTo>
                    <a:pt x="-88" y="13381"/>
                    <a:pt x="1215" y="13803"/>
                    <a:pt x="3636" y="14751"/>
                  </a:cubicBezTo>
                  <a:cubicBezTo>
                    <a:pt x="6057" y="15700"/>
                    <a:pt x="9595" y="17175"/>
                    <a:pt x="11829" y="18228"/>
                  </a:cubicBezTo>
                  <a:cubicBezTo>
                    <a:pt x="14064" y="19282"/>
                    <a:pt x="14995" y="19914"/>
                    <a:pt x="15740" y="20441"/>
                  </a:cubicBezTo>
                  <a:cubicBezTo>
                    <a:pt x="16484" y="20968"/>
                    <a:pt x="17043" y="21389"/>
                    <a:pt x="17788" y="21495"/>
                  </a:cubicBezTo>
                  <a:cubicBezTo>
                    <a:pt x="18533" y="21600"/>
                    <a:pt x="19464" y="21389"/>
                    <a:pt x="20395" y="2117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19" name="Line"/>
            <p:cNvSpPr/>
            <p:nvPr/>
          </p:nvSpPr>
          <p:spPr>
            <a:xfrm>
              <a:off x="3092450" y="342900"/>
              <a:ext cx="17145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600" y="14400"/>
                    <a:pt x="11200" y="7200"/>
                    <a:pt x="14800" y="3600"/>
                  </a:cubicBezTo>
                  <a:cubicBezTo>
                    <a:pt x="18400" y="0"/>
                    <a:pt x="2000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0" name="Line"/>
            <p:cNvSpPr/>
            <p:nvPr/>
          </p:nvSpPr>
          <p:spPr>
            <a:xfrm>
              <a:off x="3468022" y="47346"/>
              <a:ext cx="192504" cy="3982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78" h="21392" fill="norm" stroke="1" extrusionOk="0">
                  <a:moveTo>
                    <a:pt x="16953" y="2572"/>
                  </a:moveTo>
                  <a:cubicBezTo>
                    <a:pt x="16726" y="1890"/>
                    <a:pt x="16499" y="1208"/>
                    <a:pt x="15134" y="697"/>
                  </a:cubicBezTo>
                  <a:cubicBezTo>
                    <a:pt x="13770" y="185"/>
                    <a:pt x="11269" y="-156"/>
                    <a:pt x="8541" y="71"/>
                  </a:cubicBezTo>
                  <a:cubicBezTo>
                    <a:pt x="5812" y="299"/>
                    <a:pt x="2857" y="1095"/>
                    <a:pt x="1265" y="2118"/>
                  </a:cubicBezTo>
                  <a:cubicBezTo>
                    <a:pt x="-327" y="3141"/>
                    <a:pt x="-554" y="4391"/>
                    <a:pt x="1379" y="5926"/>
                  </a:cubicBezTo>
                  <a:cubicBezTo>
                    <a:pt x="3311" y="7461"/>
                    <a:pt x="7404" y="9280"/>
                    <a:pt x="11042" y="11269"/>
                  </a:cubicBezTo>
                  <a:cubicBezTo>
                    <a:pt x="14680" y="13259"/>
                    <a:pt x="17863" y="15419"/>
                    <a:pt x="19454" y="16897"/>
                  </a:cubicBezTo>
                  <a:cubicBezTo>
                    <a:pt x="21046" y="18375"/>
                    <a:pt x="21046" y="19170"/>
                    <a:pt x="19682" y="19909"/>
                  </a:cubicBezTo>
                  <a:cubicBezTo>
                    <a:pt x="18318" y="20648"/>
                    <a:pt x="15589" y="21330"/>
                    <a:pt x="13088" y="21387"/>
                  </a:cubicBezTo>
                  <a:cubicBezTo>
                    <a:pt x="10587" y="21444"/>
                    <a:pt x="8313" y="20876"/>
                    <a:pt x="6040" y="2030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1" name="Line"/>
            <p:cNvSpPr/>
            <p:nvPr/>
          </p:nvSpPr>
          <p:spPr>
            <a:xfrm>
              <a:off x="4305299" y="0"/>
              <a:ext cx="69851" cy="4299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06" fill="norm" stroke="1" extrusionOk="0">
                  <a:moveTo>
                    <a:pt x="19636" y="0"/>
                  </a:moveTo>
                  <a:cubicBezTo>
                    <a:pt x="16364" y="2435"/>
                    <a:pt x="13091" y="4871"/>
                    <a:pt x="9818" y="7941"/>
                  </a:cubicBezTo>
                  <a:cubicBezTo>
                    <a:pt x="6545" y="11012"/>
                    <a:pt x="3273" y="14718"/>
                    <a:pt x="1636" y="16835"/>
                  </a:cubicBezTo>
                  <a:cubicBezTo>
                    <a:pt x="0" y="18953"/>
                    <a:pt x="0" y="19482"/>
                    <a:pt x="0" y="20012"/>
                  </a:cubicBezTo>
                  <a:cubicBezTo>
                    <a:pt x="0" y="20541"/>
                    <a:pt x="0" y="21071"/>
                    <a:pt x="1636" y="21335"/>
                  </a:cubicBezTo>
                  <a:cubicBezTo>
                    <a:pt x="3273" y="21600"/>
                    <a:pt x="6545" y="21600"/>
                    <a:pt x="10145" y="21018"/>
                  </a:cubicBezTo>
                  <a:cubicBezTo>
                    <a:pt x="13745" y="20435"/>
                    <a:pt x="17673" y="19271"/>
                    <a:pt x="21600" y="181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2" name="Line"/>
            <p:cNvSpPr/>
            <p:nvPr/>
          </p:nvSpPr>
          <p:spPr>
            <a:xfrm>
              <a:off x="4279899" y="266700"/>
              <a:ext cx="95251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3" name="Line"/>
            <p:cNvSpPr/>
            <p:nvPr/>
          </p:nvSpPr>
          <p:spPr>
            <a:xfrm>
              <a:off x="4432248" y="211565"/>
              <a:ext cx="101652" cy="2011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46" h="21386" fill="norm" stroke="1" extrusionOk="0">
                  <a:moveTo>
                    <a:pt x="1306" y="6536"/>
                  </a:moveTo>
                  <a:cubicBezTo>
                    <a:pt x="6490" y="5411"/>
                    <a:pt x="11674" y="4286"/>
                    <a:pt x="14698" y="3161"/>
                  </a:cubicBezTo>
                  <a:cubicBezTo>
                    <a:pt x="17722" y="2036"/>
                    <a:pt x="18586" y="911"/>
                    <a:pt x="17938" y="348"/>
                  </a:cubicBezTo>
                  <a:cubicBezTo>
                    <a:pt x="17290" y="-214"/>
                    <a:pt x="15130" y="-214"/>
                    <a:pt x="11674" y="1248"/>
                  </a:cubicBezTo>
                  <a:cubicBezTo>
                    <a:pt x="8218" y="2711"/>
                    <a:pt x="3466" y="5636"/>
                    <a:pt x="1306" y="8898"/>
                  </a:cubicBezTo>
                  <a:cubicBezTo>
                    <a:pt x="-854" y="12161"/>
                    <a:pt x="-422" y="15761"/>
                    <a:pt x="3250" y="17899"/>
                  </a:cubicBezTo>
                  <a:cubicBezTo>
                    <a:pt x="6922" y="20036"/>
                    <a:pt x="13834" y="20711"/>
                    <a:pt x="20746" y="213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4" name="Line"/>
            <p:cNvSpPr/>
            <p:nvPr/>
          </p:nvSpPr>
          <p:spPr>
            <a:xfrm>
              <a:off x="4597399" y="228599"/>
              <a:ext cx="64046" cy="1814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3" h="21278" fill="norm" stroke="1" extrusionOk="0">
                  <a:moveTo>
                    <a:pt x="16723" y="0"/>
                  </a:moveTo>
                  <a:cubicBezTo>
                    <a:pt x="13935" y="745"/>
                    <a:pt x="11148" y="1490"/>
                    <a:pt x="11497" y="3476"/>
                  </a:cubicBezTo>
                  <a:cubicBezTo>
                    <a:pt x="11845" y="5462"/>
                    <a:pt x="15329" y="8690"/>
                    <a:pt x="17768" y="10924"/>
                  </a:cubicBezTo>
                  <a:cubicBezTo>
                    <a:pt x="20206" y="13159"/>
                    <a:pt x="21600" y="14400"/>
                    <a:pt x="20903" y="16014"/>
                  </a:cubicBezTo>
                  <a:cubicBezTo>
                    <a:pt x="20206" y="17628"/>
                    <a:pt x="17419" y="19614"/>
                    <a:pt x="14284" y="20607"/>
                  </a:cubicBezTo>
                  <a:cubicBezTo>
                    <a:pt x="11148" y="21600"/>
                    <a:pt x="7665" y="21600"/>
                    <a:pt x="5226" y="19862"/>
                  </a:cubicBezTo>
                  <a:cubicBezTo>
                    <a:pt x="2787" y="18124"/>
                    <a:pt x="1394" y="14648"/>
                    <a:pt x="0" y="1117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5" name="Line"/>
            <p:cNvSpPr/>
            <p:nvPr/>
          </p:nvSpPr>
          <p:spPr>
            <a:xfrm>
              <a:off x="4757475" y="12700"/>
              <a:ext cx="100275" cy="385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8" h="21469" fill="norm" stroke="1" extrusionOk="0">
                  <a:moveTo>
                    <a:pt x="15918" y="0"/>
                  </a:moveTo>
                  <a:cubicBezTo>
                    <a:pt x="11868" y="3305"/>
                    <a:pt x="7818" y="6610"/>
                    <a:pt x="5118" y="9738"/>
                  </a:cubicBezTo>
                  <a:cubicBezTo>
                    <a:pt x="2418" y="12866"/>
                    <a:pt x="1068" y="15816"/>
                    <a:pt x="393" y="17646"/>
                  </a:cubicBezTo>
                  <a:cubicBezTo>
                    <a:pt x="-282" y="19475"/>
                    <a:pt x="-282" y="20184"/>
                    <a:pt x="1968" y="20715"/>
                  </a:cubicBezTo>
                  <a:cubicBezTo>
                    <a:pt x="4218" y="21246"/>
                    <a:pt x="8718" y="21600"/>
                    <a:pt x="12318" y="21423"/>
                  </a:cubicBezTo>
                  <a:cubicBezTo>
                    <a:pt x="15918" y="21246"/>
                    <a:pt x="18618" y="20538"/>
                    <a:pt x="21318" y="198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6" name="Line"/>
            <p:cNvSpPr/>
            <p:nvPr/>
          </p:nvSpPr>
          <p:spPr>
            <a:xfrm>
              <a:off x="4766733" y="222250"/>
              <a:ext cx="205317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227" y="21600"/>
                  </a:moveTo>
                  <a:cubicBezTo>
                    <a:pt x="1113" y="21600"/>
                    <a:pt x="0" y="21600"/>
                    <a:pt x="0" y="20250"/>
                  </a:cubicBezTo>
                  <a:cubicBezTo>
                    <a:pt x="0" y="18900"/>
                    <a:pt x="1113" y="16200"/>
                    <a:pt x="4899" y="12600"/>
                  </a:cubicBezTo>
                  <a:cubicBezTo>
                    <a:pt x="8685" y="9000"/>
                    <a:pt x="15142" y="45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7" name="Line"/>
            <p:cNvSpPr/>
            <p:nvPr/>
          </p:nvSpPr>
          <p:spPr>
            <a:xfrm>
              <a:off x="5636481" y="50398"/>
              <a:ext cx="154719" cy="4385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6" h="21413" fill="norm" stroke="1" extrusionOk="0">
                  <a:moveTo>
                    <a:pt x="21336" y="2190"/>
                  </a:moveTo>
                  <a:cubicBezTo>
                    <a:pt x="20168" y="1467"/>
                    <a:pt x="19001" y="743"/>
                    <a:pt x="17541" y="330"/>
                  </a:cubicBezTo>
                  <a:cubicBezTo>
                    <a:pt x="16082" y="-84"/>
                    <a:pt x="14331" y="-187"/>
                    <a:pt x="11995" y="485"/>
                  </a:cubicBezTo>
                  <a:cubicBezTo>
                    <a:pt x="9660" y="1157"/>
                    <a:pt x="6741" y="2603"/>
                    <a:pt x="4260" y="4825"/>
                  </a:cubicBezTo>
                  <a:cubicBezTo>
                    <a:pt x="1779" y="7047"/>
                    <a:pt x="-264" y="10045"/>
                    <a:pt x="28" y="12835"/>
                  </a:cubicBezTo>
                  <a:cubicBezTo>
                    <a:pt x="320" y="15625"/>
                    <a:pt x="2947" y="18209"/>
                    <a:pt x="5136" y="19604"/>
                  </a:cubicBezTo>
                  <a:cubicBezTo>
                    <a:pt x="7325" y="21000"/>
                    <a:pt x="9077" y="21206"/>
                    <a:pt x="10828" y="2141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8" name="Line"/>
            <p:cNvSpPr/>
            <p:nvPr/>
          </p:nvSpPr>
          <p:spPr>
            <a:xfrm>
              <a:off x="5962650" y="76200"/>
              <a:ext cx="19050" cy="4249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69" fill="norm" stroke="1" extrusionOk="0">
                  <a:moveTo>
                    <a:pt x="0" y="0"/>
                  </a:moveTo>
                  <a:cubicBezTo>
                    <a:pt x="7200" y="3636"/>
                    <a:pt x="14400" y="7271"/>
                    <a:pt x="18000" y="10533"/>
                  </a:cubicBezTo>
                  <a:cubicBezTo>
                    <a:pt x="21600" y="13794"/>
                    <a:pt x="21600" y="16681"/>
                    <a:pt x="20400" y="18552"/>
                  </a:cubicBezTo>
                  <a:cubicBezTo>
                    <a:pt x="19200" y="20424"/>
                    <a:pt x="16800" y="21279"/>
                    <a:pt x="16800" y="21440"/>
                  </a:cubicBezTo>
                  <a:cubicBezTo>
                    <a:pt x="16800" y="21600"/>
                    <a:pt x="19200" y="21065"/>
                    <a:pt x="21600" y="2053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29" name="Line"/>
            <p:cNvSpPr/>
            <p:nvPr/>
          </p:nvSpPr>
          <p:spPr>
            <a:xfrm>
              <a:off x="5966222" y="177800"/>
              <a:ext cx="142478" cy="304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2" h="21600" fill="norm" stroke="1" extrusionOk="0">
                  <a:moveTo>
                    <a:pt x="21382" y="0"/>
                  </a:moveTo>
                  <a:cubicBezTo>
                    <a:pt x="19476" y="1500"/>
                    <a:pt x="17570" y="3000"/>
                    <a:pt x="14394" y="4575"/>
                  </a:cubicBezTo>
                  <a:cubicBezTo>
                    <a:pt x="11217" y="6150"/>
                    <a:pt x="6770" y="7800"/>
                    <a:pt x="4070" y="9000"/>
                  </a:cubicBezTo>
                  <a:cubicBezTo>
                    <a:pt x="1370" y="10200"/>
                    <a:pt x="417" y="10950"/>
                    <a:pt x="100" y="11700"/>
                  </a:cubicBezTo>
                  <a:cubicBezTo>
                    <a:pt x="-218" y="12450"/>
                    <a:pt x="100" y="13200"/>
                    <a:pt x="2958" y="14850"/>
                  </a:cubicBezTo>
                  <a:cubicBezTo>
                    <a:pt x="5817" y="16500"/>
                    <a:pt x="11217" y="19050"/>
                    <a:pt x="1661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0" name="Line"/>
            <p:cNvSpPr/>
            <p:nvPr/>
          </p:nvSpPr>
          <p:spPr>
            <a:xfrm>
              <a:off x="6137522" y="350195"/>
              <a:ext cx="116555" cy="1143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67" h="20835" fill="norm" stroke="1" extrusionOk="0">
                  <a:moveTo>
                    <a:pt x="9619" y="3299"/>
                  </a:moveTo>
                  <a:cubicBezTo>
                    <a:pt x="8103" y="1757"/>
                    <a:pt x="6587" y="214"/>
                    <a:pt x="5071" y="21"/>
                  </a:cubicBezTo>
                  <a:cubicBezTo>
                    <a:pt x="3555" y="-172"/>
                    <a:pt x="2040" y="985"/>
                    <a:pt x="1092" y="3878"/>
                  </a:cubicBezTo>
                  <a:cubicBezTo>
                    <a:pt x="145" y="6771"/>
                    <a:pt x="-234" y="11399"/>
                    <a:pt x="145" y="14485"/>
                  </a:cubicBezTo>
                  <a:cubicBezTo>
                    <a:pt x="524" y="17571"/>
                    <a:pt x="1661" y="19114"/>
                    <a:pt x="4313" y="20078"/>
                  </a:cubicBezTo>
                  <a:cubicBezTo>
                    <a:pt x="6966" y="21042"/>
                    <a:pt x="11134" y="21428"/>
                    <a:pt x="14734" y="19114"/>
                  </a:cubicBezTo>
                  <a:cubicBezTo>
                    <a:pt x="18334" y="16799"/>
                    <a:pt x="21366" y="11785"/>
                    <a:pt x="20798" y="8314"/>
                  </a:cubicBezTo>
                  <a:cubicBezTo>
                    <a:pt x="20229" y="4842"/>
                    <a:pt x="16061" y="2914"/>
                    <a:pt x="11892" y="9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1" name="Line"/>
            <p:cNvSpPr/>
            <p:nvPr/>
          </p:nvSpPr>
          <p:spPr>
            <a:xfrm>
              <a:off x="6359243" y="127000"/>
              <a:ext cx="9808" cy="387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15" h="21600" fill="norm" stroke="1" extrusionOk="0">
                  <a:moveTo>
                    <a:pt x="20015" y="0"/>
                  </a:moveTo>
                  <a:cubicBezTo>
                    <a:pt x="11375" y="4249"/>
                    <a:pt x="2735" y="8498"/>
                    <a:pt x="575" y="12098"/>
                  </a:cubicBezTo>
                  <a:cubicBezTo>
                    <a:pt x="-1585" y="15698"/>
                    <a:pt x="2735" y="18649"/>
                    <a:pt x="7055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2" name="Line"/>
            <p:cNvSpPr/>
            <p:nvPr/>
          </p:nvSpPr>
          <p:spPr>
            <a:xfrm>
              <a:off x="6489700" y="349250"/>
              <a:ext cx="139700" cy="1408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50" fill="norm" stroke="1" extrusionOk="0">
                  <a:moveTo>
                    <a:pt x="0" y="0"/>
                  </a:moveTo>
                  <a:cubicBezTo>
                    <a:pt x="655" y="5803"/>
                    <a:pt x="1309" y="11606"/>
                    <a:pt x="1473" y="15475"/>
                  </a:cubicBezTo>
                  <a:cubicBezTo>
                    <a:pt x="1636" y="19343"/>
                    <a:pt x="1309" y="21278"/>
                    <a:pt x="982" y="21439"/>
                  </a:cubicBezTo>
                  <a:cubicBezTo>
                    <a:pt x="655" y="21600"/>
                    <a:pt x="327" y="19988"/>
                    <a:pt x="327" y="17409"/>
                  </a:cubicBezTo>
                  <a:cubicBezTo>
                    <a:pt x="327" y="14830"/>
                    <a:pt x="655" y="11284"/>
                    <a:pt x="1145" y="8704"/>
                  </a:cubicBezTo>
                  <a:cubicBezTo>
                    <a:pt x="1636" y="6125"/>
                    <a:pt x="2291" y="4513"/>
                    <a:pt x="3109" y="4352"/>
                  </a:cubicBezTo>
                  <a:cubicBezTo>
                    <a:pt x="3927" y="4191"/>
                    <a:pt x="4909" y="5481"/>
                    <a:pt x="5400" y="6931"/>
                  </a:cubicBezTo>
                  <a:cubicBezTo>
                    <a:pt x="5891" y="8382"/>
                    <a:pt x="5891" y="9994"/>
                    <a:pt x="6055" y="11767"/>
                  </a:cubicBezTo>
                  <a:cubicBezTo>
                    <a:pt x="6218" y="13540"/>
                    <a:pt x="6545" y="15475"/>
                    <a:pt x="7036" y="15636"/>
                  </a:cubicBezTo>
                  <a:cubicBezTo>
                    <a:pt x="7527" y="15797"/>
                    <a:pt x="8182" y="14185"/>
                    <a:pt x="8836" y="12573"/>
                  </a:cubicBezTo>
                  <a:cubicBezTo>
                    <a:pt x="9491" y="10961"/>
                    <a:pt x="10145" y="9349"/>
                    <a:pt x="11455" y="7576"/>
                  </a:cubicBezTo>
                  <a:cubicBezTo>
                    <a:pt x="12764" y="5803"/>
                    <a:pt x="14727" y="3869"/>
                    <a:pt x="16036" y="3707"/>
                  </a:cubicBezTo>
                  <a:cubicBezTo>
                    <a:pt x="17345" y="3546"/>
                    <a:pt x="18000" y="5158"/>
                    <a:pt x="18818" y="7899"/>
                  </a:cubicBezTo>
                  <a:cubicBezTo>
                    <a:pt x="19636" y="10639"/>
                    <a:pt x="20618" y="14507"/>
                    <a:pt x="21600" y="183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3" name="Line"/>
            <p:cNvSpPr/>
            <p:nvPr/>
          </p:nvSpPr>
          <p:spPr>
            <a:xfrm>
              <a:off x="6694752" y="374650"/>
              <a:ext cx="70443" cy="1040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38" h="21238" fill="norm" stroke="1" extrusionOk="0">
                  <a:moveTo>
                    <a:pt x="12420" y="0"/>
                  </a:moveTo>
                  <a:cubicBezTo>
                    <a:pt x="8100" y="3888"/>
                    <a:pt x="3780" y="7776"/>
                    <a:pt x="1620" y="11232"/>
                  </a:cubicBezTo>
                  <a:cubicBezTo>
                    <a:pt x="-540" y="14688"/>
                    <a:pt x="-540" y="17712"/>
                    <a:pt x="1620" y="19440"/>
                  </a:cubicBezTo>
                  <a:cubicBezTo>
                    <a:pt x="3780" y="21168"/>
                    <a:pt x="8100" y="21600"/>
                    <a:pt x="11803" y="20952"/>
                  </a:cubicBezTo>
                  <a:cubicBezTo>
                    <a:pt x="15506" y="20304"/>
                    <a:pt x="18591" y="18576"/>
                    <a:pt x="19826" y="15336"/>
                  </a:cubicBezTo>
                  <a:cubicBezTo>
                    <a:pt x="21060" y="12096"/>
                    <a:pt x="20443" y="7344"/>
                    <a:pt x="19826" y="259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4" name="Line"/>
            <p:cNvSpPr/>
            <p:nvPr/>
          </p:nvSpPr>
          <p:spPr>
            <a:xfrm>
              <a:off x="6826250" y="353593"/>
              <a:ext cx="125990" cy="3527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8" h="21177" fill="norm" stroke="1" extrusionOk="0">
                  <a:moveTo>
                    <a:pt x="20520" y="1645"/>
                  </a:moveTo>
                  <a:cubicBezTo>
                    <a:pt x="19440" y="1137"/>
                    <a:pt x="18360" y="628"/>
                    <a:pt x="15840" y="311"/>
                  </a:cubicBezTo>
                  <a:cubicBezTo>
                    <a:pt x="13320" y="-7"/>
                    <a:pt x="9360" y="-134"/>
                    <a:pt x="6840" y="184"/>
                  </a:cubicBezTo>
                  <a:cubicBezTo>
                    <a:pt x="4320" y="501"/>
                    <a:pt x="3240" y="1264"/>
                    <a:pt x="3060" y="1962"/>
                  </a:cubicBezTo>
                  <a:cubicBezTo>
                    <a:pt x="2880" y="2661"/>
                    <a:pt x="3600" y="3297"/>
                    <a:pt x="4860" y="3678"/>
                  </a:cubicBezTo>
                  <a:cubicBezTo>
                    <a:pt x="6120" y="4059"/>
                    <a:pt x="7920" y="4186"/>
                    <a:pt x="10260" y="4122"/>
                  </a:cubicBezTo>
                  <a:cubicBezTo>
                    <a:pt x="12600" y="4059"/>
                    <a:pt x="15480" y="3805"/>
                    <a:pt x="17100" y="4059"/>
                  </a:cubicBezTo>
                  <a:cubicBezTo>
                    <a:pt x="18720" y="4313"/>
                    <a:pt x="19080" y="5075"/>
                    <a:pt x="19620" y="7553"/>
                  </a:cubicBezTo>
                  <a:cubicBezTo>
                    <a:pt x="20160" y="10031"/>
                    <a:pt x="20880" y="14224"/>
                    <a:pt x="21240" y="16701"/>
                  </a:cubicBezTo>
                  <a:cubicBezTo>
                    <a:pt x="21600" y="19179"/>
                    <a:pt x="21600" y="19941"/>
                    <a:pt x="19800" y="20513"/>
                  </a:cubicBezTo>
                  <a:cubicBezTo>
                    <a:pt x="18000" y="21085"/>
                    <a:pt x="14400" y="21466"/>
                    <a:pt x="10800" y="20894"/>
                  </a:cubicBezTo>
                  <a:cubicBezTo>
                    <a:pt x="7200" y="20322"/>
                    <a:pt x="3600" y="18798"/>
                    <a:pt x="1800" y="17654"/>
                  </a:cubicBezTo>
                  <a:cubicBezTo>
                    <a:pt x="0" y="16511"/>
                    <a:pt x="0" y="15748"/>
                    <a:pt x="0" y="149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5" name="Line"/>
            <p:cNvSpPr/>
            <p:nvPr/>
          </p:nvSpPr>
          <p:spPr>
            <a:xfrm>
              <a:off x="6979592" y="398829"/>
              <a:ext cx="104089" cy="8838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4" h="20499" fill="norm" stroke="1" extrusionOk="0">
                  <a:moveTo>
                    <a:pt x="14064" y="3228"/>
                  </a:moveTo>
                  <a:cubicBezTo>
                    <a:pt x="12336" y="1756"/>
                    <a:pt x="10608" y="283"/>
                    <a:pt x="8664" y="37"/>
                  </a:cubicBezTo>
                  <a:cubicBezTo>
                    <a:pt x="6720" y="-208"/>
                    <a:pt x="4560" y="774"/>
                    <a:pt x="2832" y="2247"/>
                  </a:cubicBezTo>
                  <a:cubicBezTo>
                    <a:pt x="1104" y="3719"/>
                    <a:pt x="-192" y="5683"/>
                    <a:pt x="24" y="9119"/>
                  </a:cubicBezTo>
                  <a:cubicBezTo>
                    <a:pt x="240" y="12556"/>
                    <a:pt x="1968" y="17465"/>
                    <a:pt x="5424" y="19428"/>
                  </a:cubicBezTo>
                  <a:cubicBezTo>
                    <a:pt x="8880" y="21392"/>
                    <a:pt x="14064" y="20410"/>
                    <a:pt x="17088" y="18447"/>
                  </a:cubicBezTo>
                  <a:cubicBezTo>
                    <a:pt x="20112" y="16483"/>
                    <a:pt x="20976" y="13537"/>
                    <a:pt x="21192" y="10592"/>
                  </a:cubicBezTo>
                  <a:cubicBezTo>
                    <a:pt x="21408" y="7647"/>
                    <a:pt x="20976" y="4701"/>
                    <a:pt x="19464" y="2983"/>
                  </a:cubicBezTo>
                  <a:cubicBezTo>
                    <a:pt x="17952" y="1265"/>
                    <a:pt x="15360" y="774"/>
                    <a:pt x="12768" y="28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6" name="Line"/>
            <p:cNvSpPr/>
            <p:nvPr/>
          </p:nvSpPr>
          <p:spPr>
            <a:xfrm>
              <a:off x="7092950" y="386127"/>
              <a:ext cx="146050" cy="1080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810" fill="norm" stroke="1" extrusionOk="0">
                  <a:moveTo>
                    <a:pt x="0" y="1458"/>
                  </a:moveTo>
                  <a:cubicBezTo>
                    <a:pt x="1565" y="643"/>
                    <a:pt x="3130" y="-172"/>
                    <a:pt x="5478" y="32"/>
                  </a:cubicBezTo>
                  <a:cubicBezTo>
                    <a:pt x="7826" y="236"/>
                    <a:pt x="10957" y="1458"/>
                    <a:pt x="12835" y="4107"/>
                  </a:cubicBezTo>
                  <a:cubicBezTo>
                    <a:pt x="14713" y="6756"/>
                    <a:pt x="15339" y="10832"/>
                    <a:pt x="15183" y="13685"/>
                  </a:cubicBezTo>
                  <a:cubicBezTo>
                    <a:pt x="15026" y="16537"/>
                    <a:pt x="14087" y="18168"/>
                    <a:pt x="12835" y="19390"/>
                  </a:cubicBezTo>
                  <a:cubicBezTo>
                    <a:pt x="11583" y="20613"/>
                    <a:pt x="10017" y="21428"/>
                    <a:pt x="9235" y="20205"/>
                  </a:cubicBezTo>
                  <a:cubicBezTo>
                    <a:pt x="8452" y="18983"/>
                    <a:pt x="8452" y="15722"/>
                    <a:pt x="10643" y="12054"/>
                  </a:cubicBezTo>
                  <a:cubicBezTo>
                    <a:pt x="12835" y="8386"/>
                    <a:pt x="17217" y="4311"/>
                    <a:pt x="21600" y="2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7" name="Line"/>
            <p:cNvSpPr/>
            <p:nvPr/>
          </p:nvSpPr>
          <p:spPr>
            <a:xfrm>
              <a:off x="7268547" y="372533"/>
              <a:ext cx="103804" cy="104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6" h="20984" fill="norm" stroke="1" extrusionOk="0">
                  <a:moveTo>
                    <a:pt x="21186" y="2965"/>
                  </a:moveTo>
                  <a:cubicBezTo>
                    <a:pt x="16434" y="4235"/>
                    <a:pt x="11682" y="5506"/>
                    <a:pt x="8226" y="6988"/>
                  </a:cubicBezTo>
                  <a:cubicBezTo>
                    <a:pt x="4770" y="8471"/>
                    <a:pt x="2610" y="10165"/>
                    <a:pt x="1314" y="12494"/>
                  </a:cubicBezTo>
                  <a:cubicBezTo>
                    <a:pt x="18" y="14824"/>
                    <a:pt x="-414" y="17788"/>
                    <a:pt x="450" y="19482"/>
                  </a:cubicBezTo>
                  <a:cubicBezTo>
                    <a:pt x="1314" y="21176"/>
                    <a:pt x="3474" y="21600"/>
                    <a:pt x="6282" y="19906"/>
                  </a:cubicBezTo>
                  <a:cubicBezTo>
                    <a:pt x="9090" y="18212"/>
                    <a:pt x="12546" y="14400"/>
                    <a:pt x="14706" y="11435"/>
                  </a:cubicBezTo>
                  <a:cubicBezTo>
                    <a:pt x="16866" y="8471"/>
                    <a:pt x="17730" y="6353"/>
                    <a:pt x="18378" y="4235"/>
                  </a:cubicBezTo>
                  <a:cubicBezTo>
                    <a:pt x="19026" y="2118"/>
                    <a:pt x="19458" y="0"/>
                    <a:pt x="19890" y="0"/>
                  </a:cubicBezTo>
                  <a:cubicBezTo>
                    <a:pt x="20322" y="0"/>
                    <a:pt x="20754" y="2118"/>
                    <a:pt x="21186" y="423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8" name="Line"/>
            <p:cNvSpPr/>
            <p:nvPr/>
          </p:nvSpPr>
          <p:spPr>
            <a:xfrm>
              <a:off x="7397750" y="349250"/>
              <a:ext cx="165100" cy="1291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8498"/>
                  </a:moveTo>
                  <a:cubicBezTo>
                    <a:pt x="1385" y="7790"/>
                    <a:pt x="2769" y="7082"/>
                    <a:pt x="3600" y="7613"/>
                  </a:cubicBezTo>
                  <a:cubicBezTo>
                    <a:pt x="4431" y="8144"/>
                    <a:pt x="4708" y="9915"/>
                    <a:pt x="4846" y="11862"/>
                  </a:cubicBezTo>
                  <a:cubicBezTo>
                    <a:pt x="4985" y="13810"/>
                    <a:pt x="4985" y="15934"/>
                    <a:pt x="5123" y="17882"/>
                  </a:cubicBezTo>
                  <a:cubicBezTo>
                    <a:pt x="5262" y="19830"/>
                    <a:pt x="5538" y="21600"/>
                    <a:pt x="6092" y="21600"/>
                  </a:cubicBezTo>
                  <a:cubicBezTo>
                    <a:pt x="6646" y="21600"/>
                    <a:pt x="7477" y="19830"/>
                    <a:pt x="9415" y="15934"/>
                  </a:cubicBezTo>
                  <a:cubicBezTo>
                    <a:pt x="11354" y="12039"/>
                    <a:pt x="14400" y="6020"/>
                    <a:pt x="16615" y="3010"/>
                  </a:cubicBezTo>
                  <a:cubicBezTo>
                    <a:pt x="18831" y="0"/>
                    <a:pt x="20215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39" name="Line"/>
            <p:cNvSpPr/>
            <p:nvPr/>
          </p:nvSpPr>
          <p:spPr>
            <a:xfrm>
              <a:off x="7829550" y="463550"/>
              <a:ext cx="177800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0" name="Line"/>
            <p:cNvSpPr/>
            <p:nvPr/>
          </p:nvSpPr>
          <p:spPr>
            <a:xfrm>
              <a:off x="8143587" y="198923"/>
              <a:ext cx="121168" cy="3652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08" h="21423" fill="norm" stroke="1" extrusionOk="0">
                  <a:moveTo>
                    <a:pt x="16789" y="5464"/>
                  </a:moveTo>
                  <a:cubicBezTo>
                    <a:pt x="17869" y="4223"/>
                    <a:pt x="18949" y="2981"/>
                    <a:pt x="19129" y="2050"/>
                  </a:cubicBezTo>
                  <a:cubicBezTo>
                    <a:pt x="19309" y="1119"/>
                    <a:pt x="18589" y="499"/>
                    <a:pt x="17149" y="188"/>
                  </a:cubicBezTo>
                  <a:cubicBezTo>
                    <a:pt x="15709" y="-122"/>
                    <a:pt x="13549" y="-122"/>
                    <a:pt x="9949" y="747"/>
                  </a:cubicBezTo>
                  <a:cubicBezTo>
                    <a:pt x="6349" y="1616"/>
                    <a:pt x="1309" y="3354"/>
                    <a:pt x="229" y="5402"/>
                  </a:cubicBezTo>
                  <a:cubicBezTo>
                    <a:pt x="-851" y="7450"/>
                    <a:pt x="2029" y="9809"/>
                    <a:pt x="5989" y="11733"/>
                  </a:cubicBezTo>
                  <a:cubicBezTo>
                    <a:pt x="9949" y="13657"/>
                    <a:pt x="14989" y="15147"/>
                    <a:pt x="17689" y="16202"/>
                  </a:cubicBezTo>
                  <a:cubicBezTo>
                    <a:pt x="20389" y="17257"/>
                    <a:pt x="20749" y="17878"/>
                    <a:pt x="20569" y="18561"/>
                  </a:cubicBezTo>
                  <a:cubicBezTo>
                    <a:pt x="20389" y="19244"/>
                    <a:pt x="19669" y="19988"/>
                    <a:pt x="16789" y="20547"/>
                  </a:cubicBezTo>
                  <a:cubicBezTo>
                    <a:pt x="13909" y="21106"/>
                    <a:pt x="8869" y="21478"/>
                    <a:pt x="5809" y="21416"/>
                  </a:cubicBezTo>
                  <a:cubicBezTo>
                    <a:pt x="2749" y="21354"/>
                    <a:pt x="1669" y="20857"/>
                    <a:pt x="1489" y="20237"/>
                  </a:cubicBezTo>
                  <a:cubicBezTo>
                    <a:pt x="1309" y="19616"/>
                    <a:pt x="2029" y="18871"/>
                    <a:pt x="2749" y="181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1" name="Line"/>
            <p:cNvSpPr/>
            <p:nvPr/>
          </p:nvSpPr>
          <p:spPr>
            <a:xfrm>
              <a:off x="8300300" y="410973"/>
              <a:ext cx="193107" cy="1351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9" h="21214" fill="norm" stroke="1" extrusionOk="0">
                  <a:moveTo>
                    <a:pt x="2019" y="2272"/>
                  </a:moveTo>
                  <a:cubicBezTo>
                    <a:pt x="1784" y="7257"/>
                    <a:pt x="1549" y="12242"/>
                    <a:pt x="1197" y="15731"/>
                  </a:cubicBezTo>
                  <a:cubicBezTo>
                    <a:pt x="845" y="19220"/>
                    <a:pt x="376" y="21214"/>
                    <a:pt x="141" y="21214"/>
                  </a:cubicBezTo>
                  <a:cubicBezTo>
                    <a:pt x="-94" y="21214"/>
                    <a:pt x="-94" y="19220"/>
                    <a:pt x="610" y="15897"/>
                  </a:cubicBezTo>
                  <a:cubicBezTo>
                    <a:pt x="1315" y="12574"/>
                    <a:pt x="2723" y="7922"/>
                    <a:pt x="3780" y="4931"/>
                  </a:cubicBezTo>
                  <a:cubicBezTo>
                    <a:pt x="4836" y="1940"/>
                    <a:pt x="5541" y="611"/>
                    <a:pt x="6480" y="445"/>
                  </a:cubicBezTo>
                  <a:cubicBezTo>
                    <a:pt x="7419" y="279"/>
                    <a:pt x="8593" y="1276"/>
                    <a:pt x="9297" y="2771"/>
                  </a:cubicBezTo>
                  <a:cubicBezTo>
                    <a:pt x="10002" y="4266"/>
                    <a:pt x="10236" y="6260"/>
                    <a:pt x="10354" y="8254"/>
                  </a:cubicBezTo>
                  <a:cubicBezTo>
                    <a:pt x="10471" y="10248"/>
                    <a:pt x="10471" y="12242"/>
                    <a:pt x="10706" y="12242"/>
                  </a:cubicBezTo>
                  <a:cubicBezTo>
                    <a:pt x="10941" y="12242"/>
                    <a:pt x="11410" y="10248"/>
                    <a:pt x="12467" y="7922"/>
                  </a:cubicBezTo>
                  <a:cubicBezTo>
                    <a:pt x="13523" y="5596"/>
                    <a:pt x="15167" y="2937"/>
                    <a:pt x="16576" y="1442"/>
                  </a:cubicBezTo>
                  <a:cubicBezTo>
                    <a:pt x="17984" y="-54"/>
                    <a:pt x="19158" y="-386"/>
                    <a:pt x="19980" y="445"/>
                  </a:cubicBezTo>
                  <a:cubicBezTo>
                    <a:pt x="20802" y="1276"/>
                    <a:pt x="21271" y="3269"/>
                    <a:pt x="21389" y="6592"/>
                  </a:cubicBezTo>
                  <a:cubicBezTo>
                    <a:pt x="21506" y="9916"/>
                    <a:pt x="21271" y="14568"/>
                    <a:pt x="21036" y="1922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2" name="Line"/>
            <p:cNvSpPr/>
            <p:nvPr/>
          </p:nvSpPr>
          <p:spPr>
            <a:xfrm>
              <a:off x="8566150" y="419100"/>
              <a:ext cx="12700" cy="107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3" name="Line"/>
            <p:cNvSpPr/>
            <p:nvPr/>
          </p:nvSpPr>
          <p:spPr>
            <a:xfrm>
              <a:off x="8585200" y="361950"/>
              <a:ext cx="12700" cy="31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4" name="Line"/>
            <p:cNvSpPr/>
            <p:nvPr/>
          </p:nvSpPr>
          <p:spPr>
            <a:xfrm>
              <a:off x="8655050" y="419100"/>
              <a:ext cx="76200" cy="1443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5" fill="norm" stroke="1" extrusionOk="0">
                  <a:moveTo>
                    <a:pt x="0" y="0"/>
                  </a:moveTo>
                  <a:cubicBezTo>
                    <a:pt x="4200" y="5948"/>
                    <a:pt x="8400" y="11896"/>
                    <a:pt x="10500" y="15652"/>
                  </a:cubicBezTo>
                  <a:cubicBezTo>
                    <a:pt x="12600" y="19409"/>
                    <a:pt x="12600" y="20974"/>
                    <a:pt x="11100" y="21287"/>
                  </a:cubicBezTo>
                  <a:cubicBezTo>
                    <a:pt x="9600" y="21600"/>
                    <a:pt x="6600" y="20661"/>
                    <a:pt x="4500" y="18313"/>
                  </a:cubicBezTo>
                  <a:cubicBezTo>
                    <a:pt x="2400" y="15965"/>
                    <a:pt x="1200" y="12209"/>
                    <a:pt x="2700" y="8922"/>
                  </a:cubicBezTo>
                  <a:cubicBezTo>
                    <a:pt x="4200" y="5635"/>
                    <a:pt x="8400" y="2817"/>
                    <a:pt x="12000" y="1409"/>
                  </a:cubicBezTo>
                  <a:cubicBezTo>
                    <a:pt x="15600" y="0"/>
                    <a:pt x="1860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5" name="Line"/>
            <p:cNvSpPr/>
            <p:nvPr/>
          </p:nvSpPr>
          <p:spPr>
            <a:xfrm>
              <a:off x="8772857" y="425450"/>
              <a:ext cx="108677" cy="1387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7" h="21446" fill="norm" stroke="1" extrusionOk="0">
                  <a:moveTo>
                    <a:pt x="1804" y="0"/>
                  </a:moveTo>
                  <a:cubicBezTo>
                    <a:pt x="2219" y="5564"/>
                    <a:pt x="2635" y="11127"/>
                    <a:pt x="2219" y="15055"/>
                  </a:cubicBezTo>
                  <a:cubicBezTo>
                    <a:pt x="1804" y="18982"/>
                    <a:pt x="558" y="21273"/>
                    <a:pt x="142" y="21436"/>
                  </a:cubicBezTo>
                  <a:cubicBezTo>
                    <a:pt x="-273" y="21600"/>
                    <a:pt x="142" y="19636"/>
                    <a:pt x="2427" y="16036"/>
                  </a:cubicBezTo>
                  <a:cubicBezTo>
                    <a:pt x="4712" y="12436"/>
                    <a:pt x="8865" y="7200"/>
                    <a:pt x="12189" y="4255"/>
                  </a:cubicBezTo>
                  <a:cubicBezTo>
                    <a:pt x="15512" y="1309"/>
                    <a:pt x="18004" y="655"/>
                    <a:pt x="19458" y="1800"/>
                  </a:cubicBezTo>
                  <a:cubicBezTo>
                    <a:pt x="20912" y="2945"/>
                    <a:pt x="21327" y="5891"/>
                    <a:pt x="21327" y="9164"/>
                  </a:cubicBezTo>
                  <a:cubicBezTo>
                    <a:pt x="21327" y="12436"/>
                    <a:pt x="20912" y="16036"/>
                    <a:pt x="20496" y="1963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6" name="Line"/>
            <p:cNvSpPr/>
            <p:nvPr/>
          </p:nvSpPr>
          <p:spPr>
            <a:xfrm>
              <a:off x="8941711" y="452551"/>
              <a:ext cx="70674" cy="926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05" h="21007" fill="norm" stroke="1" extrusionOk="0">
                  <a:moveTo>
                    <a:pt x="14545" y="2494"/>
                  </a:moveTo>
                  <a:cubicBezTo>
                    <a:pt x="12077" y="1054"/>
                    <a:pt x="9608" y="-386"/>
                    <a:pt x="7140" y="94"/>
                  </a:cubicBezTo>
                  <a:cubicBezTo>
                    <a:pt x="4671" y="574"/>
                    <a:pt x="2203" y="2974"/>
                    <a:pt x="968" y="5854"/>
                  </a:cubicBezTo>
                  <a:cubicBezTo>
                    <a:pt x="-266" y="8734"/>
                    <a:pt x="-266" y="12094"/>
                    <a:pt x="660" y="14734"/>
                  </a:cubicBezTo>
                  <a:cubicBezTo>
                    <a:pt x="1585" y="17374"/>
                    <a:pt x="3437" y="19294"/>
                    <a:pt x="6214" y="20254"/>
                  </a:cubicBezTo>
                  <a:cubicBezTo>
                    <a:pt x="8991" y="21214"/>
                    <a:pt x="12694" y="21214"/>
                    <a:pt x="15780" y="20494"/>
                  </a:cubicBezTo>
                  <a:cubicBezTo>
                    <a:pt x="18865" y="19774"/>
                    <a:pt x="21334" y="18334"/>
                    <a:pt x="20408" y="15934"/>
                  </a:cubicBezTo>
                  <a:cubicBezTo>
                    <a:pt x="19483" y="13534"/>
                    <a:pt x="15163" y="10174"/>
                    <a:pt x="10843" y="68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7" name="Line"/>
            <p:cNvSpPr/>
            <p:nvPr/>
          </p:nvSpPr>
          <p:spPr>
            <a:xfrm>
              <a:off x="9096110" y="419100"/>
              <a:ext cx="124090" cy="1379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3" h="21331" fill="norm" stroke="1" extrusionOk="0">
                  <a:moveTo>
                    <a:pt x="1694" y="4909"/>
                  </a:moveTo>
                  <a:cubicBezTo>
                    <a:pt x="961" y="9164"/>
                    <a:pt x="229" y="13418"/>
                    <a:pt x="46" y="16364"/>
                  </a:cubicBezTo>
                  <a:cubicBezTo>
                    <a:pt x="-137" y="19309"/>
                    <a:pt x="229" y="20945"/>
                    <a:pt x="1144" y="21273"/>
                  </a:cubicBezTo>
                  <a:cubicBezTo>
                    <a:pt x="2060" y="21600"/>
                    <a:pt x="3524" y="20618"/>
                    <a:pt x="7002" y="16855"/>
                  </a:cubicBezTo>
                  <a:cubicBezTo>
                    <a:pt x="10480" y="13091"/>
                    <a:pt x="15971" y="6545"/>
                    <a:pt x="21463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8" name="Line"/>
            <p:cNvSpPr/>
            <p:nvPr/>
          </p:nvSpPr>
          <p:spPr>
            <a:xfrm>
              <a:off x="9538789" y="205095"/>
              <a:ext cx="75112" cy="4163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1" h="21348" fill="norm" stroke="1" extrusionOk="0">
                  <a:moveTo>
                    <a:pt x="15891" y="1857"/>
                  </a:moveTo>
                  <a:cubicBezTo>
                    <a:pt x="17091" y="988"/>
                    <a:pt x="18291" y="120"/>
                    <a:pt x="19191" y="12"/>
                  </a:cubicBezTo>
                  <a:cubicBezTo>
                    <a:pt x="20091" y="-97"/>
                    <a:pt x="20691" y="554"/>
                    <a:pt x="18291" y="2725"/>
                  </a:cubicBezTo>
                  <a:cubicBezTo>
                    <a:pt x="15891" y="4896"/>
                    <a:pt x="10491" y="8586"/>
                    <a:pt x="6891" y="11626"/>
                  </a:cubicBezTo>
                  <a:cubicBezTo>
                    <a:pt x="3291" y="14665"/>
                    <a:pt x="1491" y="17053"/>
                    <a:pt x="591" y="18627"/>
                  </a:cubicBezTo>
                  <a:cubicBezTo>
                    <a:pt x="-309" y="20200"/>
                    <a:pt x="-309" y="20960"/>
                    <a:pt x="1491" y="21232"/>
                  </a:cubicBezTo>
                  <a:cubicBezTo>
                    <a:pt x="3291" y="21503"/>
                    <a:pt x="6891" y="21286"/>
                    <a:pt x="10491" y="20743"/>
                  </a:cubicBezTo>
                  <a:cubicBezTo>
                    <a:pt x="14091" y="20200"/>
                    <a:pt x="17691" y="19332"/>
                    <a:pt x="21291" y="184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49" name="Line"/>
            <p:cNvSpPr/>
            <p:nvPr/>
          </p:nvSpPr>
          <p:spPr>
            <a:xfrm>
              <a:off x="9519646" y="419463"/>
              <a:ext cx="189504" cy="123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7" h="20982" fill="norm" stroke="1" extrusionOk="0">
                  <a:moveTo>
                    <a:pt x="2767" y="20982"/>
                  </a:moveTo>
                  <a:cubicBezTo>
                    <a:pt x="1327" y="13782"/>
                    <a:pt x="-113" y="6582"/>
                    <a:pt x="7" y="2982"/>
                  </a:cubicBezTo>
                  <a:cubicBezTo>
                    <a:pt x="127" y="-618"/>
                    <a:pt x="1807" y="-618"/>
                    <a:pt x="5647" y="1182"/>
                  </a:cubicBezTo>
                  <a:cubicBezTo>
                    <a:pt x="9487" y="2982"/>
                    <a:pt x="15487" y="6582"/>
                    <a:pt x="21487" y="101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0" name="Line"/>
            <p:cNvSpPr/>
            <p:nvPr/>
          </p:nvSpPr>
          <p:spPr>
            <a:xfrm>
              <a:off x="9668419" y="423370"/>
              <a:ext cx="228312" cy="1720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80" h="21157" fill="norm" stroke="1" extrusionOk="0">
                  <a:moveTo>
                    <a:pt x="833" y="2598"/>
                  </a:moveTo>
                  <a:cubicBezTo>
                    <a:pt x="244" y="3639"/>
                    <a:pt x="-345" y="4680"/>
                    <a:pt x="244" y="5330"/>
                  </a:cubicBezTo>
                  <a:cubicBezTo>
                    <a:pt x="833" y="5981"/>
                    <a:pt x="2600" y="6241"/>
                    <a:pt x="4466" y="5851"/>
                  </a:cubicBezTo>
                  <a:cubicBezTo>
                    <a:pt x="6331" y="5460"/>
                    <a:pt x="8295" y="4419"/>
                    <a:pt x="9571" y="3248"/>
                  </a:cubicBezTo>
                  <a:cubicBezTo>
                    <a:pt x="10848" y="2077"/>
                    <a:pt x="11437" y="776"/>
                    <a:pt x="11142" y="255"/>
                  </a:cubicBezTo>
                  <a:cubicBezTo>
                    <a:pt x="10848" y="-265"/>
                    <a:pt x="9670" y="-5"/>
                    <a:pt x="8099" y="1166"/>
                  </a:cubicBezTo>
                  <a:cubicBezTo>
                    <a:pt x="6528" y="2337"/>
                    <a:pt x="4564" y="4419"/>
                    <a:pt x="3386" y="7022"/>
                  </a:cubicBezTo>
                  <a:cubicBezTo>
                    <a:pt x="2208" y="9624"/>
                    <a:pt x="1815" y="12747"/>
                    <a:pt x="1913" y="14829"/>
                  </a:cubicBezTo>
                  <a:cubicBezTo>
                    <a:pt x="2011" y="16911"/>
                    <a:pt x="2600" y="17952"/>
                    <a:pt x="5055" y="17431"/>
                  </a:cubicBezTo>
                  <a:cubicBezTo>
                    <a:pt x="7510" y="16911"/>
                    <a:pt x="11830" y="14829"/>
                    <a:pt x="14480" y="12617"/>
                  </a:cubicBezTo>
                  <a:cubicBezTo>
                    <a:pt x="17131" y="10405"/>
                    <a:pt x="18113" y="8063"/>
                    <a:pt x="18604" y="6111"/>
                  </a:cubicBezTo>
                  <a:cubicBezTo>
                    <a:pt x="19095" y="4159"/>
                    <a:pt x="19095" y="2598"/>
                    <a:pt x="18506" y="1817"/>
                  </a:cubicBezTo>
                  <a:cubicBezTo>
                    <a:pt x="17917" y="1036"/>
                    <a:pt x="16739" y="1036"/>
                    <a:pt x="16150" y="1817"/>
                  </a:cubicBezTo>
                  <a:cubicBezTo>
                    <a:pt x="15560" y="2598"/>
                    <a:pt x="15560" y="4159"/>
                    <a:pt x="16346" y="6111"/>
                  </a:cubicBezTo>
                  <a:cubicBezTo>
                    <a:pt x="17131" y="8063"/>
                    <a:pt x="18702" y="10405"/>
                    <a:pt x="19684" y="12357"/>
                  </a:cubicBezTo>
                  <a:cubicBezTo>
                    <a:pt x="20666" y="14308"/>
                    <a:pt x="21059" y="15870"/>
                    <a:pt x="21157" y="17301"/>
                  </a:cubicBezTo>
                  <a:cubicBezTo>
                    <a:pt x="21255" y="18733"/>
                    <a:pt x="21059" y="20034"/>
                    <a:pt x="20371" y="20684"/>
                  </a:cubicBezTo>
                  <a:cubicBezTo>
                    <a:pt x="19684" y="21335"/>
                    <a:pt x="18506" y="21335"/>
                    <a:pt x="17917" y="20554"/>
                  </a:cubicBezTo>
                  <a:cubicBezTo>
                    <a:pt x="17328" y="19774"/>
                    <a:pt x="17328" y="18212"/>
                    <a:pt x="17524" y="16781"/>
                  </a:cubicBezTo>
                  <a:cubicBezTo>
                    <a:pt x="17720" y="15349"/>
                    <a:pt x="18113" y="14048"/>
                    <a:pt x="18506" y="127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1" name="Line"/>
            <p:cNvSpPr/>
            <p:nvPr/>
          </p:nvSpPr>
          <p:spPr>
            <a:xfrm>
              <a:off x="10003366" y="184150"/>
              <a:ext cx="74085" cy="412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811" y="4098"/>
                    <a:pt x="8023" y="8197"/>
                    <a:pt x="4320" y="11465"/>
                  </a:cubicBezTo>
                  <a:cubicBezTo>
                    <a:pt x="617" y="14732"/>
                    <a:pt x="0" y="17169"/>
                    <a:pt x="0" y="18665"/>
                  </a:cubicBezTo>
                  <a:cubicBezTo>
                    <a:pt x="0" y="20160"/>
                    <a:pt x="617" y="20714"/>
                    <a:pt x="3703" y="21046"/>
                  </a:cubicBezTo>
                  <a:cubicBezTo>
                    <a:pt x="6789" y="21378"/>
                    <a:pt x="12343" y="21489"/>
                    <a:pt x="17897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2" name="Line"/>
            <p:cNvSpPr/>
            <p:nvPr/>
          </p:nvSpPr>
          <p:spPr>
            <a:xfrm>
              <a:off x="9975850" y="368300"/>
              <a:ext cx="120650" cy="76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4168" y="16200"/>
                    <a:pt x="8337" y="10800"/>
                    <a:pt x="11937" y="7200"/>
                  </a:cubicBezTo>
                  <a:cubicBezTo>
                    <a:pt x="15537" y="3600"/>
                    <a:pt x="18568" y="1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3" name="Line"/>
            <p:cNvSpPr/>
            <p:nvPr/>
          </p:nvSpPr>
          <p:spPr>
            <a:xfrm>
              <a:off x="10128249" y="184150"/>
              <a:ext cx="110862" cy="438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69" h="21600" fill="norm" stroke="1" extrusionOk="0">
                  <a:moveTo>
                    <a:pt x="11782" y="0"/>
                  </a:moveTo>
                  <a:cubicBezTo>
                    <a:pt x="14531" y="3652"/>
                    <a:pt x="17280" y="7304"/>
                    <a:pt x="19047" y="10383"/>
                  </a:cubicBezTo>
                  <a:cubicBezTo>
                    <a:pt x="20815" y="13461"/>
                    <a:pt x="21600" y="15965"/>
                    <a:pt x="18262" y="17739"/>
                  </a:cubicBezTo>
                  <a:cubicBezTo>
                    <a:pt x="14924" y="19513"/>
                    <a:pt x="7462" y="2055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4" name="Line"/>
            <p:cNvSpPr/>
            <p:nvPr/>
          </p:nvSpPr>
          <p:spPr>
            <a:xfrm>
              <a:off x="2444750" y="641350"/>
              <a:ext cx="6572250" cy="203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71" y="21375"/>
                    <a:pt x="543" y="21150"/>
                    <a:pt x="821" y="20925"/>
                  </a:cubicBezTo>
                  <a:cubicBezTo>
                    <a:pt x="1099" y="20700"/>
                    <a:pt x="1384" y="20475"/>
                    <a:pt x="1663" y="20138"/>
                  </a:cubicBezTo>
                  <a:cubicBezTo>
                    <a:pt x="1941" y="19800"/>
                    <a:pt x="2212" y="19350"/>
                    <a:pt x="2456" y="18788"/>
                  </a:cubicBezTo>
                  <a:cubicBezTo>
                    <a:pt x="2699" y="18225"/>
                    <a:pt x="2915" y="17550"/>
                    <a:pt x="3137" y="16875"/>
                  </a:cubicBezTo>
                  <a:cubicBezTo>
                    <a:pt x="3360" y="16200"/>
                    <a:pt x="3590" y="15525"/>
                    <a:pt x="3843" y="14850"/>
                  </a:cubicBezTo>
                  <a:cubicBezTo>
                    <a:pt x="4097" y="14175"/>
                    <a:pt x="4376" y="13500"/>
                    <a:pt x="4588" y="12937"/>
                  </a:cubicBezTo>
                  <a:cubicBezTo>
                    <a:pt x="4800" y="12375"/>
                    <a:pt x="4946" y="11925"/>
                    <a:pt x="5103" y="11475"/>
                  </a:cubicBezTo>
                  <a:cubicBezTo>
                    <a:pt x="5259" y="11025"/>
                    <a:pt x="5426" y="10575"/>
                    <a:pt x="5593" y="10125"/>
                  </a:cubicBezTo>
                  <a:cubicBezTo>
                    <a:pt x="5760" y="9675"/>
                    <a:pt x="5927" y="9225"/>
                    <a:pt x="6094" y="8775"/>
                  </a:cubicBezTo>
                  <a:cubicBezTo>
                    <a:pt x="6261" y="8325"/>
                    <a:pt x="6428" y="7875"/>
                    <a:pt x="6703" y="7200"/>
                  </a:cubicBezTo>
                  <a:cubicBezTo>
                    <a:pt x="6977" y="6525"/>
                    <a:pt x="7360" y="5625"/>
                    <a:pt x="7736" y="4837"/>
                  </a:cubicBezTo>
                  <a:cubicBezTo>
                    <a:pt x="8111" y="4050"/>
                    <a:pt x="8480" y="3375"/>
                    <a:pt x="8772" y="2925"/>
                  </a:cubicBezTo>
                  <a:cubicBezTo>
                    <a:pt x="9064" y="2475"/>
                    <a:pt x="9280" y="2250"/>
                    <a:pt x="9586" y="1912"/>
                  </a:cubicBezTo>
                  <a:cubicBezTo>
                    <a:pt x="9892" y="1575"/>
                    <a:pt x="10289" y="1125"/>
                    <a:pt x="10595" y="900"/>
                  </a:cubicBezTo>
                  <a:cubicBezTo>
                    <a:pt x="10901" y="675"/>
                    <a:pt x="11117" y="675"/>
                    <a:pt x="11325" y="562"/>
                  </a:cubicBezTo>
                  <a:cubicBezTo>
                    <a:pt x="11534" y="450"/>
                    <a:pt x="11736" y="225"/>
                    <a:pt x="11930" y="113"/>
                  </a:cubicBezTo>
                  <a:cubicBezTo>
                    <a:pt x="12125" y="0"/>
                    <a:pt x="12313" y="0"/>
                    <a:pt x="12511" y="0"/>
                  </a:cubicBezTo>
                  <a:cubicBezTo>
                    <a:pt x="12710" y="0"/>
                    <a:pt x="12918" y="0"/>
                    <a:pt x="13127" y="0"/>
                  </a:cubicBezTo>
                  <a:cubicBezTo>
                    <a:pt x="13336" y="0"/>
                    <a:pt x="13544" y="0"/>
                    <a:pt x="13746" y="0"/>
                  </a:cubicBezTo>
                  <a:cubicBezTo>
                    <a:pt x="13948" y="0"/>
                    <a:pt x="14143" y="0"/>
                    <a:pt x="14341" y="0"/>
                  </a:cubicBezTo>
                  <a:cubicBezTo>
                    <a:pt x="14539" y="0"/>
                    <a:pt x="14741" y="0"/>
                    <a:pt x="14918" y="113"/>
                  </a:cubicBezTo>
                  <a:cubicBezTo>
                    <a:pt x="15096" y="225"/>
                    <a:pt x="15249" y="450"/>
                    <a:pt x="15423" y="675"/>
                  </a:cubicBezTo>
                  <a:cubicBezTo>
                    <a:pt x="15597" y="900"/>
                    <a:pt x="15791" y="1125"/>
                    <a:pt x="15986" y="1350"/>
                  </a:cubicBezTo>
                  <a:cubicBezTo>
                    <a:pt x="16181" y="1575"/>
                    <a:pt x="16376" y="1800"/>
                    <a:pt x="16553" y="2025"/>
                  </a:cubicBezTo>
                  <a:cubicBezTo>
                    <a:pt x="16730" y="2250"/>
                    <a:pt x="16890" y="2475"/>
                    <a:pt x="17047" y="2700"/>
                  </a:cubicBezTo>
                  <a:cubicBezTo>
                    <a:pt x="17203" y="2925"/>
                    <a:pt x="17357" y="3150"/>
                    <a:pt x="17517" y="3487"/>
                  </a:cubicBezTo>
                  <a:cubicBezTo>
                    <a:pt x="17677" y="3825"/>
                    <a:pt x="17843" y="4275"/>
                    <a:pt x="18139" y="4837"/>
                  </a:cubicBezTo>
                  <a:cubicBezTo>
                    <a:pt x="18435" y="5400"/>
                    <a:pt x="18859" y="6075"/>
                    <a:pt x="19238" y="6975"/>
                  </a:cubicBezTo>
                  <a:cubicBezTo>
                    <a:pt x="19617" y="7875"/>
                    <a:pt x="19951" y="9000"/>
                    <a:pt x="20275" y="10125"/>
                  </a:cubicBezTo>
                  <a:cubicBezTo>
                    <a:pt x="20598" y="11250"/>
                    <a:pt x="20911" y="12375"/>
                    <a:pt x="21130" y="13162"/>
                  </a:cubicBezTo>
                  <a:cubicBezTo>
                    <a:pt x="21350" y="13950"/>
                    <a:pt x="21475" y="14400"/>
                    <a:pt x="21600" y="148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5" name="Line"/>
            <p:cNvSpPr/>
            <p:nvPr/>
          </p:nvSpPr>
          <p:spPr>
            <a:xfrm>
              <a:off x="2114550" y="920750"/>
              <a:ext cx="6921500" cy="2794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77" y="20127"/>
                    <a:pt x="555" y="18655"/>
                    <a:pt x="832" y="17427"/>
                  </a:cubicBezTo>
                  <a:cubicBezTo>
                    <a:pt x="1110" y="16200"/>
                    <a:pt x="1387" y="15218"/>
                    <a:pt x="1651" y="14482"/>
                  </a:cubicBezTo>
                  <a:cubicBezTo>
                    <a:pt x="1916" y="13745"/>
                    <a:pt x="2167" y="13255"/>
                    <a:pt x="2437" y="12682"/>
                  </a:cubicBezTo>
                  <a:cubicBezTo>
                    <a:pt x="2708" y="12109"/>
                    <a:pt x="2999" y="11455"/>
                    <a:pt x="3223" y="10964"/>
                  </a:cubicBezTo>
                  <a:cubicBezTo>
                    <a:pt x="3448" y="10473"/>
                    <a:pt x="3607" y="10145"/>
                    <a:pt x="3759" y="9818"/>
                  </a:cubicBezTo>
                  <a:cubicBezTo>
                    <a:pt x="3910" y="9491"/>
                    <a:pt x="4056" y="9164"/>
                    <a:pt x="4218" y="8836"/>
                  </a:cubicBezTo>
                  <a:cubicBezTo>
                    <a:pt x="4379" y="8509"/>
                    <a:pt x="4558" y="8182"/>
                    <a:pt x="4743" y="7773"/>
                  </a:cubicBezTo>
                  <a:cubicBezTo>
                    <a:pt x="4928" y="7364"/>
                    <a:pt x="5119" y="6873"/>
                    <a:pt x="5308" y="6464"/>
                  </a:cubicBezTo>
                  <a:cubicBezTo>
                    <a:pt x="5496" y="6055"/>
                    <a:pt x="5681" y="5727"/>
                    <a:pt x="5859" y="5400"/>
                  </a:cubicBezTo>
                  <a:cubicBezTo>
                    <a:pt x="6037" y="5073"/>
                    <a:pt x="6209" y="4745"/>
                    <a:pt x="6401" y="4418"/>
                  </a:cubicBezTo>
                  <a:cubicBezTo>
                    <a:pt x="6592" y="4091"/>
                    <a:pt x="6804" y="3764"/>
                    <a:pt x="7012" y="3518"/>
                  </a:cubicBezTo>
                  <a:cubicBezTo>
                    <a:pt x="7220" y="3273"/>
                    <a:pt x="7425" y="3109"/>
                    <a:pt x="7633" y="2864"/>
                  </a:cubicBezTo>
                  <a:cubicBezTo>
                    <a:pt x="7841" y="2618"/>
                    <a:pt x="8052" y="2291"/>
                    <a:pt x="8260" y="2045"/>
                  </a:cubicBezTo>
                  <a:cubicBezTo>
                    <a:pt x="8468" y="1800"/>
                    <a:pt x="8673" y="1636"/>
                    <a:pt x="8891" y="1473"/>
                  </a:cubicBezTo>
                  <a:cubicBezTo>
                    <a:pt x="9109" y="1309"/>
                    <a:pt x="9340" y="1145"/>
                    <a:pt x="9568" y="982"/>
                  </a:cubicBezTo>
                  <a:cubicBezTo>
                    <a:pt x="9796" y="818"/>
                    <a:pt x="10021" y="655"/>
                    <a:pt x="10252" y="573"/>
                  </a:cubicBezTo>
                  <a:cubicBezTo>
                    <a:pt x="10483" y="491"/>
                    <a:pt x="10721" y="491"/>
                    <a:pt x="10945" y="491"/>
                  </a:cubicBezTo>
                  <a:cubicBezTo>
                    <a:pt x="11170" y="491"/>
                    <a:pt x="11381" y="491"/>
                    <a:pt x="11612" y="409"/>
                  </a:cubicBezTo>
                  <a:cubicBezTo>
                    <a:pt x="11844" y="327"/>
                    <a:pt x="12095" y="164"/>
                    <a:pt x="12336" y="82"/>
                  </a:cubicBezTo>
                  <a:cubicBezTo>
                    <a:pt x="12577" y="0"/>
                    <a:pt x="12808" y="0"/>
                    <a:pt x="13046" y="0"/>
                  </a:cubicBezTo>
                  <a:cubicBezTo>
                    <a:pt x="13284" y="0"/>
                    <a:pt x="13528" y="0"/>
                    <a:pt x="13759" y="82"/>
                  </a:cubicBezTo>
                  <a:cubicBezTo>
                    <a:pt x="13990" y="164"/>
                    <a:pt x="14208" y="327"/>
                    <a:pt x="14443" y="491"/>
                  </a:cubicBezTo>
                  <a:cubicBezTo>
                    <a:pt x="14677" y="655"/>
                    <a:pt x="14928" y="818"/>
                    <a:pt x="15170" y="982"/>
                  </a:cubicBezTo>
                  <a:cubicBezTo>
                    <a:pt x="15411" y="1145"/>
                    <a:pt x="15642" y="1309"/>
                    <a:pt x="15975" y="1636"/>
                  </a:cubicBezTo>
                  <a:cubicBezTo>
                    <a:pt x="16309" y="1964"/>
                    <a:pt x="16745" y="2455"/>
                    <a:pt x="17075" y="2864"/>
                  </a:cubicBezTo>
                  <a:cubicBezTo>
                    <a:pt x="17406" y="3273"/>
                    <a:pt x="17630" y="3600"/>
                    <a:pt x="17845" y="3927"/>
                  </a:cubicBezTo>
                  <a:cubicBezTo>
                    <a:pt x="18059" y="4255"/>
                    <a:pt x="18264" y="4582"/>
                    <a:pt x="18555" y="5155"/>
                  </a:cubicBezTo>
                  <a:cubicBezTo>
                    <a:pt x="18846" y="5727"/>
                    <a:pt x="19222" y="6545"/>
                    <a:pt x="19582" y="7445"/>
                  </a:cubicBezTo>
                  <a:cubicBezTo>
                    <a:pt x="19942" y="8345"/>
                    <a:pt x="20286" y="9327"/>
                    <a:pt x="20619" y="10391"/>
                  </a:cubicBezTo>
                  <a:cubicBezTo>
                    <a:pt x="20953" y="11455"/>
                    <a:pt x="21276" y="12600"/>
                    <a:pt x="21600" y="1374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6" name="Line"/>
            <p:cNvSpPr/>
            <p:nvPr/>
          </p:nvSpPr>
          <p:spPr>
            <a:xfrm>
              <a:off x="438150" y="1708149"/>
              <a:ext cx="38100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840" y="19200"/>
                    <a:pt x="7680" y="16800"/>
                    <a:pt x="11280" y="13200"/>
                  </a:cubicBezTo>
                  <a:cubicBezTo>
                    <a:pt x="14880" y="9600"/>
                    <a:pt x="18240" y="48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7" name="Line"/>
            <p:cNvSpPr/>
            <p:nvPr/>
          </p:nvSpPr>
          <p:spPr>
            <a:xfrm>
              <a:off x="699496" y="1663700"/>
              <a:ext cx="193455" cy="190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7" h="21600" fill="norm" stroke="1" extrusionOk="0">
                  <a:moveTo>
                    <a:pt x="2678" y="0"/>
                  </a:moveTo>
                  <a:cubicBezTo>
                    <a:pt x="1285" y="0"/>
                    <a:pt x="-109" y="0"/>
                    <a:pt x="7" y="240"/>
                  </a:cubicBezTo>
                  <a:cubicBezTo>
                    <a:pt x="123" y="480"/>
                    <a:pt x="1749" y="960"/>
                    <a:pt x="5001" y="1920"/>
                  </a:cubicBezTo>
                  <a:cubicBezTo>
                    <a:pt x="8252" y="2880"/>
                    <a:pt x="13130" y="4320"/>
                    <a:pt x="16265" y="6120"/>
                  </a:cubicBezTo>
                  <a:cubicBezTo>
                    <a:pt x="19401" y="7920"/>
                    <a:pt x="20794" y="10080"/>
                    <a:pt x="21143" y="11640"/>
                  </a:cubicBezTo>
                  <a:cubicBezTo>
                    <a:pt x="21491" y="13200"/>
                    <a:pt x="20794" y="14160"/>
                    <a:pt x="18588" y="15720"/>
                  </a:cubicBezTo>
                  <a:cubicBezTo>
                    <a:pt x="16381" y="17280"/>
                    <a:pt x="12665" y="19440"/>
                    <a:pt x="8949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8" name="Line"/>
            <p:cNvSpPr/>
            <p:nvPr/>
          </p:nvSpPr>
          <p:spPr>
            <a:xfrm>
              <a:off x="1187450" y="1538816"/>
              <a:ext cx="162207" cy="410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7" h="21600" fill="norm" stroke="1" extrusionOk="0">
                  <a:moveTo>
                    <a:pt x="0" y="21600"/>
                  </a:moveTo>
                  <a:cubicBezTo>
                    <a:pt x="561" y="19596"/>
                    <a:pt x="1122" y="17592"/>
                    <a:pt x="2805" y="14697"/>
                  </a:cubicBezTo>
                  <a:cubicBezTo>
                    <a:pt x="4488" y="11802"/>
                    <a:pt x="7294" y="8016"/>
                    <a:pt x="9397" y="5567"/>
                  </a:cubicBezTo>
                  <a:cubicBezTo>
                    <a:pt x="11501" y="3118"/>
                    <a:pt x="12904" y="2004"/>
                    <a:pt x="14026" y="1225"/>
                  </a:cubicBezTo>
                  <a:cubicBezTo>
                    <a:pt x="15148" y="445"/>
                    <a:pt x="15990" y="0"/>
                    <a:pt x="16831" y="0"/>
                  </a:cubicBezTo>
                  <a:cubicBezTo>
                    <a:pt x="17673" y="0"/>
                    <a:pt x="18514" y="445"/>
                    <a:pt x="19075" y="2394"/>
                  </a:cubicBezTo>
                  <a:cubicBezTo>
                    <a:pt x="19636" y="4342"/>
                    <a:pt x="19917" y="7794"/>
                    <a:pt x="20057" y="10633"/>
                  </a:cubicBezTo>
                  <a:cubicBezTo>
                    <a:pt x="20197" y="13472"/>
                    <a:pt x="20197" y="15699"/>
                    <a:pt x="20478" y="17425"/>
                  </a:cubicBezTo>
                  <a:cubicBezTo>
                    <a:pt x="20758" y="19151"/>
                    <a:pt x="21319" y="20375"/>
                    <a:pt x="21460" y="20709"/>
                  </a:cubicBezTo>
                  <a:cubicBezTo>
                    <a:pt x="21600" y="21043"/>
                    <a:pt x="21319" y="20487"/>
                    <a:pt x="21039" y="1993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59" name="Line"/>
            <p:cNvSpPr/>
            <p:nvPr/>
          </p:nvSpPr>
          <p:spPr>
            <a:xfrm>
              <a:off x="1219199" y="1752600"/>
              <a:ext cx="152401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2700" y="17600"/>
                    <a:pt x="5400" y="13600"/>
                    <a:pt x="9000" y="10000"/>
                  </a:cubicBezTo>
                  <a:cubicBezTo>
                    <a:pt x="12600" y="6400"/>
                    <a:pt x="17100" y="3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0" name="Line"/>
            <p:cNvSpPr/>
            <p:nvPr/>
          </p:nvSpPr>
          <p:spPr>
            <a:xfrm>
              <a:off x="1443566" y="1568450"/>
              <a:ext cx="10584" cy="3503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39" fill="norm" stroke="1" extrusionOk="0">
                  <a:moveTo>
                    <a:pt x="8640" y="0"/>
                  </a:moveTo>
                  <a:cubicBezTo>
                    <a:pt x="4320" y="2863"/>
                    <a:pt x="0" y="5725"/>
                    <a:pt x="0" y="9043"/>
                  </a:cubicBezTo>
                  <a:cubicBezTo>
                    <a:pt x="0" y="12361"/>
                    <a:pt x="4320" y="16135"/>
                    <a:pt x="6480" y="18412"/>
                  </a:cubicBezTo>
                  <a:cubicBezTo>
                    <a:pt x="8640" y="20689"/>
                    <a:pt x="8640" y="21470"/>
                    <a:pt x="10800" y="21535"/>
                  </a:cubicBezTo>
                  <a:cubicBezTo>
                    <a:pt x="12960" y="21600"/>
                    <a:pt x="17280" y="20949"/>
                    <a:pt x="21600" y="2029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1" name="Line"/>
            <p:cNvSpPr/>
            <p:nvPr/>
          </p:nvSpPr>
          <p:spPr>
            <a:xfrm>
              <a:off x="1520543" y="1543050"/>
              <a:ext cx="41558" cy="374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04" h="21600" fill="norm" stroke="1" extrusionOk="0">
                  <a:moveTo>
                    <a:pt x="1764" y="0"/>
                  </a:moveTo>
                  <a:cubicBezTo>
                    <a:pt x="684" y="3783"/>
                    <a:pt x="-396" y="7566"/>
                    <a:pt x="144" y="10861"/>
                  </a:cubicBezTo>
                  <a:cubicBezTo>
                    <a:pt x="684" y="14156"/>
                    <a:pt x="2844" y="16963"/>
                    <a:pt x="3924" y="18671"/>
                  </a:cubicBezTo>
                  <a:cubicBezTo>
                    <a:pt x="5004" y="20380"/>
                    <a:pt x="5004" y="20990"/>
                    <a:pt x="7704" y="21295"/>
                  </a:cubicBezTo>
                  <a:cubicBezTo>
                    <a:pt x="10404" y="21600"/>
                    <a:pt x="15804" y="21600"/>
                    <a:pt x="21204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2" name="Line"/>
            <p:cNvSpPr/>
            <p:nvPr/>
          </p:nvSpPr>
          <p:spPr>
            <a:xfrm>
              <a:off x="1594792" y="1746249"/>
              <a:ext cx="90988" cy="1528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33" h="21078" fill="norm" stroke="1" extrusionOk="0">
                  <a:moveTo>
                    <a:pt x="9866" y="0"/>
                  </a:moveTo>
                  <a:cubicBezTo>
                    <a:pt x="7466" y="292"/>
                    <a:pt x="5066" y="584"/>
                    <a:pt x="3146" y="2919"/>
                  </a:cubicBezTo>
                  <a:cubicBezTo>
                    <a:pt x="1226" y="5254"/>
                    <a:pt x="-214" y="9632"/>
                    <a:pt x="26" y="13135"/>
                  </a:cubicBezTo>
                  <a:cubicBezTo>
                    <a:pt x="266" y="16638"/>
                    <a:pt x="2186" y="19265"/>
                    <a:pt x="4346" y="20432"/>
                  </a:cubicBezTo>
                  <a:cubicBezTo>
                    <a:pt x="6506" y="21600"/>
                    <a:pt x="8906" y="21308"/>
                    <a:pt x="12026" y="18535"/>
                  </a:cubicBezTo>
                  <a:cubicBezTo>
                    <a:pt x="15146" y="15762"/>
                    <a:pt x="18986" y="10508"/>
                    <a:pt x="20186" y="7151"/>
                  </a:cubicBezTo>
                  <a:cubicBezTo>
                    <a:pt x="21386" y="3795"/>
                    <a:pt x="19946" y="2335"/>
                    <a:pt x="18506" y="8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3" name="Line"/>
            <p:cNvSpPr/>
            <p:nvPr/>
          </p:nvSpPr>
          <p:spPr>
            <a:xfrm>
              <a:off x="1740694" y="1701800"/>
              <a:ext cx="177570" cy="1587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8" h="21600" fill="norm" stroke="1" extrusionOk="0">
                  <a:moveTo>
                    <a:pt x="1430" y="4320"/>
                  </a:moveTo>
                  <a:cubicBezTo>
                    <a:pt x="921" y="7488"/>
                    <a:pt x="413" y="10656"/>
                    <a:pt x="159" y="13104"/>
                  </a:cubicBezTo>
                  <a:cubicBezTo>
                    <a:pt x="-95" y="15552"/>
                    <a:pt x="-95" y="17280"/>
                    <a:pt x="540" y="18720"/>
                  </a:cubicBezTo>
                  <a:cubicBezTo>
                    <a:pt x="1176" y="20160"/>
                    <a:pt x="2446" y="21312"/>
                    <a:pt x="3590" y="20880"/>
                  </a:cubicBezTo>
                  <a:cubicBezTo>
                    <a:pt x="4733" y="20448"/>
                    <a:pt x="5750" y="18432"/>
                    <a:pt x="6639" y="18000"/>
                  </a:cubicBezTo>
                  <a:cubicBezTo>
                    <a:pt x="7529" y="17568"/>
                    <a:pt x="8291" y="18720"/>
                    <a:pt x="9180" y="19728"/>
                  </a:cubicBezTo>
                  <a:cubicBezTo>
                    <a:pt x="10070" y="20736"/>
                    <a:pt x="11086" y="21600"/>
                    <a:pt x="12738" y="21600"/>
                  </a:cubicBezTo>
                  <a:cubicBezTo>
                    <a:pt x="14390" y="21600"/>
                    <a:pt x="16677" y="20736"/>
                    <a:pt x="18329" y="18144"/>
                  </a:cubicBezTo>
                  <a:cubicBezTo>
                    <a:pt x="19980" y="15552"/>
                    <a:pt x="20997" y="11232"/>
                    <a:pt x="21251" y="7920"/>
                  </a:cubicBezTo>
                  <a:cubicBezTo>
                    <a:pt x="21505" y="4608"/>
                    <a:pt x="20997" y="2304"/>
                    <a:pt x="20489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4" name="Line"/>
            <p:cNvSpPr/>
            <p:nvPr/>
          </p:nvSpPr>
          <p:spPr>
            <a:xfrm>
              <a:off x="2552700" y="1653919"/>
              <a:ext cx="273592" cy="219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1" h="21521" fill="norm" stroke="1" extrusionOk="0">
                  <a:moveTo>
                    <a:pt x="0" y="4075"/>
                  </a:moveTo>
                  <a:cubicBezTo>
                    <a:pt x="0" y="8852"/>
                    <a:pt x="0" y="13629"/>
                    <a:pt x="0" y="16536"/>
                  </a:cubicBezTo>
                  <a:cubicBezTo>
                    <a:pt x="0" y="19444"/>
                    <a:pt x="0" y="20483"/>
                    <a:pt x="327" y="20483"/>
                  </a:cubicBezTo>
                  <a:cubicBezTo>
                    <a:pt x="655" y="20483"/>
                    <a:pt x="1309" y="19444"/>
                    <a:pt x="2209" y="17056"/>
                  </a:cubicBezTo>
                  <a:cubicBezTo>
                    <a:pt x="3109" y="14667"/>
                    <a:pt x="4255" y="10929"/>
                    <a:pt x="4991" y="8540"/>
                  </a:cubicBezTo>
                  <a:cubicBezTo>
                    <a:pt x="5727" y="6152"/>
                    <a:pt x="6055" y="5113"/>
                    <a:pt x="6300" y="5113"/>
                  </a:cubicBezTo>
                  <a:cubicBezTo>
                    <a:pt x="6545" y="5113"/>
                    <a:pt x="6709" y="6152"/>
                    <a:pt x="7118" y="7917"/>
                  </a:cubicBezTo>
                  <a:cubicBezTo>
                    <a:pt x="7527" y="9683"/>
                    <a:pt x="8182" y="12175"/>
                    <a:pt x="8918" y="13629"/>
                  </a:cubicBezTo>
                  <a:cubicBezTo>
                    <a:pt x="9655" y="15083"/>
                    <a:pt x="10473" y="15498"/>
                    <a:pt x="11945" y="13733"/>
                  </a:cubicBezTo>
                  <a:cubicBezTo>
                    <a:pt x="13418" y="11967"/>
                    <a:pt x="15545" y="8021"/>
                    <a:pt x="16609" y="5425"/>
                  </a:cubicBezTo>
                  <a:cubicBezTo>
                    <a:pt x="17673" y="2829"/>
                    <a:pt x="17673" y="1583"/>
                    <a:pt x="17264" y="856"/>
                  </a:cubicBezTo>
                  <a:cubicBezTo>
                    <a:pt x="16855" y="129"/>
                    <a:pt x="16036" y="-79"/>
                    <a:pt x="15218" y="25"/>
                  </a:cubicBezTo>
                  <a:cubicBezTo>
                    <a:pt x="14400" y="129"/>
                    <a:pt x="13582" y="544"/>
                    <a:pt x="13091" y="1271"/>
                  </a:cubicBezTo>
                  <a:cubicBezTo>
                    <a:pt x="12600" y="1998"/>
                    <a:pt x="12436" y="3036"/>
                    <a:pt x="12682" y="3971"/>
                  </a:cubicBezTo>
                  <a:cubicBezTo>
                    <a:pt x="12927" y="4906"/>
                    <a:pt x="13582" y="5736"/>
                    <a:pt x="15218" y="7398"/>
                  </a:cubicBezTo>
                  <a:cubicBezTo>
                    <a:pt x="16855" y="9059"/>
                    <a:pt x="19473" y="11552"/>
                    <a:pt x="20536" y="13836"/>
                  </a:cubicBezTo>
                  <a:cubicBezTo>
                    <a:pt x="21600" y="16121"/>
                    <a:pt x="21109" y="18198"/>
                    <a:pt x="20373" y="19444"/>
                  </a:cubicBezTo>
                  <a:cubicBezTo>
                    <a:pt x="19636" y="20690"/>
                    <a:pt x="18655" y="21106"/>
                    <a:pt x="17673" y="215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5" name="Line"/>
            <p:cNvSpPr/>
            <p:nvPr/>
          </p:nvSpPr>
          <p:spPr>
            <a:xfrm>
              <a:off x="3426559" y="1428750"/>
              <a:ext cx="283782" cy="4529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3" h="21600" fill="norm" stroke="1" extrusionOk="0">
                  <a:moveTo>
                    <a:pt x="5424" y="0"/>
                  </a:moveTo>
                  <a:cubicBezTo>
                    <a:pt x="4947" y="3533"/>
                    <a:pt x="4471" y="7065"/>
                    <a:pt x="4233" y="10245"/>
                  </a:cubicBezTo>
                  <a:cubicBezTo>
                    <a:pt x="3994" y="13424"/>
                    <a:pt x="3994" y="16250"/>
                    <a:pt x="4074" y="17916"/>
                  </a:cubicBezTo>
                  <a:cubicBezTo>
                    <a:pt x="4153" y="19581"/>
                    <a:pt x="4312" y="20086"/>
                    <a:pt x="4391" y="20591"/>
                  </a:cubicBezTo>
                  <a:cubicBezTo>
                    <a:pt x="4471" y="21095"/>
                    <a:pt x="4471" y="21600"/>
                    <a:pt x="4550" y="21600"/>
                  </a:cubicBezTo>
                  <a:cubicBezTo>
                    <a:pt x="4630" y="21600"/>
                    <a:pt x="4789" y="21095"/>
                    <a:pt x="4233" y="19783"/>
                  </a:cubicBezTo>
                  <a:cubicBezTo>
                    <a:pt x="3677" y="18471"/>
                    <a:pt x="2406" y="16351"/>
                    <a:pt x="1453" y="15039"/>
                  </a:cubicBezTo>
                  <a:cubicBezTo>
                    <a:pt x="500" y="13727"/>
                    <a:pt x="-135" y="13222"/>
                    <a:pt x="24" y="12920"/>
                  </a:cubicBezTo>
                  <a:cubicBezTo>
                    <a:pt x="183" y="12617"/>
                    <a:pt x="1136" y="12516"/>
                    <a:pt x="3915" y="12364"/>
                  </a:cubicBezTo>
                  <a:cubicBezTo>
                    <a:pt x="6694" y="12213"/>
                    <a:pt x="11300" y="12011"/>
                    <a:pt x="14000" y="11910"/>
                  </a:cubicBezTo>
                  <a:cubicBezTo>
                    <a:pt x="16700" y="11809"/>
                    <a:pt x="17494" y="11809"/>
                    <a:pt x="17256" y="11860"/>
                  </a:cubicBezTo>
                  <a:cubicBezTo>
                    <a:pt x="17018" y="11910"/>
                    <a:pt x="15747" y="12011"/>
                    <a:pt x="14397" y="12516"/>
                  </a:cubicBezTo>
                  <a:cubicBezTo>
                    <a:pt x="13047" y="13021"/>
                    <a:pt x="11618" y="13929"/>
                    <a:pt x="10903" y="14888"/>
                  </a:cubicBezTo>
                  <a:cubicBezTo>
                    <a:pt x="10189" y="15847"/>
                    <a:pt x="10189" y="16856"/>
                    <a:pt x="10506" y="17563"/>
                  </a:cubicBezTo>
                  <a:cubicBezTo>
                    <a:pt x="10824" y="18269"/>
                    <a:pt x="11459" y="18673"/>
                    <a:pt x="12889" y="18824"/>
                  </a:cubicBezTo>
                  <a:cubicBezTo>
                    <a:pt x="14318" y="18976"/>
                    <a:pt x="16541" y="18875"/>
                    <a:pt x="18130" y="18269"/>
                  </a:cubicBezTo>
                  <a:cubicBezTo>
                    <a:pt x="19718" y="17664"/>
                    <a:pt x="20671" y="16553"/>
                    <a:pt x="21068" y="15493"/>
                  </a:cubicBezTo>
                  <a:cubicBezTo>
                    <a:pt x="21465" y="14434"/>
                    <a:pt x="21306" y="13424"/>
                    <a:pt x="20830" y="12869"/>
                  </a:cubicBezTo>
                  <a:cubicBezTo>
                    <a:pt x="20353" y="12314"/>
                    <a:pt x="19559" y="12213"/>
                    <a:pt x="18765" y="1211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6" name="Line"/>
            <p:cNvSpPr/>
            <p:nvPr/>
          </p:nvSpPr>
          <p:spPr>
            <a:xfrm>
              <a:off x="4173421" y="1649118"/>
              <a:ext cx="119179" cy="2109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69" h="20897" fill="norm" stroke="1" extrusionOk="0">
                  <a:moveTo>
                    <a:pt x="20969" y="3961"/>
                  </a:moveTo>
                  <a:cubicBezTo>
                    <a:pt x="20224" y="2912"/>
                    <a:pt x="19479" y="1864"/>
                    <a:pt x="17245" y="1025"/>
                  </a:cubicBezTo>
                  <a:cubicBezTo>
                    <a:pt x="15010" y="186"/>
                    <a:pt x="11286" y="-443"/>
                    <a:pt x="8307" y="396"/>
                  </a:cubicBezTo>
                  <a:cubicBezTo>
                    <a:pt x="5328" y="1235"/>
                    <a:pt x="3093" y="3541"/>
                    <a:pt x="1603" y="6897"/>
                  </a:cubicBezTo>
                  <a:cubicBezTo>
                    <a:pt x="114" y="10252"/>
                    <a:pt x="-631" y="14656"/>
                    <a:pt x="672" y="17382"/>
                  </a:cubicBezTo>
                  <a:cubicBezTo>
                    <a:pt x="1976" y="20108"/>
                    <a:pt x="5328" y="21157"/>
                    <a:pt x="8866" y="20842"/>
                  </a:cubicBezTo>
                  <a:cubicBezTo>
                    <a:pt x="12403" y="20528"/>
                    <a:pt x="16128" y="18850"/>
                    <a:pt x="19852" y="1717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7" name="Line"/>
            <p:cNvSpPr/>
            <p:nvPr/>
          </p:nvSpPr>
          <p:spPr>
            <a:xfrm>
              <a:off x="4378506" y="1454150"/>
              <a:ext cx="91894" cy="4138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2" h="21549" fill="norm" stroke="1" extrusionOk="0">
                  <a:moveTo>
                    <a:pt x="11003" y="0"/>
                  </a:moveTo>
                  <a:cubicBezTo>
                    <a:pt x="8548" y="220"/>
                    <a:pt x="6094" y="441"/>
                    <a:pt x="4130" y="1763"/>
                  </a:cubicBezTo>
                  <a:cubicBezTo>
                    <a:pt x="2167" y="3086"/>
                    <a:pt x="694" y="5510"/>
                    <a:pt x="203" y="8265"/>
                  </a:cubicBezTo>
                  <a:cubicBezTo>
                    <a:pt x="-288" y="11020"/>
                    <a:pt x="203" y="14106"/>
                    <a:pt x="694" y="16200"/>
                  </a:cubicBezTo>
                  <a:cubicBezTo>
                    <a:pt x="1185" y="18294"/>
                    <a:pt x="1676" y="19396"/>
                    <a:pt x="1676" y="20222"/>
                  </a:cubicBezTo>
                  <a:cubicBezTo>
                    <a:pt x="1676" y="21049"/>
                    <a:pt x="1185" y="21600"/>
                    <a:pt x="694" y="21545"/>
                  </a:cubicBezTo>
                  <a:cubicBezTo>
                    <a:pt x="203" y="21490"/>
                    <a:pt x="-288" y="20829"/>
                    <a:pt x="203" y="19837"/>
                  </a:cubicBezTo>
                  <a:cubicBezTo>
                    <a:pt x="694" y="18845"/>
                    <a:pt x="2167" y="17522"/>
                    <a:pt x="3639" y="16641"/>
                  </a:cubicBezTo>
                  <a:cubicBezTo>
                    <a:pt x="5112" y="15759"/>
                    <a:pt x="6585" y="15318"/>
                    <a:pt x="8794" y="14933"/>
                  </a:cubicBezTo>
                  <a:cubicBezTo>
                    <a:pt x="11003" y="14547"/>
                    <a:pt x="13948" y="14216"/>
                    <a:pt x="15912" y="14327"/>
                  </a:cubicBezTo>
                  <a:cubicBezTo>
                    <a:pt x="17876" y="14437"/>
                    <a:pt x="18857" y="14988"/>
                    <a:pt x="19594" y="15924"/>
                  </a:cubicBezTo>
                  <a:cubicBezTo>
                    <a:pt x="20330" y="16861"/>
                    <a:pt x="20821" y="18184"/>
                    <a:pt x="21312" y="1950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8" name="Line"/>
            <p:cNvSpPr/>
            <p:nvPr/>
          </p:nvSpPr>
          <p:spPr>
            <a:xfrm>
              <a:off x="4527550" y="1733550"/>
              <a:ext cx="1" cy="889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6200" h="21600" fill="norm" stroke="1" extrusionOk="0">
                  <a:moveTo>
                    <a:pt x="0" y="0"/>
                  </a:moveTo>
                  <a:cubicBezTo>
                    <a:pt x="21600" y="7200"/>
                    <a:pt x="216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69" name="Line"/>
            <p:cNvSpPr/>
            <p:nvPr/>
          </p:nvSpPr>
          <p:spPr>
            <a:xfrm>
              <a:off x="4533899" y="1601901"/>
              <a:ext cx="50801" cy="131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24" fill="norm" stroke="1" extrusionOk="0">
                  <a:moveTo>
                    <a:pt x="0" y="21324"/>
                  </a:moveTo>
                  <a:cubicBezTo>
                    <a:pt x="0" y="15495"/>
                    <a:pt x="0" y="9667"/>
                    <a:pt x="450" y="5895"/>
                  </a:cubicBezTo>
                  <a:cubicBezTo>
                    <a:pt x="900" y="2124"/>
                    <a:pt x="1800" y="410"/>
                    <a:pt x="5400" y="67"/>
                  </a:cubicBezTo>
                  <a:cubicBezTo>
                    <a:pt x="9000" y="-276"/>
                    <a:pt x="15300" y="753"/>
                    <a:pt x="21600" y="17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0" name="Line"/>
            <p:cNvSpPr/>
            <p:nvPr/>
          </p:nvSpPr>
          <p:spPr>
            <a:xfrm>
              <a:off x="4540249" y="1616277"/>
              <a:ext cx="107951" cy="2396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03" fill="norm" stroke="1" extrusionOk="0">
                  <a:moveTo>
                    <a:pt x="0" y="9121"/>
                  </a:moveTo>
                  <a:cubicBezTo>
                    <a:pt x="1694" y="9675"/>
                    <a:pt x="3388" y="10229"/>
                    <a:pt x="6565" y="10044"/>
                  </a:cubicBezTo>
                  <a:cubicBezTo>
                    <a:pt x="9741" y="9859"/>
                    <a:pt x="14400" y="8936"/>
                    <a:pt x="17153" y="7644"/>
                  </a:cubicBezTo>
                  <a:cubicBezTo>
                    <a:pt x="19906" y="6352"/>
                    <a:pt x="20753" y="4690"/>
                    <a:pt x="21176" y="3398"/>
                  </a:cubicBezTo>
                  <a:cubicBezTo>
                    <a:pt x="21600" y="2106"/>
                    <a:pt x="21600" y="1183"/>
                    <a:pt x="20541" y="536"/>
                  </a:cubicBezTo>
                  <a:cubicBezTo>
                    <a:pt x="19482" y="-110"/>
                    <a:pt x="17365" y="-479"/>
                    <a:pt x="14400" y="1275"/>
                  </a:cubicBezTo>
                  <a:cubicBezTo>
                    <a:pt x="11435" y="3029"/>
                    <a:pt x="7624" y="6906"/>
                    <a:pt x="5506" y="10044"/>
                  </a:cubicBezTo>
                  <a:cubicBezTo>
                    <a:pt x="3388" y="13183"/>
                    <a:pt x="2965" y="15583"/>
                    <a:pt x="4024" y="17429"/>
                  </a:cubicBezTo>
                  <a:cubicBezTo>
                    <a:pt x="5082" y="19275"/>
                    <a:pt x="7624" y="20567"/>
                    <a:pt x="10800" y="20844"/>
                  </a:cubicBezTo>
                  <a:cubicBezTo>
                    <a:pt x="13976" y="21121"/>
                    <a:pt x="17788" y="20383"/>
                    <a:pt x="21600" y="196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1" name="Line"/>
            <p:cNvSpPr/>
            <p:nvPr/>
          </p:nvSpPr>
          <p:spPr>
            <a:xfrm>
              <a:off x="4725811" y="1649777"/>
              <a:ext cx="106540" cy="1695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8" h="21365" fill="norm" stroke="1" extrusionOk="0">
                  <a:moveTo>
                    <a:pt x="21318" y="954"/>
                  </a:moveTo>
                  <a:cubicBezTo>
                    <a:pt x="19200" y="420"/>
                    <a:pt x="17083" y="-113"/>
                    <a:pt x="14118" y="20"/>
                  </a:cubicBezTo>
                  <a:cubicBezTo>
                    <a:pt x="11153" y="154"/>
                    <a:pt x="7342" y="954"/>
                    <a:pt x="4800" y="3487"/>
                  </a:cubicBezTo>
                  <a:cubicBezTo>
                    <a:pt x="2259" y="6020"/>
                    <a:pt x="989" y="10287"/>
                    <a:pt x="353" y="13220"/>
                  </a:cubicBezTo>
                  <a:cubicBezTo>
                    <a:pt x="-282" y="16154"/>
                    <a:pt x="-282" y="17754"/>
                    <a:pt x="2259" y="19087"/>
                  </a:cubicBezTo>
                  <a:cubicBezTo>
                    <a:pt x="4800" y="20420"/>
                    <a:pt x="9883" y="21487"/>
                    <a:pt x="13271" y="21354"/>
                  </a:cubicBezTo>
                  <a:cubicBezTo>
                    <a:pt x="16659" y="21220"/>
                    <a:pt x="18353" y="19887"/>
                    <a:pt x="20047" y="185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2" name="Line"/>
            <p:cNvSpPr/>
            <p:nvPr/>
          </p:nvSpPr>
          <p:spPr>
            <a:xfrm>
              <a:off x="4883414" y="1473200"/>
              <a:ext cx="37837" cy="355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0" h="21488" fill="norm" stroke="1" extrusionOk="0">
                  <a:moveTo>
                    <a:pt x="21450" y="0"/>
                  </a:moveTo>
                  <a:cubicBezTo>
                    <a:pt x="16650" y="383"/>
                    <a:pt x="11850" y="767"/>
                    <a:pt x="8850" y="2364"/>
                  </a:cubicBezTo>
                  <a:cubicBezTo>
                    <a:pt x="5850" y="3962"/>
                    <a:pt x="4650" y="6774"/>
                    <a:pt x="3450" y="9841"/>
                  </a:cubicBezTo>
                  <a:cubicBezTo>
                    <a:pt x="2250" y="12909"/>
                    <a:pt x="1050" y="16232"/>
                    <a:pt x="450" y="18341"/>
                  </a:cubicBezTo>
                  <a:cubicBezTo>
                    <a:pt x="-150" y="20450"/>
                    <a:pt x="-150" y="21344"/>
                    <a:pt x="450" y="21472"/>
                  </a:cubicBezTo>
                  <a:cubicBezTo>
                    <a:pt x="1050" y="21600"/>
                    <a:pt x="2250" y="20961"/>
                    <a:pt x="5850" y="19938"/>
                  </a:cubicBezTo>
                  <a:cubicBezTo>
                    <a:pt x="9450" y="18916"/>
                    <a:pt x="15450" y="17510"/>
                    <a:pt x="21450" y="1610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3" name="Line"/>
            <p:cNvSpPr/>
            <p:nvPr/>
          </p:nvSpPr>
          <p:spPr>
            <a:xfrm>
              <a:off x="4877458" y="1591733"/>
              <a:ext cx="100943" cy="21801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02" h="21600" fill="norm" stroke="1" extrusionOk="0">
                  <a:moveTo>
                    <a:pt x="19306" y="2097"/>
                  </a:moveTo>
                  <a:cubicBezTo>
                    <a:pt x="19738" y="1049"/>
                    <a:pt x="20170" y="0"/>
                    <a:pt x="19522" y="0"/>
                  </a:cubicBezTo>
                  <a:cubicBezTo>
                    <a:pt x="18874" y="0"/>
                    <a:pt x="17146" y="1049"/>
                    <a:pt x="13690" y="3880"/>
                  </a:cubicBezTo>
                  <a:cubicBezTo>
                    <a:pt x="10234" y="6711"/>
                    <a:pt x="5050" y="11324"/>
                    <a:pt x="2242" y="14260"/>
                  </a:cubicBezTo>
                  <a:cubicBezTo>
                    <a:pt x="-566" y="17196"/>
                    <a:pt x="-998" y="18454"/>
                    <a:pt x="2458" y="19398"/>
                  </a:cubicBezTo>
                  <a:cubicBezTo>
                    <a:pt x="5914" y="20342"/>
                    <a:pt x="13258" y="20971"/>
                    <a:pt x="20602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4" name="Line"/>
            <p:cNvSpPr/>
            <p:nvPr/>
          </p:nvSpPr>
          <p:spPr>
            <a:xfrm>
              <a:off x="5702300" y="1676400"/>
              <a:ext cx="12700" cy="127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5" name="Line"/>
            <p:cNvSpPr/>
            <p:nvPr/>
          </p:nvSpPr>
          <p:spPr>
            <a:xfrm>
              <a:off x="5734050" y="1568450"/>
              <a:ext cx="76200" cy="57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14400"/>
                    <a:pt x="0" y="7200"/>
                    <a:pt x="1500" y="3600"/>
                  </a:cubicBezTo>
                  <a:cubicBezTo>
                    <a:pt x="3000" y="0"/>
                    <a:pt x="6000" y="0"/>
                    <a:pt x="9600" y="0"/>
                  </a:cubicBezTo>
                  <a:cubicBezTo>
                    <a:pt x="13200" y="0"/>
                    <a:pt x="17400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6" name="Line"/>
            <p:cNvSpPr/>
            <p:nvPr/>
          </p:nvSpPr>
          <p:spPr>
            <a:xfrm>
              <a:off x="5896887" y="1378553"/>
              <a:ext cx="84813" cy="4883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10" h="21480" fill="norm" stroke="1" extrusionOk="0">
                  <a:moveTo>
                    <a:pt x="21110" y="4442"/>
                  </a:moveTo>
                  <a:cubicBezTo>
                    <a:pt x="21110" y="3046"/>
                    <a:pt x="21110" y="1649"/>
                    <a:pt x="19793" y="858"/>
                  </a:cubicBezTo>
                  <a:cubicBezTo>
                    <a:pt x="18476" y="66"/>
                    <a:pt x="15842" y="-120"/>
                    <a:pt x="13734" y="66"/>
                  </a:cubicBezTo>
                  <a:cubicBezTo>
                    <a:pt x="11627" y="252"/>
                    <a:pt x="10047" y="811"/>
                    <a:pt x="7676" y="2440"/>
                  </a:cubicBezTo>
                  <a:cubicBezTo>
                    <a:pt x="5305" y="4070"/>
                    <a:pt x="2144" y="6770"/>
                    <a:pt x="827" y="9609"/>
                  </a:cubicBezTo>
                  <a:cubicBezTo>
                    <a:pt x="-490" y="12449"/>
                    <a:pt x="37" y="15428"/>
                    <a:pt x="564" y="17430"/>
                  </a:cubicBezTo>
                  <a:cubicBezTo>
                    <a:pt x="1090" y="19432"/>
                    <a:pt x="1617" y="20456"/>
                    <a:pt x="2144" y="214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7" name="Line"/>
            <p:cNvSpPr/>
            <p:nvPr/>
          </p:nvSpPr>
          <p:spPr>
            <a:xfrm>
              <a:off x="5854700" y="1708149"/>
              <a:ext cx="158750" cy="508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76" y="17100"/>
                    <a:pt x="1152" y="12600"/>
                    <a:pt x="4752" y="9000"/>
                  </a:cubicBezTo>
                  <a:cubicBezTo>
                    <a:pt x="8352" y="5400"/>
                    <a:pt x="14976" y="27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8" name="Line"/>
            <p:cNvSpPr/>
            <p:nvPr/>
          </p:nvSpPr>
          <p:spPr>
            <a:xfrm>
              <a:off x="6415424" y="1695133"/>
              <a:ext cx="233026" cy="1792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3" h="20789" fill="norm" stroke="1" extrusionOk="0">
                  <a:moveTo>
                    <a:pt x="13834" y="5928"/>
                  </a:moveTo>
                  <a:cubicBezTo>
                    <a:pt x="11888" y="3719"/>
                    <a:pt x="9942" y="1510"/>
                    <a:pt x="8482" y="528"/>
                  </a:cubicBezTo>
                  <a:cubicBezTo>
                    <a:pt x="7023" y="-454"/>
                    <a:pt x="6050" y="-209"/>
                    <a:pt x="4688" y="2491"/>
                  </a:cubicBezTo>
                  <a:cubicBezTo>
                    <a:pt x="3326" y="5191"/>
                    <a:pt x="1574" y="10346"/>
                    <a:pt x="699" y="13782"/>
                  </a:cubicBezTo>
                  <a:cubicBezTo>
                    <a:pt x="-177" y="17219"/>
                    <a:pt x="-177" y="18937"/>
                    <a:pt x="407" y="19919"/>
                  </a:cubicBezTo>
                  <a:cubicBezTo>
                    <a:pt x="991" y="20901"/>
                    <a:pt x="2158" y="21146"/>
                    <a:pt x="4104" y="20164"/>
                  </a:cubicBezTo>
                  <a:cubicBezTo>
                    <a:pt x="6050" y="19182"/>
                    <a:pt x="8774" y="16973"/>
                    <a:pt x="10526" y="15010"/>
                  </a:cubicBezTo>
                  <a:cubicBezTo>
                    <a:pt x="12277" y="13046"/>
                    <a:pt x="13055" y="11328"/>
                    <a:pt x="13542" y="9855"/>
                  </a:cubicBezTo>
                  <a:cubicBezTo>
                    <a:pt x="14028" y="8382"/>
                    <a:pt x="14223" y="7155"/>
                    <a:pt x="14515" y="7646"/>
                  </a:cubicBezTo>
                  <a:cubicBezTo>
                    <a:pt x="14807" y="8137"/>
                    <a:pt x="15196" y="10346"/>
                    <a:pt x="16364" y="12555"/>
                  </a:cubicBezTo>
                  <a:cubicBezTo>
                    <a:pt x="17531" y="14764"/>
                    <a:pt x="19477" y="16973"/>
                    <a:pt x="21423" y="191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79" name="Line"/>
            <p:cNvSpPr/>
            <p:nvPr/>
          </p:nvSpPr>
          <p:spPr>
            <a:xfrm>
              <a:off x="7039662" y="1709756"/>
              <a:ext cx="135838" cy="3352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6" h="21117" fill="norm" stroke="1" extrusionOk="0">
                  <a:moveTo>
                    <a:pt x="21326" y="3098"/>
                  </a:moveTo>
                  <a:cubicBezTo>
                    <a:pt x="18003" y="1898"/>
                    <a:pt x="14680" y="698"/>
                    <a:pt x="12188" y="232"/>
                  </a:cubicBezTo>
                  <a:cubicBezTo>
                    <a:pt x="9695" y="-235"/>
                    <a:pt x="8034" y="32"/>
                    <a:pt x="6206" y="765"/>
                  </a:cubicBezTo>
                  <a:cubicBezTo>
                    <a:pt x="4378" y="1498"/>
                    <a:pt x="2384" y="2698"/>
                    <a:pt x="1221" y="3632"/>
                  </a:cubicBezTo>
                  <a:cubicBezTo>
                    <a:pt x="58" y="4565"/>
                    <a:pt x="-274" y="5232"/>
                    <a:pt x="224" y="5765"/>
                  </a:cubicBezTo>
                  <a:cubicBezTo>
                    <a:pt x="723" y="6298"/>
                    <a:pt x="2052" y="6698"/>
                    <a:pt x="4378" y="6432"/>
                  </a:cubicBezTo>
                  <a:cubicBezTo>
                    <a:pt x="6704" y="6165"/>
                    <a:pt x="10028" y="5232"/>
                    <a:pt x="12852" y="4365"/>
                  </a:cubicBezTo>
                  <a:cubicBezTo>
                    <a:pt x="15677" y="3498"/>
                    <a:pt x="18003" y="2698"/>
                    <a:pt x="19000" y="2898"/>
                  </a:cubicBezTo>
                  <a:cubicBezTo>
                    <a:pt x="19997" y="3098"/>
                    <a:pt x="19664" y="4298"/>
                    <a:pt x="19000" y="6898"/>
                  </a:cubicBezTo>
                  <a:cubicBezTo>
                    <a:pt x="18335" y="9498"/>
                    <a:pt x="17338" y="13498"/>
                    <a:pt x="15344" y="16165"/>
                  </a:cubicBezTo>
                  <a:cubicBezTo>
                    <a:pt x="13351" y="18832"/>
                    <a:pt x="10360" y="20165"/>
                    <a:pt x="8034" y="20765"/>
                  </a:cubicBezTo>
                  <a:cubicBezTo>
                    <a:pt x="5708" y="21365"/>
                    <a:pt x="4046" y="21232"/>
                    <a:pt x="2551" y="20098"/>
                  </a:cubicBezTo>
                  <a:cubicBezTo>
                    <a:pt x="1055" y="18965"/>
                    <a:pt x="-274" y="16832"/>
                    <a:pt x="58" y="14832"/>
                  </a:cubicBezTo>
                  <a:cubicBezTo>
                    <a:pt x="391" y="12832"/>
                    <a:pt x="2384" y="10965"/>
                    <a:pt x="4378" y="909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0" name="Line"/>
            <p:cNvSpPr/>
            <p:nvPr/>
          </p:nvSpPr>
          <p:spPr>
            <a:xfrm>
              <a:off x="7194550" y="1673137"/>
              <a:ext cx="311701" cy="1810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2" h="21485" fill="norm" stroke="1" extrusionOk="0">
                  <a:moveTo>
                    <a:pt x="0" y="8676"/>
                  </a:moveTo>
                  <a:cubicBezTo>
                    <a:pt x="438" y="11438"/>
                    <a:pt x="876" y="14201"/>
                    <a:pt x="1095" y="16211"/>
                  </a:cubicBezTo>
                  <a:cubicBezTo>
                    <a:pt x="1314" y="18220"/>
                    <a:pt x="1314" y="19476"/>
                    <a:pt x="1386" y="18848"/>
                  </a:cubicBezTo>
                  <a:cubicBezTo>
                    <a:pt x="1459" y="18220"/>
                    <a:pt x="1605" y="15708"/>
                    <a:pt x="1751" y="12569"/>
                  </a:cubicBezTo>
                  <a:cubicBezTo>
                    <a:pt x="1897" y="9429"/>
                    <a:pt x="2043" y="5662"/>
                    <a:pt x="2335" y="3276"/>
                  </a:cubicBezTo>
                  <a:cubicBezTo>
                    <a:pt x="2627" y="890"/>
                    <a:pt x="3065" y="-115"/>
                    <a:pt x="3430" y="11"/>
                  </a:cubicBezTo>
                  <a:cubicBezTo>
                    <a:pt x="3795" y="136"/>
                    <a:pt x="4086" y="1392"/>
                    <a:pt x="4378" y="3778"/>
                  </a:cubicBezTo>
                  <a:cubicBezTo>
                    <a:pt x="4670" y="6164"/>
                    <a:pt x="4962" y="9680"/>
                    <a:pt x="5254" y="12066"/>
                  </a:cubicBezTo>
                  <a:cubicBezTo>
                    <a:pt x="5546" y="14452"/>
                    <a:pt x="5838" y="15708"/>
                    <a:pt x="6276" y="15708"/>
                  </a:cubicBezTo>
                  <a:cubicBezTo>
                    <a:pt x="6714" y="15708"/>
                    <a:pt x="7297" y="14452"/>
                    <a:pt x="7808" y="13071"/>
                  </a:cubicBezTo>
                  <a:cubicBezTo>
                    <a:pt x="8319" y="11690"/>
                    <a:pt x="8757" y="10183"/>
                    <a:pt x="9195" y="8801"/>
                  </a:cubicBezTo>
                  <a:cubicBezTo>
                    <a:pt x="9632" y="7420"/>
                    <a:pt x="10070" y="6164"/>
                    <a:pt x="10289" y="6164"/>
                  </a:cubicBezTo>
                  <a:cubicBezTo>
                    <a:pt x="10508" y="6164"/>
                    <a:pt x="10508" y="7420"/>
                    <a:pt x="10143" y="8299"/>
                  </a:cubicBezTo>
                  <a:cubicBezTo>
                    <a:pt x="9778" y="9178"/>
                    <a:pt x="9049" y="9680"/>
                    <a:pt x="8611" y="10559"/>
                  </a:cubicBezTo>
                  <a:cubicBezTo>
                    <a:pt x="8173" y="11438"/>
                    <a:pt x="8027" y="12694"/>
                    <a:pt x="7954" y="14076"/>
                  </a:cubicBezTo>
                  <a:cubicBezTo>
                    <a:pt x="7881" y="15457"/>
                    <a:pt x="7881" y="16964"/>
                    <a:pt x="8392" y="17969"/>
                  </a:cubicBezTo>
                  <a:cubicBezTo>
                    <a:pt x="8903" y="18973"/>
                    <a:pt x="9924" y="19476"/>
                    <a:pt x="10727" y="19350"/>
                  </a:cubicBezTo>
                  <a:cubicBezTo>
                    <a:pt x="11530" y="19225"/>
                    <a:pt x="12114" y="18471"/>
                    <a:pt x="12916" y="16964"/>
                  </a:cubicBezTo>
                  <a:cubicBezTo>
                    <a:pt x="13719" y="15457"/>
                    <a:pt x="14741" y="13197"/>
                    <a:pt x="15470" y="11187"/>
                  </a:cubicBezTo>
                  <a:cubicBezTo>
                    <a:pt x="16200" y="9178"/>
                    <a:pt x="16638" y="7420"/>
                    <a:pt x="16638" y="7043"/>
                  </a:cubicBezTo>
                  <a:cubicBezTo>
                    <a:pt x="16638" y="6666"/>
                    <a:pt x="16200" y="7671"/>
                    <a:pt x="15835" y="9680"/>
                  </a:cubicBezTo>
                  <a:cubicBezTo>
                    <a:pt x="15470" y="11690"/>
                    <a:pt x="15178" y="14704"/>
                    <a:pt x="14959" y="16838"/>
                  </a:cubicBezTo>
                  <a:cubicBezTo>
                    <a:pt x="14741" y="18973"/>
                    <a:pt x="14595" y="20229"/>
                    <a:pt x="14595" y="20229"/>
                  </a:cubicBezTo>
                  <a:cubicBezTo>
                    <a:pt x="14595" y="20229"/>
                    <a:pt x="14741" y="18973"/>
                    <a:pt x="15543" y="16462"/>
                  </a:cubicBezTo>
                  <a:cubicBezTo>
                    <a:pt x="16346" y="13950"/>
                    <a:pt x="17805" y="10183"/>
                    <a:pt x="18827" y="7922"/>
                  </a:cubicBezTo>
                  <a:cubicBezTo>
                    <a:pt x="19849" y="5662"/>
                    <a:pt x="20432" y="4908"/>
                    <a:pt x="20870" y="5159"/>
                  </a:cubicBezTo>
                  <a:cubicBezTo>
                    <a:pt x="21308" y="5411"/>
                    <a:pt x="21600" y="6666"/>
                    <a:pt x="21454" y="9555"/>
                  </a:cubicBezTo>
                  <a:cubicBezTo>
                    <a:pt x="21308" y="12443"/>
                    <a:pt x="20724" y="16964"/>
                    <a:pt x="20141" y="2148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1" name="Line"/>
            <p:cNvSpPr/>
            <p:nvPr/>
          </p:nvSpPr>
          <p:spPr>
            <a:xfrm>
              <a:off x="7830560" y="1549144"/>
              <a:ext cx="376269" cy="3287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1" h="21368" fill="norm" stroke="1" extrusionOk="0">
                  <a:moveTo>
                    <a:pt x="8630" y="14875"/>
                  </a:moveTo>
                  <a:cubicBezTo>
                    <a:pt x="8148" y="13499"/>
                    <a:pt x="7665" y="12124"/>
                    <a:pt x="7182" y="11229"/>
                  </a:cubicBezTo>
                  <a:cubicBezTo>
                    <a:pt x="6700" y="10335"/>
                    <a:pt x="6217" y="9922"/>
                    <a:pt x="5131" y="10679"/>
                  </a:cubicBezTo>
                  <a:cubicBezTo>
                    <a:pt x="4045" y="11436"/>
                    <a:pt x="2355" y="13362"/>
                    <a:pt x="1390" y="14875"/>
                  </a:cubicBezTo>
                  <a:cubicBezTo>
                    <a:pt x="425" y="16389"/>
                    <a:pt x="183" y="17489"/>
                    <a:pt x="63" y="18383"/>
                  </a:cubicBezTo>
                  <a:cubicBezTo>
                    <a:pt x="-58" y="19278"/>
                    <a:pt x="-58" y="19966"/>
                    <a:pt x="545" y="20310"/>
                  </a:cubicBezTo>
                  <a:cubicBezTo>
                    <a:pt x="1149" y="20654"/>
                    <a:pt x="2355" y="20654"/>
                    <a:pt x="3864" y="18246"/>
                  </a:cubicBezTo>
                  <a:cubicBezTo>
                    <a:pt x="5372" y="15838"/>
                    <a:pt x="7182" y="11023"/>
                    <a:pt x="8148" y="7996"/>
                  </a:cubicBezTo>
                  <a:cubicBezTo>
                    <a:pt x="9113" y="4969"/>
                    <a:pt x="9234" y="3731"/>
                    <a:pt x="9294" y="2562"/>
                  </a:cubicBezTo>
                  <a:cubicBezTo>
                    <a:pt x="9354" y="1392"/>
                    <a:pt x="9354" y="292"/>
                    <a:pt x="9173" y="85"/>
                  </a:cubicBezTo>
                  <a:cubicBezTo>
                    <a:pt x="8992" y="-121"/>
                    <a:pt x="8630" y="567"/>
                    <a:pt x="8148" y="2906"/>
                  </a:cubicBezTo>
                  <a:cubicBezTo>
                    <a:pt x="7665" y="5245"/>
                    <a:pt x="7062" y="9234"/>
                    <a:pt x="7001" y="12261"/>
                  </a:cubicBezTo>
                  <a:cubicBezTo>
                    <a:pt x="6941" y="15288"/>
                    <a:pt x="7424" y="17352"/>
                    <a:pt x="7967" y="18659"/>
                  </a:cubicBezTo>
                  <a:cubicBezTo>
                    <a:pt x="8510" y="19966"/>
                    <a:pt x="9113" y="20516"/>
                    <a:pt x="10078" y="20172"/>
                  </a:cubicBezTo>
                  <a:cubicBezTo>
                    <a:pt x="11044" y="19828"/>
                    <a:pt x="12371" y="18590"/>
                    <a:pt x="13095" y="17627"/>
                  </a:cubicBezTo>
                  <a:cubicBezTo>
                    <a:pt x="13819" y="16664"/>
                    <a:pt x="13940" y="15976"/>
                    <a:pt x="13698" y="15494"/>
                  </a:cubicBezTo>
                  <a:cubicBezTo>
                    <a:pt x="13457" y="15013"/>
                    <a:pt x="12854" y="14738"/>
                    <a:pt x="12250" y="14669"/>
                  </a:cubicBezTo>
                  <a:cubicBezTo>
                    <a:pt x="11647" y="14600"/>
                    <a:pt x="11044" y="14738"/>
                    <a:pt x="10621" y="15219"/>
                  </a:cubicBezTo>
                  <a:cubicBezTo>
                    <a:pt x="10199" y="15701"/>
                    <a:pt x="9958" y="16526"/>
                    <a:pt x="9897" y="17352"/>
                  </a:cubicBezTo>
                  <a:cubicBezTo>
                    <a:pt x="9837" y="18177"/>
                    <a:pt x="9958" y="19003"/>
                    <a:pt x="10320" y="19415"/>
                  </a:cubicBezTo>
                  <a:cubicBezTo>
                    <a:pt x="10682" y="19828"/>
                    <a:pt x="11285" y="19828"/>
                    <a:pt x="11888" y="19622"/>
                  </a:cubicBezTo>
                  <a:cubicBezTo>
                    <a:pt x="12492" y="19415"/>
                    <a:pt x="13095" y="19003"/>
                    <a:pt x="13698" y="18934"/>
                  </a:cubicBezTo>
                  <a:cubicBezTo>
                    <a:pt x="14302" y="18865"/>
                    <a:pt x="14905" y="19140"/>
                    <a:pt x="15448" y="19071"/>
                  </a:cubicBezTo>
                  <a:cubicBezTo>
                    <a:pt x="15991" y="19003"/>
                    <a:pt x="16474" y="18590"/>
                    <a:pt x="17319" y="16595"/>
                  </a:cubicBezTo>
                  <a:cubicBezTo>
                    <a:pt x="18163" y="14600"/>
                    <a:pt x="19370" y="11023"/>
                    <a:pt x="20094" y="8340"/>
                  </a:cubicBezTo>
                  <a:cubicBezTo>
                    <a:pt x="20818" y="5657"/>
                    <a:pt x="21059" y="3869"/>
                    <a:pt x="21240" y="2493"/>
                  </a:cubicBezTo>
                  <a:cubicBezTo>
                    <a:pt x="21421" y="1117"/>
                    <a:pt x="21542" y="154"/>
                    <a:pt x="21361" y="17"/>
                  </a:cubicBezTo>
                  <a:cubicBezTo>
                    <a:pt x="21180" y="-121"/>
                    <a:pt x="20697" y="567"/>
                    <a:pt x="20034" y="3181"/>
                  </a:cubicBezTo>
                  <a:cubicBezTo>
                    <a:pt x="19370" y="5795"/>
                    <a:pt x="18525" y="10335"/>
                    <a:pt x="18163" y="13431"/>
                  </a:cubicBezTo>
                  <a:cubicBezTo>
                    <a:pt x="17801" y="16526"/>
                    <a:pt x="17922" y="18177"/>
                    <a:pt x="18224" y="19347"/>
                  </a:cubicBezTo>
                  <a:cubicBezTo>
                    <a:pt x="18525" y="20516"/>
                    <a:pt x="19008" y="21204"/>
                    <a:pt x="19491" y="21341"/>
                  </a:cubicBezTo>
                  <a:cubicBezTo>
                    <a:pt x="19973" y="21479"/>
                    <a:pt x="20456" y="21066"/>
                    <a:pt x="20939" y="206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2" name="Line"/>
            <p:cNvSpPr/>
            <p:nvPr/>
          </p:nvSpPr>
          <p:spPr>
            <a:xfrm>
              <a:off x="8138583" y="1714500"/>
              <a:ext cx="122768" cy="3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724" y="21600"/>
                  </a:moveTo>
                  <a:cubicBezTo>
                    <a:pt x="1862" y="16800"/>
                    <a:pt x="0" y="12000"/>
                    <a:pt x="0" y="8400"/>
                  </a:cubicBezTo>
                  <a:cubicBezTo>
                    <a:pt x="0" y="4800"/>
                    <a:pt x="1862" y="2400"/>
                    <a:pt x="5772" y="1200"/>
                  </a:cubicBezTo>
                  <a:cubicBezTo>
                    <a:pt x="9683" y="0"/>
                    <a:pt x="15641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3" name="Line"/>
            <p:cNvSpPr/>
            <p:nvPr/>
          </p:nvSpPr>
          <p:spPr>
            <a:xfrm>
              <a:off x="8211872" y="1717415"/>
              <a:ext cx="112978" cy="1353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0" h="20930" fill="norm" stroke="1" extrusionOk="0">
                  <a:moveTo>
                    <a:pt x="17750" y="5441"/>
                  </a:moveTo>
                  <a:cubicBezTo>
                    <a:pt x="17750" y="3804"/>
                    <a:pt x="17750" y="2168"/>
                    <a:pt x="16750" y="1186"/>
                  </a:cubicBezTo>
                  <a:cubicBezTo>
                    <a:pt x="15750" y="204"/>
                    <a:pt x="13750" y="-123"/>
                    <a:pt x="11750" y="41"/>
                  </a:cubicBezTo>
                  <a:cubicBezTo>
                    <a:pt x="9750" y="204"/>
                    <a:pt x="7750" y="859"/>
                    <a:pt x="5750" y="3477"/>
                  </a:cubicBezTo>
                  <a:cubicBezTo>
                    <a:pt x="3750" y="6095"/>
                    <a:pt x="1750" y="10677"/>
                    <a:pt x="750" y="13786"/>
                  </a:cubicBezTo>
                  <a:cubicBezTo>
                    <a:pt x="-250" y="16895"/>
                    <a:pt x="-250" y="18532"/>
                    <a:pt x="750" y="19677"/>
                  </a:cubicBezTo>
                  <a:cubicBezTo>
                    <a:pt x="1750" y="20822"/>
                    <a:pt x="3750" y="21477"/>
                    <a:pt x="6350" y="20332"/>
                  </a:cubicBezTo>
                  <a:cubicBezTo>
                    <a:pt x="8950" y="19186"/>
                    <a:pt x="12150" y="16241"/>
                    <a:pt x="14350" y="13295"/>
                  </a:cubicBezTo>
                  <a:cubicBezTo>
                    <a:pt x="16550" y="10350"/>
                    <a:pt x="17750" y="7404"/>
                    <a:pt x="18150" y="7241"/>
                  </a:cubicBezTo>
                  <a:cubicBezTo>
                    <a:pt x="18550" y="7077"/>
                    <a:pt x="18150" y="9695"/>
                    <a:pt x="18550" y="11659"/>
                  </a:cubicBezTo>
                  <a:cubicBezTo>
                    <a:pt x="18950" y="13622"/>
                    <a:pt x="20150" y="14932"/>
                    <a:pt x="21350" y="162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4" name="Line"/>
            <p:cNvSpPr/>
            <p:nvPr/>
          </p:nvSpPr>
          <p:spPr>
            <a:xfrm>
              <a:off x="8358250" y="1716616"/>
              <a:ext cx="80900" cy="1487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68" h="21377" fill="norm" stroke="1" extrusionOk="0">
                  <a:moveTo>
                    <a:pt x="21168" y="5172"/>
                  </a:moveTo>
                  <a:cubicBezTo>
                    <a:pt x="19506" y="3651"/>
                    <a:pt x="17845" y="2130"/>
                    <a:pt x="15630" y="1217"/>
                  </a:cubicBezTo>
                  <a:cubicBezTo>
                    <a:pt x="13414" y="304"/>
                    <a:pt x="10645" y="0"/>
                    <a:pt x="7876" y="0"/>
                  </a:cubicBezTo>
                  <a:cubicBezTo>
                    <a:pt x="5106" y="0"/>
                    <a:pt x="2337" y="304"/>
                    <a:pt x="953" y="1369"/>
                  </a:cubicBezTo>
                  <a:cubicBezTo>
                    <a:pt x="-432" y="2434"/>
                    <a:pt x="-432" y="4259"/>
                    <a:pt x="1783" y="6693"/>
                  </a:cubicBezTo>
                  <a:cubicBezTo>
                    <a:pt x="3999" y="9127"/>
                    <a:pt x="8430" y="12169"/>
                    <a:pt x="10922" y="14755"/>
                  </a:cubicBezTo>
                  <a:cubicBezTo>
                    <a:pt x="13414" y="17341"/>
                    <a:pt x="13968" y="19470"/>
                    <a:pt x="12860" y="20535"/>
                  </a:cubicBezTo>
                  <a:cubicBezTo>
                    <a:pt x="11753" y="21600"/>
                    <a:pt x="8983" y="21600"/>
                    <a:pt x="7322" y="20839"/>
                  </a:cubicBezTo>
                  <a:cubicBezTo>
                    <a:pt x="5660" y="20079"/>
                    <a:pt x="5106" y="18558"/>
                    <a:pt x="4553" y="170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5" name="Line"/>
            <p:cNvSpPr/>
            <p:nvPr/>
          </p:nvSpPr>
          <p:spPr>
            <a:xfrm>
              <a:off x="8422216" y="1538587"/>
              <a:ext cx="288169" cy="3398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5" h="21407" fill="norm" stroke="1" extrusionOk="0">
                  <a:moveTo>
                    <a:pt x="788" y="15481"/>
                  </a:moveTo>
                  <a:cubicBezTo>
                    <a:pt x="2680" y="14948"/>
                    <a:pt x="4572" y="14414"/>
                    <a:pt x="5676" y="13814"/>
                  </a:cubicBezTo>
                  <a:cubicBezTo>
                    <a:pt x="6780" y="13214"/>
                    <a:pt x="7095" y="12548"/>
                    <a:pt x="6780" y="12281"/>
                  </a:cubicBezTo>
                  <a:cubicBezTo>
                    <a:pt x="6464" y="12014"/>
                    <a:pt x="5518" y="12148"/>
                    <a:pt x="4336" y="13014"/>
                  </a:cubicBezTo>
                  <a:cubicBezTo>
                    <a:pt x="3153" y="13881"/>
                    <a:pt x="1734" y="15481"/>
                    <a:pt x="946" y="16681"/>
                  </a:cubicBezTo>
                  <a:cubicBezTo>
                    <a:pt x="158" y="17881"/>
                    <a:pt x="0" y="18681"/>
                    <a:pt x="0" y="19414"/>
                  </a:cubicBezTo>
                  <a:cubicBezTo>
                    <a:pt x="0" y="20148"/>
                    <a:pt x="158" y="20814"/>
                    <a:pt x="631" y="21148"/>
                  </a:cubicBezTo>
                  <a:cubicBezTo>
                    <a:pt x="1104" y="21481"/>
                    <a:pt x="1892" y="21481"/>
                    <a:pt x="3074" y="21214"/>
                  </a:cubicBezTo>
                  <a:cubicBezTo>
                    <a:pt x="4257" y="20948"/>
                    <a:pt x="5834" y="20414"/>
                    <a:pt x="8199" y="18481"/>
                  </a:cubicBezTo>
                  <a:cubicBezTo>
                    <a:pt x="10564" y="16548"/>
                    <a:pt x="13717" y="13214"/>
                    <a:pt x="16082" y="10214"/>
                  </a:cubicBezTo>
                  <a:cubicBezTo>
                    <a:pt x="18447" y="7214"/>
                    <a:pt x="20023" y="4548"/>
                    <a:pt x="20812" y="2881"/>
                  </a:cubicBezTo>
                  <a:cubicBezTo>
                    <a:pt x="21600" y="1214"/>
                    <a:pt x="21600" y="548"/>
                    <a:pt x="21206" y="214"/>
                  </a:cubicBezTo>
                  <a:cubicBezTo>
                    <a:pt x="20812" y="-119"/>
                    <a:pt x="20023" y="-119"/>
                    <a:pt x="19077" y="614"/>
                  </a:cubicBezTo>
                  <a:cubicBezTo>
                    <a:pt x="18131" y="1348"/>
                    <a:pt x="17028" y="2814"/>
                    <a:pt x="15845" y="5214"/>
                  </a:cubicBezTo>
                  <a:cubicBezTo>
                    <a:pt x="14663" y="7614"/>
                    <a:pt x="13401" y="10948"/>
                    <a:pt x="12771" y="13548"/>
                  </a:cubicBezTo>
                  <a:cubicBezTo>
                    <a:pt x="12140" y="16148"/>
                    <a:pt x="12140" y="18014"/>
                    <a:pt x="12455" y="19148"/>
                  </a:cubicBezTo>
                  <a:cubicBezTo>
                    <a:pt x="12771" y="20281"/>
                    <a:pt x="13401" y="20681"/>
                    <a:pt x="14426" y="20681"/>
                  </a:cubicBezTo>
                  <a:cubicBezTo>
                    <a:pt x="15451" y="20681"/>
                    <a:pt x="16870" y="20281"/>
                    <a:pt x="18289" y="1988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6" name="Line"/>
            <p:cNvSpPr/>
            <p:nvPr/>
          </p:nvSpPr>
          <p:spPr>
            <a:xfrm>
              <a:off x="8585200" y="1727200"/>
              <a:ext cx="8890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7" name="Line"/>
            <p:cNvSpPr/>
            <p:nvPr/>
          </p:nvSpPr>
          <p:spPr>
            <a:xfrm>
              <a:off x="9152082" y="1702872"/>
              <a:ext cx="150669" cy="1841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54" h="21118" fill="norm" stroke="1" extrusionOk="0">
                  <a:moveTo>
                    <a:pt x="19554" y="4245"/>
                  </a:moveTo>
                  <a:cubicBezTo>
                    <a:pt x="19254" y="2546"/>
                    <a:pt x="18954" y="847"/>
                    <a:pt x="18054" y="241"/>
                  </a:cubicBezTo>
                  <a:cubicBezTo>
                    <a:pt x="17154" y="-366"/>
                    <a:pt x="15654" y="119"/>
                    <a:pt x="12954" y="2304"/>
                  </a:cubicBezTo>
                  <a:cubicBezTo>
                    <a:pt x="10254" y="4488"/>
                    <a:pt x="6354" y="8371"/>
                    <a:pt x="3954" y="11162"/>
                  </a:cubicBezTo>
                  <a:cubicBezTo>
                    <a:pt x="1554" y="13953"/>
                    <a:pt x="654" y="15652"/>
                    <a:pt x="204" y="17472"/>
                  </a:cubicBezTo>
                  <a:cubicBezTo>
                    <a:pt x="-246" y="19292"/>
                    <a:pt x="-246" y="21234"/>
                    <a:pt x="3354" y="21113"/>
                  </a:cubicBezTo>
                  <a:cubicBezTo>
                    <a:pt x="6954" y="20991"/>
                    <a:pt x="14154" y="18807"/>
                    <a:pt x="21354" y="1662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8" name="Line"/>
            <p:cNvSpPr/>
            <p:nvPr/>
          </p:nvSpPr>
          <p:spPr>
            <a:xfrm>
              <a:off x="9280868" y="1753922"/>
              <a:ext cx="147181" cy="1391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4" h="20889" fill="norm" stroke="1" extrusionOk="0">
                  <a:moveTo>
                    <a:pt x="10447" y="3613"/>
                  </a:moveTo>
                  <a:cubicBezTo>
                    <a:pt x="8926" y="2977"/>
                    <a:pt x="7405" y="2342"/>
                    <a:pt x="6036" y="2660"/>
                  </a:cubicBezTo>
                  <a:cubicBezTo>
                    <a:pt x="4667" y="2977"/>
                    <a:pt x="3450" y="4248"/>
                    <a:pt x="2385" y="6630"/>
                  </a:cubicBezTo>
                  <a:cubicBezTo>
                    <a:pt x="1320" y="9013"/>
                    <a:pt x="407" y="12507"/>
                    <a:pt x="103" y="15048"/>
                  </a:cubicBezTo>
                  <a:cubicBezTo>
                    <a:pt x="-201" y="17589"/>
                    <a:pt x="103" y="19177"/>
                    <a:pt x="1929" y="20130"/>
                  </a:cubicBezTo>
                  <a:cubicBezTo>
                    <a:pt x="3754" y="21083"/>
                    <a:pt x="7100" y="21401"/>
                    <a:pt x="10599" y="19495"/>
                  </a:cubicBezTo>
                  <a:cubicBezTo>
                    <a:pt x="14098" y="17589"/>
                    <a:pt x="17748" y="13460"/>
                    <a:pt x="19574" y="10601"/>
                  </a:cubicBezTo>
                  <a:cubicBezTo>
                    <a:pt x="21399" y="7742"/>
                    <a:pt x="21399" y="6154"/>
                    <a:pt x="20791" y="4566"/>
                  </a:cubicBezTo>
                  <a:cubicBezTo>
                    <a:pt x="20182" y="2977"/>
                    <a:pt x="18965" y="1389"/>
                    <a:pt x="17596" y="595"/>
                  </a:cubicBezTo>
                  <a:cubicBezTo>
                    <a:pt x="16227" y="-199"/>
                    <a:pt x="14706" y="-199"/>
                    <a:pt x="14250" y="595"/>
                  </a:cubicBezTo>
                  <a:cubicBezTo>
                    <a:pt x="13793" y="1389"/>
                    <a:pt x="14402" y="2977"/>
                    <a:pt x="15010" y="456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89" name="Line"/>
            <p:cNvSpPr/>
            <p:nvPr/>
          </p:nvSpPr>
          <p:spPr>
            <a:xfrm>
              <a:off x="9448800" y="1767027"/>
              <a:ext cx="209550" cy="13275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167" fill="norm" stroke="1" extrusionOk="0">
                  <a:moveTo>
                    <a:pt x="0" y="1750"/>
                  </a:moveTo>
                  <a:cubicBezTo>
                    <a:pt x="873" y="737"/>
                    <a:pt x="1745" y="-275"/>
                    <a:pt x="2291" y="231"/>
                  </a:cubicBezTo>
                  <a:cubicBezTo>
                    <a:pt x="2836" y="737"/>
                    <a:pt x="3055" y="2762"/>
                    <a:pt x="3055" y="5969"/>
                  </a:cubicBezTo>
                  <a:cubicBezTo>
                    <a:pt x="3055" y="9175"/>
                    <a:pt x="2836" y="13563"/>
                    <a:pt x="2400" y="16600"/>
                  </a:cubicBezTo>
                  <a:cubicBezTo>
                    <a:pt x="1964" y="19638"/>
                    <a:pt x="1309" y="21325"/>
                    <a:pt x="1200" y="21156"/>
                  </a:cubicBezTo>
                  <a:cubicBezTo>
                    <a:pt x="1091" y="20988"/>
                    <a:pt x="1527" y="18963"/>
                    <a:pt x="2618" y="15419"/>
                  </a:cubicBezTo>
                  <a:cubicBezTo>
                    <a:pt x="3709" y="11875"/>
                    <a:pt x="5455" y="6813"/>
                    <a:pt x="6873" y="3775"/>
                  </a:cubicBezTo>
                  <a:cubicBezTo>
                    <a:pt x="8291" y="737"/>
                    <a:pt x="9382" y="-275"/>
                    <a:pt x="9927" y="62"/>
                  </a:cubicBezTo>
                  <a:cubicBezTo>
                    <a:pt x="10473" y="400"/>
                    <a:pt x="10473" y="2088"/>
                    <a:pt x="10473" y="3775"/>
                  </a:cubicBezTo>
                  <a:cubicBezTo>
                    <a:pt x="10473" y="5463"/>
                    <a:pt x="10473" y="7150"/>
                    <a:pt x="10364" y="8838"/>
                  </a:cubicBezTo>
                  <a:cubicBezTo>
                    <a:pt x="10255" y="10525"/>
                    <a:pt x="10036" y="12213"/>
                    <a:pt x="10255" y="12381"/>
                  </a:cubicBezTo>
                  <a:cubicBezTo>
                    <a:pt x="10473" y="12550"/>
                    <a:pt x="11127" y="11200"/>
                    <a:pt x="12218" y="9175"/>
                  </a:cubicBezTo>
                  <a:cubicBezTo>
                    <a:pt x="13309" y="7150"/>
                    <a:pt x="14836" y="4450"/>
                    <a:pt x="16145" y="2931"/>
                  </a:cubicBezTo>
                  <a:cubicBezTo>
                    <a:pt x="17455" y="1412"/>
                    <a:pt x="18545" y="1075"/>
                    <a:pt x="19309" y="1919"/>
                  </a:cubicBezTo>
                  <a:cubicBezTo>
                    <a:pt x="20073" y="2762"/>
                    <a:pt x="20509" y="4788"/>
                    <a:pt x="20727" y="6644"/>
                  </a:cubicBezTo>
                  <a:cubicBezTo>
                    <a:pt x="20945" y="8500"/>
                    <a:pt x="20945" y="10188"/>
                    <a:pt x="20945" y="11875"/>
                  </a:cubicBezTo>
                  <a:cubicBezTo>
                    <a:pt x="20945" y="13563"/>
                    <a:pt x="20945" y="15250"/>
                    <a:pt x="21055" y="16262"/>
                  </a:cubicBezTo>
                  <a:cubicBezTo>
                    <a:pt x="21164" y="17275"/>
                    <a:pt x="21382" y="17613"/>
                    <a:pt x="21600" y="179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0" name="Line"/>
            <p:cNvSpPr/>
            <p:nvPr/>
          </p:nvSpPr>
          <p:spPr>
            <a:xfrm>
              <a:off x="9690785" y="1772972"/>
              <a:ext cx="191742" cy="1735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68" h="21342" fill="norm" stroke="1" extrusionOk="0">
                  <a:moveTo>
                    <a:pt x="628" y="4521"/>
                  </a:moveTo>
                  <a:cubicBezTo>
                    <a:pt x="1802" y="4782"/>
                    <a:pt x="2976" y="5042"/>
                    <a:pt x="4385" y="4912"/>
                  </a:cubicBezTo>
                  <a:cubicBezTo>
                    <a:pt x="5794" y="4782"/>
                    <a:pt x="7437" y="4261"/>
                    <a:pt x="8376" y="3350"/>
                  </a:cubicBezTo>
                  <a:cubicBezTo>
                    <a:pt x="9315" y="2439"/>
                    <a:pt x="9550" y="1138"/>
                    <a:pt x="9081" y="618"/>
                  </a:cubicBezTo>
                  <a:cubicBezTo>
                    <a:pt x="8611" y="97"/>
                    <a:pt x="7437" y="357"/>
                    <a:pt x="5911" y="1789"/>
                  </a:cubicBezTo>
                  <a:cubicBezTo>
                    <a:pt x="4385" y="3220"/>
                    <a:pt x="2507" y="5823"/>
                    <a:pt x="1450" y="7904"/>
                  </a:cubicBezTo>
                  <a:cubicBezTo>
                    <a:pt x="394" y="9986"/>
                    <a:pt x="159" y="11548"/>
                    <a:pt x="41" y="12979"/>
                  </a:cubicBezTo>
                  <a:cubicBezTo>
                    <a:pt x="-76" y="14410"/>
                    <a:pt x="-76" y="15712"/>
                    <a:pt x="1920" y="16102"/>
                  </a:cubicBezTo>
                  <a:cubicBezTo>
                    <a:pt x="3915" y="16492"/>
                    <a:pt x="7907" y="15972"/>
                    <a:pt x="11428" y="13760"/>
                  </a:cubicBezTo>
                  <a:cubicBezTo>
                    <a:pt x="14950" y="11548"/>
                    <a:pt x="18002" y="7644"/>
                    <a:pt x="19646" y="5042"/>
                  </a:cubicBezTo>
                  <a:cubicBezTo>
                    <a:pt x="21289" y="2439"/>
                    <a:pt x="21524" y="1138"/>
                    <a:pt x="21054" y="488"/>
                  </a:cubicBezTo>
                  <a:cubicBezTo>
                    <a:pt x="20585" y="-163"/>
                    <a:pt x="19411" y="-163"/>
                    <a:pt x="18589" y="488"/>
                  </a:cubicBezTo>
                  <a:cubicBezTo>
                    <a:pt x="17767" y="1138"/>
                    <a:pt x="17298" y="2439"/>
                    <a:pt x="17650" y="4391"/>
                  </a:cubicBezTo>
                  <a:cubicBezTo>
                    <a:pt x="18002" y="6343"/>
                    <a:pt x="19176" y="8945"/>
                    <a:pt x="19646" y="11678"/>
                  </a:cubicBezTo>
                  <a:cubicBezTo>
                    <a:pt x="20115" y="14410"/>
                    <a:pt x="19881" y="17273"/>
                    <a:pt x="19176" y="18965"/>
                  </a:cubicBezTo>
                  <a:cubicBezTo>
                    <a:pt x="18472" y="20656"/>
                    <a:pt x="17298" y="21177"/>
                    <a:pt x="16007" y="21307"/>
                  </a:cubicBezTo>
                  <a:cubicBezTo>
                    <a:pt x="14715" y="21437"/>
                    <a:pt x="13307" y="21177"/>
                    <a:pt x="11898" y="2091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1" name="Line"/>
            <p:cNvSpPr/>
            <p:nvPr/>
          </p:nvSpPr>
          <p:spPr>
            <a:xfrm>
              <a:off x="1467593" y="2251369"/>
              <a:ext cx="93713" cy="4981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89" h="21541" fill="norm" stroke="1" extrusionOk="0">
                  <a:moveTo>
                    <a:pt x="18149" y="5066"/>
                  </a:moveTo>
                  <a:cubicBezTo>
                    <a:pt x="19088" y="4060"/>
                    <a:pt x="20027" y="3053"/>
                    <a:pt x="20496" y="2229"/>
                  </a:cubicBezTo>
                  <a:cubicBezTo>
                    <a:pt x="20966" y="1405"/>
                    <a:pt x="20966" y="765"/>
                    <a:pt x="19792" y="399"/>
                  </a:cubicBezTo>
                  <a:cubicBezTo>
                    <a:pt x="18618" y="33"/>
                    <a:pt x="16270" y="-59"/>
                    <a:pt x="14157" y="33"/>
                  </a:cubicBezTo>
                  <a:cubicBezTo>
                    <a:pt x="12044" y="124"/>
                    <a:pt x="10166" y="399"/>
                    <a:pt x="7583" y="1680"/>
                  </a:cubicBezTo>
                  <a:cubicBezTo>
                    <a:pt x="5001" y="2961"/>
                    <a:pt x="1714" y="5249"/>
                    <a:pt x="540" y="8041"/>
                  </a:cubicBezTo>
                  <a:cubicBezTo>
                    <a:pt x="-634" y="10833"/>
                    <a:pt x="305" y="14127"/>
                    <a:pt x="1479" y="16461"/>
                  </a:cubicBezTo>
                  <a:cubicBezTo>
                    <a:pt x="2653" y="18795"/>
                    <a:pt x="4062" y="20168"/>
                    <a:pt x="5470" y="215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2" name="Line"/>
            <p:cNvSpPr/>
            <p:nvPr/>
          </p:nvSpPr>
          <p:spPr>
            <a:xfrm>
              <a:off x="1416050" y="2552700"/>
              <a:ext cx="222250" cy="1484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42" fill="norm" stroke="1" extrusionOk="0">
                  <a:moveTo>
                    <a:pt x="0" y="10039"/>
                  </a:moveTo>
                  <a:cubicBezTo>
                    <a:pt x="617" y="7910"/>
                    <a:pt x="1234" y="5780"/>
                    <a:pt x="2674" y="5172"/>
                  </a:cubicBezTo>
                  <a:cubicBezTo>
                    <a:pt x="4114" y="4563"/>
                    <a:pt x="6377" y="5476"/>
                    <a:pt x="8331" y="7758"/>
                  </a:cubicBezTo>
                  <a:cubicBezTo>
                    <a:pt x="10286" y="10039"/>
                    <a:pt x="11931" y="13690"/>
                    <a:pt x="12960" y="16428"/>
                  </a:cubicBezTo>
                  <a:cubicBezTo>
                    <a:pt x="13989" y="19166"/>
                    <a:pt x="14400" y="20992"/>
                    <a:pt x="14297" y="21296"/>
                  </a:cubicBezTo>
                  <a:cubicBezTo>
                    <a:pt x="14194" y="21600"/>
                    <a:pt x="13577" y="20383"/>
                    <a:pt x="13269" y="17797"/>
                  </a:cubicBezTo>
                  <a:cubicBezTo>
                    <a:pt x="12960" y="15211"/>
                    <a:pt x="12960" y="11256"/>
                    <a:pt x="14400" y="8062"/>
                  </a:cubicBezTo>
                  <a:cubicBezTo>
                    <a:pt x="15840" y="4868"/>
                    <a:pt x="18720" y="2434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3" name="Line"/>
            <p:cNvSpPr/>
            <p:nvPr/>
          </p:nvSpPr>
          <p:spPr>
            <a:xfrm>
              <a:off x="1641243" y="2597150"/>
              <a:ext cx="117707" cy="932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49" h="21143" fill="norm" stroke="1" extrusionOk="0">
                  <a:moveTo>
                    <a:pt x="15663" y="0"/>
                  </a:moveTo>
                  <a:cubicBezTo>
                    <a:pt x="10649" y="1440"/>
                    <a:pt x="5635" y="2880"/>
                    <a:pt x="2935" y="5280"/>
                  </a:cubicBezTo>
                  <a:cubicBezTo>
                    <a:pt x="235" y="7680"/>
                    <a:pt x="-151" y="11040"/>
                    <a:pt x="42" y="13920"/>
                  </a:cubicBezTo>
                  <a:cubicBezTo>
                    <a:pt x="235" y="16800"/>
                    <a:pt x="1006" y="19200"/>
                    <a:pt x="2935" y="20400"/>
                  </a:cubicBezTo>
                  <a:cubicBezTo>
                    <a:pt x="4863" y="21600"/>
                    <a:pt x="7949" y="21600"/>
                    <a:pt x="11228" y="18480"/>
                  </a:cubicBezTo>
                  <a:cubicBezTo>
                    <a:pt x="14506" y="15360"/>
                    <a:pt x="17978" y="9120"/>
                    <a:pt x="21449" y="288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4" name="Line"/>
            <p:cNvSpPr/>
            <p:nvPr/>
          </p:nvSpPr>
          <p:spPr>
            <a:xfrm>
              <a:off x="1809750" y="2571750"/>
              <a:ext cx="222250" cy="13919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585" fill="norm" stroke="1" extrusionOk="0">
                  <a:moveTo>
                    <a:pt x="0" y="0"/>
                  </a:moveTo>
                  <a:cubicBezTo>
                    <a:pt x="411" y="5948"/>
                    <a:pt x="823" y="11896"/>
                    <a:pt x="926" y="15652"/>
                  </a:cubicBezTo>
                  <a:cubicBezTo>
                    <a:pt x="1029" y="19409"/>
                    <a:pt x="823" y="20974"/>
                    <a:pt x="823" y="20504"/>
                  </a:cubicBezTo>
                  <a:cubicBezTo>
                    <a:pt x="823" y="20035"/>
                    <a:pt x="1029" y="17531"/>
                    <a:pt x="1646" y="14557"/>
                  </a:cubicBezTo>
                  <a:cubicBezTo>
                    <a:pt x="2263" y="11583"/>
                    <a:pt x="3291" y="8139"/>
                    <a:pt x="4217" y="5948"/>
                  </a:cubicBezTo>
                  <a:cubicBezTo>
                    <a:pt x="5143" y="3757"/>
                    <a:pt x="5966" y="2817"/>
                    <a:pt x="6480" y="3131"/>
                  </a:cubicBezTo>
                  <a:cubicBezTo>
                    <a:pt x="6994" y="3444"/>
                    <a:pt x="7200" y="5009"/>
                    <a:pt x="7509" y="7044"/>
                  </a:cubicBezTo>
                  <a:cubicBezTo>
                    <a:pt x="7817" y="9078"/>
                    <a:pt x="8229" y="11583"/>
                    <a:pt x="8743" y="11739"/>
                  </a:cubicBezTo>
                  <a:cubicBezTo>
                    <a:pt x="9257" y="11896"/>
                    <a:pt x="9874" y="9704"/>
                    <a:pt x="10903" y="7357"/>
                  </a:cubicBezTo>
                  <a:cubicBezTo>
                    <a:pt x="11931" y="5009"/>
                    <a:pt x="13371" y="2504"/>
                    <a:pt x="14914" y="1096"/>
                  </a:cubicBezTo>
                  <a:cubicBezTo>
                    <a:pt x="16457" y="-313"/>
                    <a:pt x="18103" y="-626"/>
                    <a:pt x="19234" y="2348"/>
                  </a:cubicBezTo>
                  <a:cubicBezTo>
                    <a:pt x="20366" y="5322"/>
                    <a:pt x="20983" y="11583"/>
                    <a:pt x="21600" y="1784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5" name="Line"/>
            <p:cNvSpPr/>
            <p:nvPr/>
          </p:nvSpPr>
          <p:spPr>
            <a:xfrm>
              <a:off x="2673350" y="2730500"/>
              <a:ext cx="1" cy="6351"/>
            </a:xfrm>
            <a:prstGeom prst="ellipse">
              <a:avLst/>
            </a:pr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6" name="Line"/>
            <p:cNvSpPr/>
            <p:nvPr/>
          </p:nvSpPr>
          <p:spPr>
            <a:xfrm>
              <a:off x="2630612" y="2563188"/>
              <a:ext cx="214188" cy="2349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29" h="21035" fill="norm" stroke="1" extrusionOk="0">
                  <a:moveTo>
                    <a:pt x="14441" y="3609"/>
                  </a:moveTo>
                  <a:cubicBezTo>
                    <a:pt x="14017" y="2662"/>
                    <a:pt x="13594" y="1714"/>
                    <a:pt x="12958" y="956"/>
                  </a:cubicBezTo>
                  <a:cubicBezTo>
                    <a:pt x="12323" y="198"/>
                    <a:pt x="11476" y="-370"/>
                    <a:pt x="9994" y="293"/>
                  </a:cubicBezTo>
                  <a:cubicBezTo>
                    <a:pt x="8511" y="956"/>
                    <a:pt x="6394" y="2851"/>
                    <a:pt x="4594" y="6072"/>
                  </a:cubicBezTo>
                  <a:cubicBezTo>
                    <a:pt x="2794" y="9293"/>
                    <a:pt x="1311" y="13841"/>
                    <a:pt x="570" y="16588"/>
                  </a:cubicBezTo>
                  <a:cubicBezTo>
                    <a:pt x="-171" y="19335"/>
                    <a:pt x="-171" y="20283"/>
                    <a:pt x="464" y="20756"/>
                  </a:cubicBezTo>
                  <a:cubicBezTo>
                    <a:pt x="1100" y="21230"/>
                    <a:pt x="2370" y="21230"/>
                    <a:pt x="4488" y="19714"/>
                  </a:cubicBezTo>
                  <a:cubicBezTo>
                    <a:pt x="6605" y="18198"/>
                    <a:pt x="9570" y="15167"/>
                    <a:pt x="11370" y="13083"/>
                  </a:cubicBezTo>
                  <a:cubicBezTo>
                    <a:pt x="13170" y="10998"/>
                    <a:pt x="13805" y="9862"/>
                    <a:pt x="14229" y="8725"/>
                  </a:cubicBezTo>
                  <a:cubicBezTo>
                    <a:pt x="14653" y="7588"/>
                    <a:pt x="14864" y="6451"/>
                    <a:pt x="14864" y="6356"/>
                  </a:cubicBezTo>
                  <a:cubicBezTo>
                    <a:pt x="14864" y="6262"/>
                    <a:pt x="14653" y="7209"/>
                    <a:pt x="14547" y="8156"/>
                  </a:cubicBezTo>
                  <a:cubicBezTo>
                    <a:pt x="14441" y="9104"/>
                    <a:pt x="14441" y="10051"/>
                    <a:pt x="15605" y="11283"/>
                  </a:cubicBezTo>
                  <a:cubicBezTo>
                    <a:pt x="16770" y="12514"/>
                    <a:pt x="19100" y="14030"/>
                    <a:pt x="21429" y="1554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7" name="Line"/>
            <p:cNvSpPr/>
            <p:nvPr/>
          </p:nvSpPr>
          <p:spPr>
            <a:xfrm>
              <a:off x="3514928" y="2412728"/>
              <a:ext cx="192967" cy="4193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4" h="21505" fill="norm" stroke="1" extrusionOk="0">
                  <a:moveTo>
                    <a:pt x="17745" y="12387"/>
                  </a:moveTo>
                  <a:cubicBezTo>
                    <a:pt x="16352" y="11519"/>
                    <a:pt x="14958" y="10651"/>
                    <a:pt x="13681" y="10162"/>
                  </a:cubicBezTo>
                  <a:cubicBezTo>
                    <a:pt x="12403" y="9674"/>
                    <a:pt x="11242" y="9565"/>
                    <a:pt x="8919" y="10759"/>
                  </a:cubicBezTo>
                  <a:cubicBezTo>
                    <a:pt x="6597" y="11953"/>
                    <a:pt x="3113" y="14450"/>
                    <a:pt x="1371" y="16132"/>
                  </a:cubicBezTo>
                  <a:cubicBezTo>
                    <a:pt x="-371" y="17815"/>
                    <a:pt x="-371" y="18683"/>
                    <a:pt x="906" y="19388"/>
                  </a:cubicBezTo>
                  <a:cubicBezTo>
                    <a:pt x="2184" y="20094"/>
                    <a:pt x="4739" y="20637"/>
                    <a:pt x="7758" y="19714"/>
                  </a:cubicBezTo>
                  <a:cubicBezTo>
                    <a:pt x="10777" y="18791"/>
                    <a:pt x="14261" y="16403"/>
                    <a:pt x="16584" y="13364"/>
                  </a:cubicBezTo>
                  <a:cubicBezTo>
                    <a:pt x="18906" y="10325"/>
                    <a:pt x="20068" y="6635"/>
                    <a:pt x="20648" y="4464"/>
                  </a:cubicBezTo>
                  <a:cubicBezTo>
                    <a:pt x="21229" y="2293"/>
                    <a:pt x="21229" y="1642"/>
                    <a:pt x="21113" y="1045"/>
                  </a:cubicBezTo>
                  <a:cubicBezTo>
                    <a:pt x="20997" y="448"/>
                    <a:pt x="20764" y="-95"/>
                    <a:pt x="20300" y="14"/>
                  </a:cubicBezTo>
                  <a:cubicBezTo>
                    <a:pt x="19835" y="122"/>
                    <a:pt x="19139" y="882"/>
                    <a:pt x="18674" y="3107"/>
                  </a:cubicBezTo>
                  <a:cubicBezTo>
                    <a:pt x="18210" y="5332"/>
                    <a:pt x="17977" y="9023"/>
                    <a:pt x="18094" y="12333"/>
                  </a:cubicBezTo>
                  <a:cubicBezTo>
                    <a:pt x="18210" y="15644"/>
                    <a:pt x="18674" y="18574"/>
                    <a:pt x="19139" y="2150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8" name="Line"/>
            <p:cNvSpPr/>
            <p:nvPr/>
          </p:nvSpPr>
          <p:spPr>
            <a:xfrm>
              <a:off x="3746500" y="2552700"/>
              <a:ext cx="25400" cy="1895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87" fill="norm" stroke="1" extrusionOk="0">
                  <a:moveTo>
                    <a:pt x="0" y="14400"/>
                  </a:moveTo>
                  <a:cubicBezTo>
                    <a:pt x="1800" y="15600"/>
                    <a:pt x="3600" y="16800"/>
                    <a:pt x="4500" y="18240"/>
                  </a:cubicBezTo>
                  <a:cubicBezTo>
                    <a:pt x="5400" y="19680"/>
                    <a:pt x="5400" y="21360"/>
                    <a:pt x="4500" y="21480"/>
                  </a:cubicBezTo>
                  <a:cubicBezTo>
                    <a:pt x="3600" y="21600"/>
                    <a:pt x="1800" y="20160"/>
                    <a:pt x="1800" y="17040"/>
                  </a:cubicBezTo>
                  <a:cubicBezTo>
                    <a:pt x="1800" y="13920"/>
                    <a:pt x="3600" y="9120"/>
                    <a:pt x="7200" y="6000"/>
                  </a:cubicBezTo>
                  <a:cubicBezTo>
                    <a:pt x="10800" y="2880"/>
                    <a:pt x="16200" y="144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699" name="Line"/>
            <p:cNvSpPr/>
            <p:nvPr/>
          </p:nvSpPr>
          <p:spPr>
            <a:xfrm>
              <a:off x="3810944" y="2600822"/>
              <a:ext cx="76235" cy="1953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472" h="21206" fill="norm" stroke="1" extrusionOk="0">
                  <a:moveTo>
                    <a:pt x="16799" y="291"/>
                  </a:moveTo>
                  <a:cubicBezTo>
                    <a:pt x="12251" y="61"/>
                    <a:pt x="7704" y="-169"/>
                    <a:pt x="4578" y="176"/>
                  </a:cubicBezTo>
                  <a:cubicBezTo>
                    <a:pt x="1451" y="520"/>
                    <a:pt x="-254" y="1440"/>
                    <a:pt x="30" y="2933"/>
                  </a:cubicBezTo>
                  <a:cubicBezTo>
                    <a:pt x="314" y="4427"/>
                    <a:pt x="2588" y="6495"/>
                    <a:pt x="6567" y="8908"/>
                  </a:cubicBezTo>
                  <a:cubicBezTo>
                    <a:pt x="10546" y="11320"/>
                    <a:pt x="16230" y="14078"/>
                    <a:pt x="18788" y="16146"/>
                  </a:cubicBezTo>
                  <a:cubicBezTo>
                    <a:pt x="21346" y="18214"/>
                    <a:pt x="20778" y="19593"/>
                    <a:pt x="18504" y="20397"/>
                  </a:cubicBezTo>
                  <a:cubicBezTo>
                    <a:pt x="16230" y="21201"/>
                    <a:pt x="12251" y="21431"/>
                    <a:pt x="9693" y="20971"/>
                  </a:cubicBezTo>
                  <a:cubicBezTo>
                    <a:pt x="7135" y="20512"/>
                    <a:pt x="5999" y="19363"/>
                    <a:pt x="5430" y="18099"/>
                  </a:cubicBezTo>
                  <a:cubicBezTo>
                    <a:pt x="4862" y="16835"/>
                    <a:pt x="4862" y="15457"/>
                    <a:pt x="4862" y="1407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0" name="Line"/>
            <p:cNvSpPr/>
            <p:nvPr/>
          </p:nvSpPr>
          <p:spPr>
            <a:xfrm>
              <a:off x="3958965" y="2413000"/>
              <a:ext cx="60586" cy="39564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9" h="21476" fill="norm" stroke="1" extrusionOk="0">
                  <a:moveTo>
                    <a:pt x="16850" y="0"/>
                  </a:moveTo>
                  <a:cubicBezTo>
                    <a:pt x="12381" y="3217"/>
                    <a:pt x="7912" y="6434"/>
                    <a:pt x="4933" y="9709"/>
                  </a:cubicBezTo>
                  <a:cubicBezTo>
                    <a:pt x="1953" y="12983"/>
                    <a:pt x="464" y="16315"/>
                    <a:pt x="91" y="18268"/>
                  </a:cubicBezTo>
                  <a:cubicBezTo>
                    <a:pt x="-281" y="20221"/>
                    <a:pt x="464" y="20796"/>
                    <a:pt x="2698" y="21140"/>
                  </a:cubicBezTo>
                  <a:cubicBezTo>
                    <a:pt x="4933" y="21485"/>
                    <a:pt x="8657" y="21600"/>
                    <a:pt x="12009" y="21313"/>
                  </a:cubicBezTo>
                  <a:cubicBezTo>
                    <a:pt x="15360" y="21026"/>
                    <a:pt x="18340" y="20336"/>
                    <a:pt x="21319" y="1964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1" name="Line"/>
            <p:cNvSpPr/>
            <p:nvPr/>
          </p:nvSpPr>
          <p:spPr>
            <a:xfrm>
              <a:off x="3949700" y="2627354"/>
              <a:ext cx="120650" cy="1690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788" fill="norm" stroke="1" extrusionOk="0">
                  <a:moveTo>
                    <a:pt x="0" y="190"/>
                  </a:moveTo>
                  <a:cubicBezTo>
                    <a:pt x="3789" y="-70"/>
                    <a:pt x="7579" y="-330"/>
                    <a:pt x="11179" y="1362"/>
                  </a:cubicBezTo>
                  <a:cubicBezTo>
                    <a:pt x="14779" y="3053"/>
                    <a:pt x="18189" y="6697"/>
                    <a:pt x="19516" y="10080"/>
                  </a:cubicBezTo>
                  <a:cubicBezTo>
                    <a:pt x="20842" y="13463"/>
                    <a:pt x="20084" y="16586"/>
                    <a:pt x="18758" y="18537"/>
                  </a:cubicBezTo>
                  <a:cubicBezTo>
                    <a:pt x="17432" y="20489"/>
                    <a:pt x="15537" y="21270"/>
                    <a:pt x="14589" y="20489"/>
                  </a:cubicBezTo>
                  <a:cubicBezTo>
                    <a:pt x="13642" y="19709"/>
                    <a:pt x="13642" y="17366"/>
                    <a:pt x="14968" y="13983"/>
                  </a:cubicBezTo>
                  <a:cubicBezTo>
                    <a:pt x="16295" y="10600"/>
                    <a:pt x="18947" y="6176"/>
                    <a:pt x="21600" y="17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2" name="Line"/>
            <p:cNvSpPr/>
            <p:nvPr/>
          </p:nvSpPr>
          <p:spPr>
            <a:xfrm>
              <a:off x="4140200" y="2540000"/>
              <a:ext cx="25400" cy="2043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96" fill="norm" stroke="1" extrusionOk="0">
                  <a:moveTo>
                    <a:pt x="0" y="7348"/>
                  </a:moveTo>
                  <a:cubicBezTo>
                    <a:pt x="0" y="11357"/>
                    <a:pt x="0" y="15365"/>
                    <a:pt x="0" y="17926"/>
                  </a:cubicBezTo>
                  <a:cubicBezTo>
                    <a:pt x="0" y="20487"/>
                    <a:pt x="0" y="21600"/>
                    <a:pt x="900" y="21489"/>
                  </a:cubicBezTo>
                  <a:cubicBezTo>
                    <a:pt x="1800" y="21377"/>
                    <a:pt x="3600" y="20041"/>
                    <a:pt x="7200" y="16256"/>
                  </a:cubicBezTo>
                  <a:cubicBezTo>
                    <a:pt x="10800" y="12470"/>
                    <a:pt x="16200" y="623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3" name="Line"/>
            <p:cNvSpPr/>
            <p:nvPr/>
          </p:nvSpPr>
          <p:spPr>
            <a:xfrm>
              <a:off x="4191794" y="2444750"/>
              <a:ext cx="67967" cy="355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7" h="21469" fill="norm" stroke="1" extrusionOk="0">
                  <a:moveTo>
                    <a:pt x="13499" y="0"/>
                  </a:moveTo>
                  <a:cubicBezTo>
                    <a:pt x="10227" y="3451"/>
                    <a:pt x="6954" y="6902"/>
                    <a:pt x="4663" y="10225"/>
                  </a:cubicBezTo>
                  <a:cubicBezTo>
                    <a:pt x="2372" y="13548"/>
                    <a:pt x="1063" y="16743"/>
                    <a:pt x="409" y="18660"/>
                  </a:cubicBezTo>
                  <a:cubicBezTo>
                    <a:pt x="-246" y="20578"/>
                    <a:pt x="-246" y="21217"/>
                    <a:pt x="1390" y="21408"/>
                  </a:cubicBezTo>
                  <a:cubicBezTo>
                    <a:pt x="3027" y="21600"/>
                    <a:pt x="6299" y="21344"/>
                    <a:pt x="9899" y="20514"/>
                  </a:cubicBezTo>
                  <a:cubicBezTo>
                    <a:pt x="13499" y="19683"/>
                    <a:pt x="17427" y="18277"/>
                    <a:pt x="19390" y="17191"/>
                  </a:cubicBezTo>
                  <a:cubicBezTo>
                    <a:pt x="21354" y="16104"/>
                    <a:pt x="21354" y="15337"/>
                    <a:pt x="20372" y="14507"/>
                  </a:cubicBezTo>
                  <a:cubicBezTo>
                    <a:pt x="19390" y="13676"/>
                    <a:pt x="17427" y="12781"/>
                    <a:pt x="14809" y="12525"/>
                  </a:cubicBezTo>
                  <a:cubicBezTo>
                    <a:pt x="12190" y="12270"/>
                    <a:pt x="8918" y="12653"/>
                    <a:pt x="5645" y="1303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4" name="Line"/>
            <p:cNvSpPr/>
            <p:nvPr/>
          </p:nvSpPr>
          <p:spPr>
            <a:xfrm>
              <a:off x="4286249" y="2423274"/>
              <a:ext cx="273051" cy="3507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32" fill="norm" stroke="1" extrusionOk="0">
                  <a:moveTo>
                    <a:pt x="0" y="12953"/>
                  </a:moveTo>
                  <a:cubicBezTo>
                    <a:pt x="0" y="14506"/>
                    <a:pt x="0" y="16058"/>
                    <a:pt x="0" y="17286"/>
                  </a:cubicBezTo>
                  <a:cubicBezTo>
                    <a:pt x="0" y="18515"/>
                    <a:pt x="0" y="19421"/>
                    <a:pt x="251" y="20132"/>
                  </a:cubicBezTo>
                  <a:cubicBezTo>
                    <a:pt x="502" y="20843"/>
                    <a:pt x="1005" y="21361"/>
                    <a:pt x="1674" y="21425"/>
                  </a:cubicBezTo>
                  <a:cubicBezTo>
                    <a:pt x="2344" y="21490"/>
                    <a:pt x="3181" y="21102"/>
                    <a:pt x="3851" y="20585"/>
                  </a:cubicBezTo>
                  <a:cubicBezTo>
                    <a:pt x="4521" y="20067"/>
                    <a:pt x="5023" y="19421"/>
                    <a:pt x="5526" y="18774"/>
                  </a:cubicBezTo>
                  <a:cubicBezTo>
                    <a:pt x="6028" y="18127"/>
                    <a:pt x="6530" y="17480"/>
                    <a:pt x="7116" y="17351"/>
                  </a:cubicBezTo>
                  <a:cubicBezTo>
                    <a:pt x="7702" y="17222"/>
                    <a:pt x="8372" y="17610"/>
                    <a:pt x="9126" y="17610"/>
                  </a:cubicBezTo>
                  <a:cubicBezTo>
                    <a:pt x="9879" y="17610"/>
                    <a:pt x="10716" y="17222"/>
                    <a:pt x="12223" y="15476"/>
                  </a:cubicBezTo>
                  <a:cubicBezTo>
                    <a:pt x="13730" y="13730"/>
                    <a:pt x="15907" y="10625"/>
                    <a:pt x="17330" y="8103"/>
                  </a:cubicBezTo>
                  <a:cubicBezTo>
                    <a:pt x="18753" y="5581"/>
                    <a:pt x="19423" y="3641"/>
                    <a:pt x="19674" y="2283"/>
                  </a:cubicBezTo>
                  <a:cubicBezTo>
                    <a:pt x="19926" y="925"/>
                    <a:pt x="19758" y="149"/>
                    <a:pt x="19340" y="19"/>
                  </a:cubicBezTo>
                  <a:cubicBezTo>
                    <a:pt x="18921" y="-110"/>
                    <a:pt x="18251" y="407"/>
                    <a:pt x="17330" y="2153"/>
                  </a:cubicBezTo>
                  <a:cubicBezTo>
                    <a:pt x="16409" y="3900"/>
                    <a:pt x="15237" y="6874"/>
                    <a:pt x="14400" y="9914"/>
                  </a:cubicBezTo>
                  <a:cubicBezTo>
                    <a:pt x="13563" y="12953"/>
                    <a:pt x="13060" y="16058"/>
                    <a:pt x="12977" y="17933"/>
                  </a:cubicBezTo>
                  <a:cubicBezTo>
                    <a:pt x="12893" y="19809"/>
                    <a:pt x="13228" y="20455"/>
                    <a:pt x="13730" y="20520"/>
                  </a:cubicBezTo>
                  <a:cubicBezTo>
                    <a:pt x="14233" y="20585"/>
                    <a:pt x="14902" y="20067"/>
                    <a:pt x="15153" y="19097"/>
                  </a:cubicBezTo>
                  <a:cubicBezTo>
                    <a:pt x="15405" y="18127"/>
                    <a:pt x="15237" y="16704"/>
                    <a:pt x="14902" y="15734"/>
                  </a:cubicBezTo>
                  <a:cubicBezTo>
                    <a:pt x="14567" y="14764"/>
                    <a:pt x="14065" y="14247"/>
                    <a:pt x="13312" y="13794"/>
                  </a:cubicBezTo>
                  <a:cubicBezTo>
                    <a:pt x="12558" y="13341"/>
                    <a:pt x="11553" y="12953"/>
                    <a:pt x="11470" y="12695"/>
                  </a:cubicBezTo>
                  <a:cubicBezTo>
                    <a:pt x="11386" y="12436"/>
                    <a:pt x="12223" y="12307"/>
                    <a:pt x="13144" y="12177"/>
                  </a:cubicBezTo>
                  <a:cubicBezTo>
                    <a:pt x="14065" y="12048"/>
                    <a:pt x="15070" y="11919"/>
                    <a:pt x="15907" y="12048"/>
                  </a:cubicBezTo>
                  <a:cubicBezTo>
                    <a:pt x="16744" y="12177"/>
                    <a:pt x="17414" y="12565"/>
                    <a:pt x="18000" y="13083"/>
                  </a:cubicBezTo>
                  <a:cubicBezTo>
                    <a:pt x="18586" y="13600"/>
                    <a:pt x="19088" y="14247"/>
                    <a:pt x="19507" y="15152"/>
                  </a:cubicBezTo>
                  <a:cubicBezTo>
                    <a:pt x="19926" y="16058"/>
                    <a:pt x="20260" y="17222"/>
                    <a:pt x="20260" y="17480"/>
                  </a:cubicBezTo>
                  <a:cubicBezTo>
                    <a:pt x="20260" y="17739"/>
                    <a:pt x="19926" y="17092"/>
                    <a:pt x="19758" y="16058"/>
                  </a:cubicBezTo>
                  <a:cubicBezTo>
                    <a:pt x="19591" y="15023"/>
                    <a:pt x="19591" y="13600"/>
                    <a:pt x="19926" y="12436"/>
                  </a:cubicBezTo>
                  <a:cubicBezTo>
                    <a:pt x="20260" y="11272"/>
                    <a:pt x="20930" y="10367"/>
                    <a:pt x="21600" y="946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5" name="Line"/>
            <p:cNvSpPr/>
            <p:nvPr/>
          </p:nvSpPr>
          <p:spPr>
            <a:xfrm>
              <a:off x="4567387" y="2590799"/>
              <a:ext cx="112563" cy="1362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2" h="21388" fill="norm" stroke="1" extrusionOk="0">
                  <a:moveTo>
                    <a:pt x="10472" y="0"/>
                  </a:moveTo>
                  <a:cubicBezTo>
                    <a:pt x="6872" y="4652"/>
                    <a:pt x="3272" y="9305"/>
                    <a:pt x="1472" y="12794"/>
                  </a:cubicBezTo>
                  <a:cubicBezTo>
                    <a:pt x="-328" y="16283"/>
                    <a:pt x="-328" y="18609"/>
                    <a:pt x="672" y="19938"/>
                  </a:cubicBezTo>
                  <a:cubicBezTo>
                    <a:pt x="1672" y="21268"/>
                    <a:pt x="3672" y="21600"/>
                    <a:pt x="5472" y="21268"/>
                  </a:cubicBezTo>
                  <a:cubicBezTo>
                    <a:pt x="7272" y="20935"/>
                    <a:pt x="8872" y="19938"/>
                    <a:pt x="11472" y="16615"/>
                  </a:cubicBezTo>
                  <a:cubicBezTo>
                    <a:pt x="14072" y="13292"/>
                    <a:pt x="17672" y="7643"/>
                    <a:pt x="21272" y="199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6" name="Line"/>
            <p:cNvSpPr/>
            <p:nvPr/>
          </p:nvSpPr>
          <p:spPr>
            <a:xfrm>
              <a:off x="4686299" y="2603432"/>
              <a:ext cx="152401" cy="1291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925" fill="norm" stroke="1" extrusionOk="0">
                  <a:moveTo>
                    <a:pt x="0" y="1039"/>
                  </a:moveTo>
                  <a:cubicBezTo>
                    <a:pt x="900" y="6525"/>
                    <a:pt x="1800" y="12011"/>
                    <a:pt x="2100" y="15611"/>
                  </a:cubicBezTo>
                  <a:cubicBezTo>
                    <a:pt x="2400" y="19211"/>
                    <a:pt x="2100" y="20925"/>
                    <a:pt x="1800" y="20925"/>
                  </a:cubicBezTo>
                  <a:cubicBezTo>
                    <a:pt x="1500" y="20925"/>
                    <a:pt x="1200" y="19211"/>
                    <a:pt x="1800" y="16639"/>
                  </a:cubicBezTo>
                  <a:cubicBezTo>
                    <a:pt x="2400" y="14068"/>
                    <a:pt x="3900" y="10639"/>
                    <a:pt x="5700" y="7725"/>
                  </a:cubicBezTo>
                  <a:cubicBezTo>
                    <a:pt x="7500" y="4811"/>
                    <a:pt x="9600" y="2411"/>
                    <a:pt x="11400" y="1039"/>
                  </a:cubicBezTo>
                  <a:cubicBezTo>
                    <a:pt x="13200" y="-332"/>
                    <a:pt x="14700" y="-675"/>
                    <a:pt x="16350" y="2068"/>
                  </a:cubicBezTo>
                  <a:cubicBezTo>
                    <a:pt x="18000" y="4811"/>
                    <a:pt x="19800" y="10639"/>
                    <a:pt x="21600" y="1646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7" name="Line"/>
            <p:cNvSpPr/>
            <p:nvPr/>
          </p:nvSpPr>
          <p:spPr>
            <a:xfrm>
              <a:off x="5303575" y="2609850"/>
              <a:ext cx="106626" cy="1260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5" h="21439" fill="norm" stroke="1" extrusionOk="0">
                  <a:moveTo>
                    <a:pt x="20064" y="2160"/>
                  </a:moveTo>
                  <a:cubicBezTo>
                    <a:pt x="17523" y="1440"/>
                    <a:pt x="14982" y="720"/>
                    <a:pt x="11594" y="2520"/>
                  </a:cubicBezTo>
                  <a:cubicBezTo>
                    <a:pt x="8206" y="4320"/>
                    <a:pt x="3970" y="8640"/>
                    <a:pt x="1853" y="11700"/>
                  </a:cubicBezTo>
                  <a:cubicBezTo>
                    <a:pt x="-265" y="14760"/>
                    <a:pt x="-265" y="16560"/>
                    <a:pt x="370" y="18180"/>
                  </a:cubicBezTo>
                  <a:cubicBezTo>
                    <a:pt x="1006" y="19800"/>
                    <a:pt x="2276" y="21240"/>
                    <a:pt x="3759" y="21420"/>
                  </a:cubicBezTo>
                  <a:cubicBezTo>
                    <a:pt x="5241" y="21600"/>
                    <a:pt x="6935" y="20520"/>
                    <a:pt x="8417" y="18180"/>
                  </a:cubicBezTo>
                  <a:cubicBezTo>
                    <a:pt x="9900" y="15840"/>
                    <a:pt x="11170" y="12240"/>
                    <a:pt x="13288" y="9000"/>
                  </a:cubicBezTo>
                  <a:cubicBezTo>
                    <a:pt x="15406" y="5760"/>
                    <a:pt x="18370" y="2880"/>
                    <a:pt x="21335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8" name="Line"/>
            <p:cNvSpPr/>
            <p:nvPr/>
          </p:nvSpPr>
          <p:spPr>
            <a:xfrm>
              <a:off x="5435600" y="2559050"/>
              <a:ext cx="165100" cy="1996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3" fill="norm" stroke="1" extrusionOk="0">
                  <a:moveTo>
                    <a:pt x="0" y="5457"/>
                  </a:moveTo>
                  <a:cubicBezTo>
                    <a:pt x="4708" y="7276"/>
                    <a:pt x="9415" y="9095"/>
                    <a:pt x="11908" y="11482"/>
                  </a:cubicBezTo>
                  <a:cubicBezTo>
                    <a:pt x="14400" y="13869"/>
                    <a:pt x="14677" y="16825"/>
                    <a:pt x="14262" y="18644"/>
                  </a:cubicBezTo>
                  <a:cubicBezTo>
                    <a:pt x="13846" y="20463"/>
                    <a:pt x="12738" y="21145"/>
                    <a:pt x="11492" y="21373"/>
                  </a:cubicBezTo>
                  <a:cubicBezTo>
                    <a:pt x="10246" y="21600"/>
                    <a:pt x="8862" y="21373"/>
                    <a:pt x="8308" y="19213"/>
                  </a:cubicBezTo>
                  <a:cubicBezTo>
                    <a:pt x="7754" y="17053"/>
                    <a:pt x="8031" y="12960"/>
                    <a:pt x="9692" y="9436"/>
                  </a:cubicBezTo>
                  <a:cubicBezTo>
                    <a:pt x="11354" y="5912"/>
                    <a:pt x="14400" y="2956"/>
                    <a:pt x="16615" y="1478"/>
                  </a:cubicBezTo>
                  <a:cubicBezTo>
                    <a:pt x="18831" y="0"/>
                    <a:pt x="20215" y="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09" name="Line"/>
            <p:cNvSpPr/>
            <p:nvPr/>
          </p:nvSpPr>
          <p:spPr>
            <a:xfrm>
              <a:off x="6194184" y="2622307"/>
              <a:ext cx="159273" cy="2034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6" h="21184" fill="norm" stroke="1" extrusionOk="0">
                  <a:moveTo>
                    <a:pt x="1311" y="6637"/>
                  </a:moveTo>
                  <a:cubicBezTo>
                    <a:pt x="1311" y="10604"/>
                    <a:pt x="1311" y="14572"/>
                    <a:pt x="1027" y="17217"/>
                  </a:cubicBezTo>
                  <a:cubicBezTo>
                    <a:pt x="743" y="19862"/>
                    <a:pt x="174" y="21184"/>
                    <a:pt x="32" y="21184"/>
                  </a:cubicBezTo>
                  <a:cubicBezTo>
                    <a:pt x="-110" y="21184"/>
                    <a:pt x="174" y="19862"/>
                    <a:pt x="1737" y="16776"/>
                  </a:cubicBezTo>
                  <a:cubicBezTo>
                    <a:pt x="3301" y="13690"/>
                    <a:pt x="6143" y="8841"/>
                    <a:pt x="8558" y="5755"/>
                  </a:cubicBezTo>
                  <a:cubicBezTo>
                    <a:pt x="10974" y="2670"/>
                    <a:pt x="12964" y="1347"/>
                    <a:pt x="14811" y="576"/>
                  </a:cubicBezTo>
                  <a:cubicBezTo>
                    <a:pt x="16658" y="-196"/>
                    <a:pt x="18364" y="-416"/>
                    <a:pt x="19501" y="1347"/>
                  </a:cubicBezTo>
                  <a:cubicBezTo>
                    <a:pt x="20637" y="3111"/>
                    <a:pt x="21206" y="6857"/>
                    <a:pt x="21348" y="10053"/>
                  </a:cubicBezTo>
                  <a:cubicBezTo>
                    <a:pt x="21490" y="13249"/>
                    <a:pt x="21206" y="15894"/>
                    <a:pt x="20922" y="1853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0" name="Line"/>
            <p:cNvSpPr/>
            <p:nvPr/>
          </p:nvSpPr>
          <p:spPr>
            <a:xfrm>
              <a:off x="6369050" y="2628900"/>
              <a:ext cx="120650" cy="1459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76" fill="norm" stroke="1" extrusionOk="0">
                  <a:moveTo>
                    <a:pt x="14779" y="2777"/>
                  </a:moveTo>
                  <a:cubicBezTo>
                    <a:pt x="12884" y="2469"/>
                    <a:pt x="10989" y="2160"/>
                    <a:pt x="8526" y="3857"/>
                  </a:cubicBezTo>
                  <a:cubicBezTo>
                    <a:pt x="6063" y="5554"/>
                    <a:pt x="3032" y="9257"/>
                    <a:pt x="1516" y="11880"/>
                  </a:cubicBezTo>
                  <a:cubicBezTo>
                    <a:pt x="0" y="14503"/>
                    <a:pt x="0" y="16046"/>
                    <a:pt x="0" y="17589"/>
                  </a:cubicBezTo>
                  <a:cubicBezTo>
                    <a:pt x="0" y="19131"/>
                    <a:pt x="0" y="20674"/>
                    <a:pt x="2084" y="21137"/>
                  </a:cubicBezTo>
                  <a:cubicBezTo>
                    <a:pt x="4168" y="21600"/>
                    <a:pt x="8337" y="20983"/>
                    <a:pt x="10800" y="18051"/>
                  </a:cubicBezTo>
                  <a:cubicBezTo>
                    <a:pt x="13263" y="15120"/>
                    <a:pt x="14021" y="9874"/>
                    <a:pt x="15537" y="6480"/>
                  </a:cubicBezTo>
                  <a:cubicBezTo>
                    <a:pt x="17053" y="3086"/>
                    <a:pt x="19326" y="154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1" name="Line"/>
            <p:cNvSpPr/>
            <p:nvPr/>
          </p:nvSpPr>
          <p:spPr>
            <a:xfrm>
              <a:off x="6534655" y="2429604"/>
              <a:ext cx="75695" cy="4045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7" h="21388" fill="norm" stroke="1" extrusionOk="0">
                  <a:moveTo>
                    <a:pt x="21457" y="800"/>
                  </a:moveTo>
                  <a:cubicBezTo>
                    <a:pt x="19657" y="353"/>
                    <a:pt x="17857" y="-95"/>
                    <a:pt x="16357" y="17"/>
                  </a:cubicBezTo>
                  <a:cubicBezTo>
                    <a:pt x="14857" y="129"/>
                    <a:pt x="13657" y="800"/>
                    <a:pt x="11257" y="3318"/>
                  </a:cubicBezTo>
                  <a:cubicBezTo>
                    <a:pt x="8857" y="5837"/>
                    <a:pt x="5257" y="10201"/>
                    <a:pt x="3157" y="13223"/>
                  </a:cubicBezTo>
                  <a:cubicBezTo>
                    <a:pt x="1057" y="16245"/>
                    <a:pt x="457" y="17924"/>
                    <a:pt x="157" y="19099"/>
                  </a:cubicBezTo>
                  <a:cubicBezTo>
                    <a:pt x="-143" y="20274"/>
                    <a:pt x="-143" y="20945"/>
                    <a:pt x="1357" y="21225"/>
                  </a:cubicBezTo>
                  <a:cubicBezTo>
                    <a:pt x="2857" y="21505"/>
                    <a:pt x="5857" y="21393"/>
                    <a:pt x="8257" y="21113"/>
                  </a:cubicBezTo>
                  <a:cubicBezTo>
                    <a:pt x="10657" y="20833"/>
                    <a:pt x="12457" y="20386"/>
                    <a:pt x="14257" y="1993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2" name="Line"/>
            <p:cNvSpPr/>
            <p:nvPr/>
          </p:nvSpPr>
          <p:spPr>
            <a:xfrm>
              <a:off x="6510641" y="2603500"/>
              <a:ext cx="169559" cy="127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62" h="21600" fill="norm" stroke="1" extrusionOk="0">
                  <a:moveTo>
                    <a:pt x="4562" y="21600"/>
                  </a:moveTo>
                  <a:cubicBezTo>
                    <a:pt x="2429" y="18000"/>
                    <a:pt x="295" y="14400"/>
                    <a:pt x="29" y="10800"/>
                  </a:cubicBezTo>
                  <a:cubicBezTo>
                    <a:pt x="-238" y="7200"/>
                    <a:pt x="1362" y="3600"/>
                    <a:pt x="5229" y="1800"/>
                  </a:cubicBezTo>
                  <a:cubicBezTo>
                    <a:pt x="9095" y="0"/>
                    <a:pt x="15229" y="0"/>
                    <a:pt x="2136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3" name="Line"/>
            <p:cNvSpPr/>
            <p:nvPr/>
          </p:nvSpPr>
          <p:spPr>
            <a:xfrm>
              <a:off x="6750050" y="2698750"/>
              <a:ext cx="6350" cy="63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4400" y="14400"/>
                    <a:pt x="7200" y="7200"/>
                    <a:pt x="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4" name="Line"/>
            <p:cNvSpPr/>
            <p:nvPr/>
          </p:nvSpPr>
          <p:spPr>
            <a:xfrm>
              <a:off x="4540249" y="1619297"/>
              <a:ext cx="190501" cy="2718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337" fill="norm" stroke="1" extrusionOk="0">
                  <a:moveTo>
                    <a:pt x="0" y="8470"/>
                  </a:moveTo>
                  <a:cubicBezTo>
                    <a:pt x="960" y="8968"/>
                    <a:pt x="1920" y="9467"/>
                    <a:pt x="3840" y="9716"/>
                  </a:cubicBezTo>
                  <a:cubicBezTo>
                    <a:pt x="5760" y="9965"/>
                    <a:pt x="8640" y="9965"/>
                    <a:pt x="10920" y="9218"/>
                  </a:cubicBezTo>
                  <a:cubicBezTo>
                    <a:pt x="13200" y="8470"/>
                    <a:pt x="14880" y="6975"/>
                    <a:pt x="15480" y="5396"/>
                  </a:cubicBezTo>
                  <a:cubicBezTo>
                    <a:pt x="16080" y="3818"/>
                    <a:pt x="15600" y="2156"/>
                    <a:pt x="14760" y="1159"/>
                  </a:cubicBezTo>
                  <a:cubicBezTo>
                    <a:pt x="13920" y="162"/>
                    <a:pt x="12720" y="-170"/>
                    <a:pt x="11040" y="79"/>
                  </a:cubicBezTo>
                  <a:cubicBezTo>
                    <a:pt x="9360" y="328"/>
                    <a:pt x="7200" y="1159"/>
                    <a:pt x="5640" y="3568"/>
                  </a:cubicBezTo>
                  <a:cubicBezTo>
                    <a:pt x="4080" y="5978"/>
                    <a:pt x="3120" y="9965"/>
                    <a:pt x="2880" y="12790"/>
                  </a:cubicBezTo>
                  <a:cubicBezTo>
                    <a:pt x="2640" y="15615"/>
                    <a:pt x="3120" y="17276"/>
                    <a:pt x="3360" y="18522"/>
                  </a:cubicBezTo>
                  <a:cubicBezTo>
                    <a:pt x="3600" y="19768"/>
                    <a:pt x="3600" y="20599"/>
                    <a:pt x="4200" y="21015"/>
                  </a:cubicBezTo>
                  <a:cubicBezTo>
                    <a:pt x="4800" y="21430"/>
                    <a:pt x="6000" y="21430"/>
                    <a:pt x="8520" y="21098"/>
                  </a:cubicBezTo>
                  <a:cubicBezTo>
                    <a:pt x="11040" y="20765"/>
                    <a:pt x="14880" y="20101"/>
                    <a:pt x="17280" y="19519"/>
                  </a:cubicBezTo>
                  <a:cubicBezTo>
                    <a:pt x="19680" y="18938"/>
                    <a:pt x="20640" y="18439"/>
                    <a:pt x="21600" y="1794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5" name="Line"/>
            <p:cNvSpPr/>
            <p:nvPr/>
          </p:nvSpPr>
          <p:spPr>
            <a:xfrm>
              <a:off x="755650" y="3467100"/>
              <a:ext cx="63500" cy="4572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00" y="3400"/>
                    <a:pt x="7200" y="6800"/>
                    <a:pt x="10800" y="10400"/>
                  </a:cubicBezTo>
                  <a:cubicBezTo>
                    <a:pt x="14400" y="14000"/>
                    <a:pt x="18000" y="178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6" name="Line"/>
            <p:cNvSpPr/>
            <p:nvPr/>
          </p:nvSpPr>
          <p:spPr>
            <a:xfrm>
              <a:off x="755650" y="3420345"/>
              <a:ext cx="296998" cy="52199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4" h="21393" fill="norm" stroke="1" extrusionOk="0">
                  <a:moveTo>
                    <a:pt x="0" y="1916"/>
                  </a:moveTo>
                  <a:cubicBezTo>
                    <a:pt x="1359" y="1135"/>
                    <a:pt x="2719" y="354"/>
                    <a:pt x="4834" y="94"/>
                  </a:cubicBezTo>
                  <a:cubicBezTo>
                    <a:pt x="6948" y="-166"/>
                    <a:pt x="9818" y="94"/>
                    <a:pt x="12764" y="1092"/>
                  </a:cubicBezTo>
                  <a:cubicBezTo>
                    <a:pt x="15709" y="2089"/>
                    <a:pt x="18730" y="3824"/>
                    <a:pt x="20165" y="5863"/>
                  </a:cubicBezTo>
                  <a:cubicBezTo>
                    <a:pt x="21600" y="7901"/>
                    <a:pt x="21449" y="10244"/>
                    <a:pt x="20241" y="12239"/>
                  </a:cubicBezTo>
                  <a:cubicBezTo>
                    <a:pt x="19032" y="14234"/>
                    <a:pt x="16766" y="15882"/>
                    <a:pt x="14048" y="17227"/>
                  </a:cubicBezTo>
                  <a:cubicBezTo>
                    <a:pt x="11329" y="18571"/>
                    <a:pt x="8157" y="19612"/>
                    <a:pt x="6193" y="20263"/>
                  </a:cubicBezTo>
                  <a:cubicBezTo>
                    <a:pt x="4229" y="20914"/>
                    <a:pt x="3474" y="21174"/>
                    <a:pt x="2719" y="21304"/>
                  </a:cubicBezTo>
                  <a:cubicBezTo>
                    <a:pt x="1964" y="21434"/>
                    <a:pt x="1208" y="21434"/>
                    <a:pt x="1208" y="21217"/>
                  </a:cubicBezTo>
                  <a:cubicBezTo>
                    <a:pt x="1208" y="21000"/>
                    <a:pt x="1964" y="20567"/>
                    <a:pt x="3021" y="20220"/>
                  </a:cubicBezTo>
                  <a:cubicBezTo>
                    <a:pt x="4078" y="19873"/>
                    <a:pt x="5438" y="19612"/>
                    <a:pt x="6797" y="1935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7" name="Line"/>
            <p:cNvSpPr/>
            <p:nvPr/>
          </p:nvSpPr>
          <p:spPr>
            <a:xfrm>
              <a:off x="1225550" y="3657600"/>
              <a:ext cx="12065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8" name="Line"/>
            <p:cNvSpPr/>
            <p:nvPr/>
          </p:nvSpPr>
          <p:spPr>
            <a:xfrm>
              <a:off x="1219200" y="3746500"/>
              <a:ext cx="234950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3308" y="16615"/>
                    <a:pt x="6616" y="11631"/>
                    <a:pt x="10216" y="8031"/>
                  </a:cubicBezTo>
                  <a:cubicBezTo>
                    <a:pt x="13816" y="4431"/>
                    <a:pt x="17708" y="2215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19" name="Line"/>
            <p:cNvSpPr/>
            <p:nvPr/>
          </p:nvSpPr>
          <p:spPr>
            <a:xfrm>
              <a:off x="1718332" y="3393924"/>
              <a:ext cx="161268" cy="5950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73" h="21459" fill="norm" stroke="1" extrusionOk="0">
                  <a:moveTo>
                    <a:pt x="21373" y="1952"/>
                  </a:moveTo>
                  <a:cubicBezTo>
                    <a:pt x="19129" y="1265"/>
                    <a:pt x="16885" y="578"/>
                    <a:pt x="15061" y="234"/>
                  </a:cubicBezTo>
                  <a:cubicBezTo>
                    <a:pt x="13238" y="-109"/>
                    <a:pt x="11835" y="-109"/>
                    <a:pt x="9731" y="463"/>
                  </a:cubicBezTo>
                  <a:cubicBezTo>
                    <a:pt x="7628" y="1036"/>
                    <a:pt x="4822" y="2181"/>
                    <a:pt x="4542" y="3593"/>
                  </a:cubicBezTo>
                  <a:cubicBezTo>
                    <a:pt x="4261" y="5005"/>
                    <a:pt x="6505" y="6684"/>
                    <a:pt x="8189" y="7981"/>
                  </a:cubicBezTo>
                  <a:cubicBezTo>
                    <a:pt x="9872" y="9279"/>
                    <a:pt x="10994" y="10195"/>
                    <a:pt x="10713" y="11034"/>
                  </a:cubicBezTo>
                  <a:cubicBezTo>
                    <a:pt x="10433" y="11874"/>
                    <a:pt x="8750" y="12637"/>
                    <a:pt x="7207" y="13095"/>
                  </a:cubicBezTo>
                  <a:cubicBezTo>
                    <a:pt x="5664" y="13553"/>
                    <a:pt x="4261" y="13706"/>
                    <a:pt x="2999" y="13668"/>
                  </a:cubicBezTo>
                  <a:cubicBezTo>
                    <a:pt x="1737" y="13630"/>
                    <a:pt x="615" y="13401"/>
                    <a:pt x="194" y="13019"/>
                  </a:cubicBezTo>
                  <a:cubicBezTo>
                    <a:pt x="-227" y="12637"/>
                    <a:pt x="54" y="12103"/>
                    <a:pt x="895" y="11798"/>
                  </a:cubicBezTo>
                  <a:cubicBezTo>
                    <a:pt x="1737" y="11492"/>
                    <a:pt x="3139" y="11416"/>
                    <a:pt x="4402" y="11607"/>
                  </a:cubicBezTo>
                  <a:cubicBezTo>
                    <a:pt x="5664" y="11798"/>
                    <a:pt x="6786" y="12256"/>
                    <a:pt x="6926" y="13133"/>
                  </a:cubicBezTo>
                  <a:cubicBezTo>
                    <a:pt x="7067" y="14011"/>
                    <a:pt x="6225" y="15309"/>
                    <a:pt x="4963" y="16530"/>
                  </a:cubicBezTo>
                  <a:cubicBezTo>
                    <a:pt x="3700" y="17751"/>
                    <a:pt x="2017" y="18896"/>
                    <a:pt x="1176" y="19659"/>
                  </a:cubicBezTo>
                  <a:cubicBezTo>
                    <a:pt x="334" y="20422"/>
                    <a:pt x="334" y="20804"/>
                    <a:pt x="2157" y="21071"/>
                  </a:cubicBezTo>
                  <a:cubicBezTo>
                    <a:pt x="3981" y="21338"/>
                    <a:pt x="7628" y="21491"/>
                    <a:pt x="10012" y="21453"/>
                  </a:cubicBezTo>
                  <a:cubicBezTo>
                    <a:pt x="12396" y="21415"/>
                    <a:pt x="13518" y="21186"/>
                    <a:pt x="14641" y="209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0" name="Line"/>
            <p:cNvSpPr/>
            <p:nvPr/>
          </p:nvSpPr>
          <p:spPr>
            <a:xfrm>
              <a:off x="1917699" y="3594100"/>
              <a:ext cx="260351" cy="387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3688" y="2951"/>
                    <a:pt x="7376" y="5902"/>
                    <a:pt x="10976" y="9502"/>
                  </a:cubicBezTo>
                  <a:cubicBezTo>
                    <a:pt x="14576" y="13102"/>
                    <a:pt x="18088" y="17351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1" name="Line"/>
            <p:cNvSpPr/>
            <p:nvPr/>
          </p:nvSpPr>
          <p:spPr>
            <a:xfrm>
              <a:off x="2000250" y="3549650"/>
              <a:ext cx="152400" cy="469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20100" y="97"/>
                    <a:pt x="18600" y="195"/>
                    <a:pt x="16350" y="1411"/>
                  </a:cubicBezTo>
                  <a:cubicBezTo>
                    <a:pt x="14100" y="2627"/>
                    <a:pt x="11100" y="4962"/>
                    <a:pt x="8250" y="7589"/>
                  </a:cubicBezTo>
                  <a:cubicBezTo>
                    <a:pt x="5400" y="10216"/>
                    <a:pt x="2700" y="13135"/>
                    <a:pt x="1350" y="15519"/>
                  </a:cubicBezTo>
                  <a:cubicBezTo>
                    <a:pt x="0" y="17903"/>
                    <a:pt x="0" y="19751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2" name="Line"/>
            <p:cNvSpPr/>
            <p:nvPr/>
          </p:nvSpPr>
          <p:spPr>
            <a:xfrm>
              <a:off x="2247899" y="3860800"/>
              <a:ext cx="12701" cy="127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0800" y="5760"/>
                    <a:pt x="0" y="11520"/>
                    <a:pt x="0" y="15120"/>
                  </a:cubicBezTo>
                  <a:cubicBezTo>
                    <a:pt x="0" y="18720"/>
                    <a:pt x="10800" y="2016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3" name="Line"/>
            <p:cNvSpPr/>
            <p:nvPr/>
          </p:nvSpPr>
          <p:spPr>
            <a:xfrm>
              <a:off x="2444750" y="3924300"/>
              <a:ext cx="11430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4" name="Line"/>
            <p:cNvSpPr/>
            <p:nvPr/>
          </p:nvSpPr>
          <p:spPr>
            <a:xfrm>
              <a:off x="2768600" y="3911600"/>
              <a:ext cx="88900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5" name="Line"/>
            <p:cNvSpPr/>
            <p:nvPr/>
          </p:nvSpPr>
          <p:spPr>
            <a:xfrm>
              <a:off x="3295650" y="3543299"/>
              <a:ext cx="234950" cy="463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1751" y="1479"/>
                    <a:pt x="3503" y="2959"/>
                    <a:pt x="5643" y="5079"/>
                  </a:cubicBezTo>
                  <a:cubicBezTo>
                    <a:pt x="7784" y="7200"/>
                    <a:pt x="10314" y="9962"/>
                    <a:pt x="12649" y="12674"/>
                  </a:cubicBezTo>
                  <a:cubicBezTo>
                    <a:pt x="14984" y="15386"/>
                    <a:pt x="17124" y="18049"/>
                    <a:pt x="18584" y="19529"/>
                  </a:cubicBezTo>
                  <a:cubicBezTo>
                    <a:pt x="20043" y="21008"/>
                    <a:pt x="20822" y="21304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6" name="Line"/>
            <p:cNvSpPr/>
            <p:nvPr/>
          </p:nvSpPr>
          <p:spPr>
            <a:xfrm>
              <a:off x="3398258" y="3651250"/>
              <a:ext cx="195842" cy="3746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9" h="21600" fill="norm" stroke="1" extrusionOk="0">
                  <a:moveTo>
                    <a:pt x="21489" y="0"/>
                  </a:moveTo>
                  <a:cubicBezTo>
                    <a:pt x="20328" y="122"/>
                    <a:pt x="19166" y="244"/>
                    <a:pt x="17424" y="1220"/>
                  </a:cubicBezTo>
                  <a:cubicBezTo>
                    <a:pt x="15683" y="2197"/>
                    <a:pt x="13360" y="4027"/>
                    <a:pt x="10689" y="6590"/>
                  </a:cubicBezTo>
                  <a:cubicBezTo>
                    <a:pt x="8018" y="9153"/>
                    <a:pt x="4999" y="12447"/>
                    <a:pt x="3141" y="14522"/>
                  </a:cubicBezTo>
                  <a:cubicBezTo>
                    <a:pt x="1283" y="16597"/>
                    <a:pt x="586" y="17451"/>
                    <a:pt x="237" y="18366"/>
                  </a:cubicBezTo>
                  <a:cubicBezTo>
                    <a:pt x="-111" y="19281"/>
                    <a:pt x="-111" y="20258"/>
                    <a:pt x="470" y="20807"/>
                  </a:cubicBezTo>
                  <a:cubicBezTo>
                    <a:pt x="1050" y="21356"/>
                    <a:pt x="2212" y="21478"/>
                    <a:pt x="3373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7" name="Line"/>
            <p:cNvSpPr/>
            <p:nvPr/>
          </p:nvSpPr>
          <p:spPr>
            <a:xfrm>
              <a:off x="3639145" y="3837421"/>
              <a:ext cx="121278" cy="20118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38" h="21165" fill="norm" stroke="1" extrusionOk="0">
                  <a:moveTo>
                    <a:pt x="3247" y="7803"/>
                  </a:moveTo>
                  <a:cubicBezTo>
                    <a:pt x="2502" y="10030"/>
                    <a:pt x="1757" y="12257"/>
                    <a:pt x="1198" y="14707"/>
                  </a:cubicBezTo>
                  <a:cubicBezTo>
                    <a:pt x="640" y="17156"/>
                    <a:pt x="267" y="19828"/>
                    <a:pt x="81" y="20608"/>
                  </a:cubicBezTo>
                  <a:cubicBezTo>
                    <a:pt x="-105" y="21387"/>
                    <a:pt x="-105" y="20274"/>
                    <a:pt x="1571" y="16933"/>
                  </a:cubicBezTo>
                  <a:cubicBezTo>
                    <a:pt x="3247" y="13593"/>
                    <a:pt x="6598" y="8026"/>
                    <a:pt x="8833" y="4797"/>
                  </a:cubicBezTo>
                  <a:cubicBezTo>
                    <a:pt x="11067" y="1568"/>
                    <a:pt x="12185" y="678"/>
                    <a:pt x="13674" y="232"/>
                  </a:cubicBezTo>
                  <a:cubicBezTo>
                    <a:pt x="15164" y="-213"/>
                    <a:pt x="17026" y="-213"/>
                    <a:pt x="18516" y="2014"/>
                  </a:cubicBezTo>
                  <a:cubicBezTo>
                    <a:pt x="20005" y="4241"/>
                    <a:pt x="21123" y="8694"/>
                    <a:pt x="21309" y="12257"/>
                  </a:cubicBezTo>
                  <a:cubicBezTo>
                    <a:pt x="21495" y="15820"/>
                    <a:pt x="20750" y="18492"/>
                    <a:pt x="20005" y="2116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8" name="Line"/>
            <p:cNvSpPr/>
            <p:nvPr/>
          </p:nvSpPr>
          <p:spPr>
            <a:xfrm>
              <a:off x="3898900" y="3479800"/>
              <a:ext cx="100318" cy="6836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27" h="21600" fill="norm" stroke="1" extrusionOk="0">
                  <a:moveTo>
                    <a:pt x="0" y="401"/>
                  </a:moveTo>
                  <a:cubicBezTo>
                    <a:pt x="1800" y="201"/>
                    <a:pt x="3600" y="0"/>
                    <a:pt x="5400" y="0"/>
                  </a:cubicBezTo>
                  <a:cubicBezTo>
                    <a:pt x="7200" y="0"/>
                    <a:pt x="9000" y="201"/>
                    <a:pt x="11025" y="869"/>
                  </a:cubicBezTo>
                  <a:cubicBezTo>
                    <a:pt x="13050" y="1538"/>
                    <a:pt x="15300" y="2675"/>
                    <a:pt x="13950" y="3912"/>
                  </a:cubicBezTo>
                  <a:cubicBezTo>
                    <a:pt x="12600" y="5149"/>
                    <a:pt x="7650" y="6487"/>
                    <a:pt x="4725" y="7624"/>
                  </a:cubicBezTo>
                  <a:cubicBezTo>
                    <a:pt x="1800" y="8760"/>
                    <a:pt x="900" y="9697"/>
                    <a:pt x="2700" y="10700"/>
                  </a:cubicBezTo>
                  <a:cubicBezTo>
                    <a:pt x="4500" y="11703"/>
                    <a:pt x="9000" y="12773"/>
                    <a:pt x="12600" y="14010"/>
                  </a:cubicBezTo>
                  <a:cubicBezTo>
                    <a:pt x="16200" y="15247"/>
                    <a:pt x="18900" y="16651"/>
                    <a:pt x="20250" y="17855"/>
                  </a:cubicBezTo>
                  <a:cubicBezTo>
                    <a:pt x="21600" y="19059"/>
                    <a:pt x="21600" y="20062"/>
                    <a:pt x="20700" y="20697"/>
                  </a:cubicBezTo>
                  <a:cubicBezTo>
                    <a:pt x="19800" y="21333"/>
                    <a:pt x="18000" y="21600"/>
                    <a:pt x="14850" y="21600"/>
                  </a:cubicBezTo>
                  <a:cubicBezTo>
                    <a:pt x="11700" y="21600"/>
                    <a:pt x="7200" y="21333"/>
                    <a:pt x="2700" y="21065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29" name="Line"/>
            <p:cNvSpPr/>
            <p:nvPr/>
          </p:nvSpPr>
          <p:spPr>
            <a:xfrm>
              <a:off x="4296538" y="3867149"/>
              <a:ext cx="294513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67" h="21600" fill="norm" stroke="1" extrusionOk="0">
                  <a:moveTo>
                    <a:pt x="1564" y="21600"/>
                  </a:moveTo>
                  <a:cubicBezTo>
                    <a:pt x="947" y="20160"/>
                    <a:pt x="330" y="18720"/>
                    <a:pt x="98" y="16800"/>
                  </a:cubicBezTo>
                  <a:cubicBezTo>
                    <a:pt x="-133" y="14880"/>
                    <a:pt x="21" y="12480"/>
                    <a:pt x="793" y="9840"/>
                  </a:cubicBezTo>
                  <a:cubicBezTo>
                    <a:pt x="1564" y="7200"/>
                    <a:pt x="2953" y="4320"/>
                    <a:pt x="4418" y="3600"/>
                  </a:cubicBezTo>
                  <a:cubicBezTo>
                    <a:pt x="5884" y="2880"/>
                    <a:pt x="7427" y="4320"/>
                    <a:pt x="8893" y="7680"/>
                  </a:cubicBezTo>
                  <a:cubicBezTo>
                    <a:pt x="10358" y="11040"/>
                    <a:pt x="11747" y="16320"/>
                    <a:pt x="12827" y="18960"/>
                  </a:cubicBezTo>
                  <a:cubicBezTo>
                    <a:pt x="13907" y="21600"/>
                    <a:pt x="14678" y="21600"/>
                    <a:pt x="16067" y="18000"/>
                  </a:cubicBezTo>
                  <a:cubicBezTo>
                    <a:pt x="17456" y="14400"/>
                    <a:pt x="19461" y="7200"/>
                    <a:pt x="21467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0" name="Line"/>
            <p:cNvSpPr/>
            <p:nvPr/>
          </p:nvSpPr>
          <p:spPr>
            <a:xfrm>
              <a:off x="4419599" y="3689350"/>
              <a:ext cx="6351" cy="133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1" name="Line"/>
            <p:cNvSpPr/>
            <p:nvPr/>
          </p:nvSpPr>
          <p:spPr>
            <a:xfrm>
              <a:off x="4419600" y="3613150"/>
              <a:ext cx="31750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2" name="Line"/>
            <p:cNvSpPr/>
            <p:nvPr/>
          </p:nvSpPr>
          <p:spPr>
            <a:xfrm>
              <a:off x="4533900" y="3714749"/>
              <a:ext cx="6350" cy="952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3" name="Line"/>
            <p:cNvSpPr/>
            <p:nvPr/>
          </p:nvSpPr>
          <p:spPr>
            <a:xfrm>
              <a:off x="4533900" y="3608044"/>
              <a:ext cx="44450" cy="495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228" fill="norm" stroke="1" extrusionOk="0">
                  <a:moveTo>
                    <a:pt x="0" y="20228"/>
                  </a:moveTo>
                  <a:cubicBezTo>
                    <a:pt x="2057" y="12452"/>
                    <a:pt x="4114" y="4676"/>
                    <a:pt x="7714" y="1652"/>
                  </a:cubicBezTo>
                  <a:cubicBezTo>
                    <a:pt x="11314" y="-1372"/>
                    <a:pt x="16457" y="356"/>
                    <a:pt x="21600" y="20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4" name="Line"/>
            <p:cNvSpPr/>
            <p:nvPr/>
          </p:nvSpPr>
          <p:spPr>
            <a:xfrm>
              <a:off x="4615930" y="3463578"/>
              <a:ext cx="159271" cy="3433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86" h="21364" fill="norm" stroke="1" extrusionOk="0">
                  <a:moveTo>
                    <a:pt x="12860" y="13653"/>
                  </a:moveTo>
                  <a:cubicBezTo>
                    <a:pt x="11723" y="12995"/>
                    <a:pt x="10586" y="12336"/>
                    <a:pt x="8597" y="12270"/>
                  </a:cubicBezTo>
                  <a:cubicBezTo>
                    <a:pt x="6607" y="12204"/>
                    <a:pt x="3765" y="12731"/>
                    <a:pt x="2060" y="14180"/>
                  </a:cubicBezTo>
                  <a:cubicBezTo>
                    <a:pt x="354" y="15629"/>
                    <a:pt x="-214" y="18000"/>
                    <a:pt x="70" y="19448"/>
                  </a:cubicBezTo>
                  <a:cubicBezTo>
                    <a:pt x="354" y="20897"/>
                    <a:pt x="1491" y="21424"/>
                    <a:pt x="3339" y="21358"/>
                  </a:cubicBezTo>
                  <a:cubicBezTo>
                    <a:pt x="5186" y="21292"/>
                    <a:pt x="7744" y="20634"/>
                    <a:pt x="10160" y="18263"/>
                  </a:cubicBezTo>
                  <a:cubicBezTo>
                    <a:pt x="12575" y="15892"/>
                    <a:pt x="14849" y="11809"/>
                    <a:pt x="16270" y="8846"/>
                  </a:cubicBezTo>
                  <a:cubicBezTo>
                    <a:pt x="17691" y="5883"/>
                    <a:pt x="18260" y="4039"/>
                    <a:pt x="18544" y="2524"/>
                  </a:cubicBezTo>
                  <a:cubicBezTo>
                    <a:pt x="18828" y="1009"/>
                    <a:pt x="18828" y="-176"/>
                    <a:pt x="18260" y="22"/>
                  </a:cubicBezTo>
                  <a:cubicBezTo>
                    <a:pt x="17691" y="219"/>
                    <a:pt x="16554" y="1800"/>
                    <a:pt x="15986" y="4631"/>
                  </a:cubicBezTo>
                  <a:cubicBezTo>
                    <a:pt x="15418" y="7463"/>
                    <a:pt x="15418" y="11546"/>
                    <a:pt x="16412" y="14114"/>
                  </a:cubicBezTo>
                  <a:cubicBezTo>
                    <a:pt x="17407" y="16683"/>
                    <a:pt x="19397" y="17736"/>
                    <a:pt x="21386" y="1879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5" name="Line"/>
            <p:cNvSpPr/>
            <p:nvPr/>
          </p:nvSpPr>
          <p:spPr>
            <a:xfrm>
              <a:off x="5264150" y="3681035"/>
              <a:ext cx="333597" cy="4441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6" h="21278" fill="norm" stroke="1" extrusionOk="0">
                  <a:moveTo>
                    <a:pt x="0" y="398"/>
                  </a:moveTo>
                  <a:cubicBezTo>
                    <a:pt x="547" y="94"/>
                    <a:pt x="1094" y="-210"/>
                    <a:pt x="2051" y="196"/>
                  </a:cubicBezTo>
                  <a:cubicBezTo>
                    <a:pt x="3008" y="601"/>
                    <a:pt x="4375" y="1717"/>
                    <a:pt x="6494" y="3745"/>
                  </a:cubicBezTo>
                  <a:cubicBezTo>
                    <a:pt x="8613" y="5773"/>
                    <a:pt x="11484" y="8714"/>
                    <a:pt x="14081" y="11553"/>
                  </a:cubicBezTo>
                  <a:cubicBezTo>
                    <a:pt x="16678" y="14393"/>
                    <a:pt x="19003" y="17131"/>
                    <a:pt x="20233" y="18804"/>
                  </a:cubicBezTo>
                  <a:cubicBezTo>
                    <a:pt x="21463" y="20477"/>
                    <a:pt x="21600" y="21086"/>
                    <a:pt x="21532" y="21238"/>
                  </a:cubicBezTo>
                  <a:cubicBezTo>
                    <a:pt x="21463" y="21390"/>
                    <a:pt x="21190" y="21086"/>
                    <a:pt x="20916" y="2078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6" name="Line"/>
            <p:cNvSpPr/>
            <p:nvPr/>
          </p:nvSpPr>
          <p:spPr>
            <a:xfrm>
              <a:off x="5397500" y="3657599"/>
              <a:ext cx="184150" cy="501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621" y="1914"/>
                    <a:pt x="15641" y="3828"/>
                    <a:pt x="12786" y="6334"/>
                  </a:cubicBezTo>
                  <a:cubicBezTo>
                    <a:pt x="9931" y="8841"/>
                    <a:pt x="7200" y="11939"/>
                    <a:pt x="5090" y="14582"/>
                  </a:cubicBezTo>
                  <a:cubicBezTo>
                    <a:pt x="2979" y="17225"/>
                    <a:pt x="1490" y="19413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7" name="Line"/>
            <p:cNvSpPr/>
            <p:nvPr/>
          </p:nvSpPr>
          <p:spPr>
            <a:xfrm>
              <a:off x="7321550" y="3863889"/>
              <a:ext cx="241300" cy="4541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4" fill="norm" stroke="1" extrusionOk="0">
                  <a:moveTo>
                    <a:pt x="0" y="1059"/>
                  </a:moveTo>
                  <a:cubicBezTo>
                    <a:pt x="189" y="557"/>
                    <a:pt x="379" y="54"/>
                    <a:pt x="1042" y="4"/>
                  </a:cubicBezTo>
                  <a:cubicBezTo>
                    <a:pt x="1705" y="-46"/>
                    <a:pt x="2842" y="356"/>
                    <a:pt x="5021" y="2114"/>
                  </a:cubicBezTo>
                  <a:cubicBezTo>
                    <a:pt x="7200" y="3872"/>
                    <a:pt x="10421" y="6987"/>
                    <a:pt x="13074" y="10201"/>
                  </a:cubicBezTo>
                  <a:cubicBezTo>
                    <a:pt x="15726" y="13416"/>
                    <a:pt x="17811" y="16732"/>
                    <a:pt x="19137" y="18641"/>
                  </a:cubicBezTo>
                  <a:cubicBezTo>
                    <a:pt x="20463" y="20549"/>
                    <a:pt x="21032" y="21052"/>
                    <a:pt x="21600" y="2155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8" name="Line"/>
            <p:cNvSpPr/>
            <p:nvPr/>
          </p:nvSpPr>
          <p:spPr>
            <a:xfrm>
              <a:off x="7327900" y="3848099"/>
              <a:ext cx="285750" cy="501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040" y="1914"/>
                    <a:pt x="16480" y="3828"/>
                    <a:pt x="13600" y="6289"/>
                  </a:cubicBezTo>
                  <a:cubicBezTo>
                    <a:pt x="10720" y="8749"/>
                    <a:pt x="7520" y="11757"/>
                    <a:pt x="5200" y="14400"/>
                  </a:cubicBezTo>
                  <a:cubicBezTo>
                    <a:pt x="2880" y="17043"/>
                    <a:pt x="1440" y="19322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39" name="Line"/>
            <p:cNvSpPr/>
            <p:nvPr/>
          </p:nvSpPr>
          <p:spPr>
            <a:xfrm>
              <a:off x="7797800" y="4013200"/>
              <a:ext cx="20320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725" y="3600"/>
                    <a:pt x="9450" y="7200"/>
                    <a:pt x="13050" y="10800"/>
                  </a:cubicBezTo>
                  <a:cubicBezTo>
                    <a:pt x="16650" y="14400"/>
                    <a:pt x="19125" y="180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0" name="Line"/>
            <p:cNvSpPr/>
            <p:nvPr/>
          </p:nvSpPr>
          <p:spPr>
            <a:xfrm>
              <a:off x="7847469" y="4108450"/>
              <a:ext cx="147182" cy="29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6" h="21600" fill="norm" stroke="1" extrusionOk="0">
                  <a:moveTo>
                    <a:pt x="3867" y="0"/>
                  </a:moveTo>
                  <a:cubicBezTo>
                    <a:pt x="2016" y="6171"/>
                    <a:pt x="165" y="12343"/>
                    <a:pt x="10" y="16200"/>
                  </a:cubicBezTo>
                  <a:cubicBezTo>
                    <a:pt x="-144" y="20057"/>
                    <a:pt x="1399" y="21600"/>
                    <a:pt x="5256" y="21600"/>
                  </a:cubicBezTo>
                  <a:cubicBezTo>
                    <a:pt x="9113" y="21600"/>
                    <a:pt x="15285" y="20057"/>
                    <a:pt x="21456" y="1851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1" name="Line"/>
            <p:cNvSpPr/>
            <p:nvPr/>
          </p:nvSpPr>
          <p:spPr>
            <a:xfrm>
              <a:off x="7848599" y="4229100"/>
              <a:ext cx="133351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2" name="Line"/>
            <p:cNvSpPr/>
            <p:nvPr/>
          </p:nvSpPr>
          <p:spPr>
            <a:xfrm>
              <a:off x="7937499" y="3449185"/>
              <a:ext cx="148761" cy="2528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4" h="21326" fill="norm" stroke="1" extrusionOk="0">
                  <a:moveTo>
                    <a:pt x="0" y="3118"/>
                  </a:moveTo>
                  <a:cubicBezTo>
                    <a:pt x="300" y="2225"/>
                    <a:pt x="600" y="1333"/>
                    <a:pt x="2700" y="708"/>
                  </a:cubicBezTo>
                  <a:cubicBezTo>
                    <a:pt x="4800" y="83"/>
                    <a:pt x="8700" y="-274"/>
                    <a:pt x="12600" y="262"/>
                  </a:cubicBezTo>
                  <a:cubicBezTo>
                    <a:pt x="16500" y="797"/>
                    <a:pt x="20400" y="2225"/>
                    <a:pt x="21000" y="4635"/>
                  </a:cubicBezTo>
                  <a:cubicBezTo>
                    <a:pt x="21600" y="7045"/>
                    <a:pt x="18900" y="10437"/>
                    <a:pt x="15600" y="13382"/>
                  </a:cubicBezTo>
                  <a:cubicBezTo>
                    <a:pt x="12300" y="16328"/>
                    <a:pt x="8400" y="18827"/>
                    <a:pt x="4500" y="2132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3" name="Line"/>
            <p:cNvSpPr/>
            <p:nvPr/>
          </p:nvSpPr>
          <p:spPr>
            <a:xfrm>
              <a:off x="8007350" y="3790949"/>
              <a:ext cx="19050" cy="190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4" name="Line"/>
            <p:cNvSpPr/>
            <p:nvPr/>
          </p:nvSpPr>
          <p:spPr>
            <a:xfrm>
              <a:off x="8387741" y="3895014"/>
              <a:ext cx="191109" cy="3859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98" h="21288" fill="norm" stroke="1" extrusionOk="0">
                  <a:moveTo>
                    <a:pt x="21198" y="2316"/>
                  </a:moveTo>
                  <a:cubicBezTo>
                    <a:pt x="20728" y="1499"/>
                    <a:pt x="20259" y="681"/>
                    <a:pt x="19320" y="273"/>
                  </a:cubicBezTo>
                  <a:cubicBezTo>
                    <a:pt x="18381" y="-136"/>
                    <a:pt x="16972" y="-136"/>
                    <a:pt x="14741" y="623"/>
                  </a:cubicBezTo>
                  <a:cubicBezTo>
                    <a:pt x="12511" y="1382"/>
                    <a:pt x="9459" y="2900"/>
                    <a:pt x="6876" y="5235"/>
                  </a:cubicBezTo>
                  <a:cubicBezTo>
                    <a:pt x="4294" y="7570"/>
                    <a:pt x="2181" y="10722"/>
                    <a:pt x="1007" y="13408"/>
                  </a:cubicBezTo>
                  <a:cubicBezTo>
                    <a:pt x="-167" y="16093"/>
                    <a:pt x="-402" y="18312"/>
                    <a:pt x="772" y="19654"/>
                  </a:cubicBezTo>
                  <a:cubicBezTo>
                    <a:pt x="1946" y="20997"/>
                    <a:pt x="4528" y="21464"/>
                    <a:pt x="7815" y="21230"/>
                  </a:cubicBezTo>
                  <a:cubicBezTo>
                    <a:pt x="11102" y="20997"/>
                    <a:pt x="15094" y="20063"/>
                    <a:pt x="19085" y="1912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5" name="Line"/>
            <p:cNvSpPr/>
            <p:nvPr/>
          </p:nvSpPr>
          <p:spPr>
            <a:xfrm>
              <a:off x="8407400" y="4140200"/>
              <a:ext cx="82550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6" name="Line"/>
            <p:cNvSpPr/>
            <p:nvPr/>
          </p:nvSpPr>
          <p:spPr>
            <a:xfrm>
              <a:off x="8578850" y="4133850"/>
              <a:ext cx="139700" cy="1968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945" y="3948"/>
                    <a:pt x="5891" y="7897"/>
                    <a:pt x="9491" y="11497"/>
                  </a:cubicBezTo>
                  <a:cubicBezTo>
                    <a:pt x="13091" y="15097"/>
                    <a:pt x="17345" y="18348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7" name="Line"/>
            <p:cNvSpPr/>
            <p:nvPr/>
          </p:nvSpPr>
          <p:spPr>
            <a:xfrm>
              <a:off x="8602822" y="4202154"/>
              <a:ext cx="103028" cy="1920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15" h="21302" fill="norm" stroke="1" extrusionOk="0">
                  <a:moveTo>
                    <a:pt x="20615" y="172"/>
                  </a:moveTo>
                  <a:cubicBezTo>
                    <a:pt x="18497" y="-63"/>
                    <a:pt x="16380" y="-298"/>
                    <a:pt x="12568" y="1228"/>
                  </a:cubicBezTo>
                  <a:cubicBezTo>
                    <a:pt x="8756" y="2754"/>
                    <a:pt x="3250" y="6041"/>
                    <a:pt x="1133" y="9680"/>
                  </a:cubicBezTo>
                  <a:cubicBezTo>
                    <a:pt x="-985" y="13319"/>
                    <a:pt x="286" y="17311"/>
                    <a:pt x="1556" y="2130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8" name="Line"/>
            <p:cNvSpPr/>
            <p:nvPr/>
          </p:nvSpPr>
          <p:spPr>
            <a:xfrm>
              <a:off x="8731250" y="4083993"/>
              <a:ext cx="142966" cy="4711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5" h="21368" fill="norm" stroke="1" extrusionOk="0">
                  <a:moveTo>
                    <a:pt x="5718" y="9749"/>
                  </a:moveTo>
                  <a:cubicBezTo>
                    <a:pt x="3812" y="11861"/>
                    <a:pt x="1906" y="13973"/>
                    <a:pt x="953" y="15509"/>
                  </a:cubicBezTo>
                  <a:cubicBezTo>
                    <a:pt x="0" y="17045"/>
                    <a:pt x="0" y="18005"/>
                    <a:pt x="0" y="19013"/>
                  </a:cubicBezTo>
                  <a:cubicBezTo>
                    <a:pt x="0" y="20021"/>
                    <a:pt x="0" y="21077"/>
                    <a:pt x="159" y="21317"/>
                  </a:cubicBezTo>
                  <a:cubicBezTo>
                    <a:pt x="318" y="21557"/>
                    <a:pt x="635" y="20981"/>
                    <a:pt x="1429" y="18821"/>
                  </a:cubicBezTo>
                  <a:cubicBezTo>
                    <a:pt x="2224" y="16661"/>
                    <a:pt x="3494" y="12917"/>
                    <a:pt x="4606" y="9941"/>
                  </a:cubicBezTo>
                  <a:cubicBezTo>
                    <a:pt x="5718" y="6965"/>
                    <a:pt x="6671" y="4757"/>
                    <a:pt x="7624" y="3317"/>
                  </a:cubicBezTo>
                  <a:cubicBezTo>
                    <a:pt x="8576" y="1877"/>
                    <a:pt x="9529" y="1205"/>
                    <a:pt x="10959" y="725"/>
                  </a:cubicBezTo>
                  <a:cubicBezTo>
                    <a:pt x="12388" y="245"/>
                    <a:pt x="14294" y="-43"/>
                    <a:pt x="15724" y="5"/>
                  </a:cubicBezTo>
                  <a:cubicBezTo>
                    <a:pt x="17153" y="53"/>
                    <a:pt x="18106" y="437"/>
                    <a:pt x="19218" y="1685"/>
                  </a:cubicBezTo>
                  <a:cubicBezTo>
                    <a:pt x="20329" y="2933"/>
                    <a:pt x="21600" y="5045"/>
                    <a:pt x="21441" y="6437"/>
                  </a:cubicBezTo>
                  <a:cubicBezTo>
                    <a:pt x="21282" y="7829"/>
                    <a:pt x="19694" y="8501"/>
                    <a:pt x="17629" y="8885"/>
                  </a:cubicBezTo>
                  <a:cubicBezTo>
                    <a:pt x="15565" y="9269"/>
                    <a:pt x="13024" y="9365"/>
                    <a:pt x="11594" y="9125"/>
                  </a:cubicBezTo>
                  <a:cubicBezTo>
                    <a:pt x="10165" y="8885"/>
                    <a:pt x="9847" y="8309"/>
                    <a:pt x="9529" y="773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49" name="Line"/>
            <p:cNvSpPr/>
            <p:nvPr/>
          </p:nvSpPr>
          <p:spPr>
            <a:xfrm>
              <a:off x="8956557" y="3967593"/>
              <a:ext cx="155693" cy="328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05" h="20975" fill="norm" stroke="1" extrusionOk="0">
                  <a:moveTo>
                    <a:pt x="20905" y="2909"/>
                  </a:moveTo>
                  <a:cubicBezTo>
                    <a:pt x="20621" y="1964"/>
                    <a:pt x="20337" y="1019"/>
                    <a:pt x="19342" y="479"/>
                  </a:cubicBezTo>
                  <a:cubicBezTo>
                    <a:pt x="18347" y="-61"/>
                    <a:pt x="16642" y="-196"/>
                    <a:pt x="14794" y="344"/>
                  </a:cubicBezTo>
                  <a:cubicBezTo>
                    <a:pt x="12947" y="884"/>
                    <a:pt x="10958" y="2099"/>
                    <a:pt x="8258" y="4597"/>
                  </a:cubicBezTo>
                  <a:cubicBezTo>
                    <a:pt x="5558" y="7094"/>
                    <a:pt x="2147" y="10874"/>
                    <a:pt x="726" y="13979"/>
                  </a:cubicBezTo>
                  <a:cubicBezTo>
                    <a:pt x="-695" y="17084"/>
                    <a:pt x="-127" y="19514"/>
                    <a:pt x="3284" y="20459"/>
                  </a:cubicBezTo>
                  <a:cubicBezTo>
                    <a:pt x="6694" y="21404"/>
                    <a:pt x="12947" y="20864"/>
                    <a:pt x="19200" y="2032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0" name="Line"/>
            <p:cNvSpPr/>
            <p:nvPr/>
          </p:nvSpPr>
          <p:spPr>
            <a:xfrm>
              <a:off x="9397999" y="3968750"/>
              <a:ext cx="121771" cy="387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61" h="21600" fill="norm" stroke="1" extrusionOk="0">
                  <a:moveTo>
                    <a:pt x="13180" y="0"/>
                  </a:moveTo>
                  <a:cubicBezTo>
                    <a:pt x="15010" y="118"/>
                    <a:pt x="16841" y="236"/>
                    <a:pt x="18488" y="1652"/>
                  </a:cubicBezTo>
                  <a:cubicBezTo>
                    <a:pt x="20136" y="3069"/>
                    <a:pt x="21600" y="5784"/>
                    <a:pt x="20868" y="8793"/>
                  </a:cubicBezTo>
                  <a:cubicBezTo>
                    <a:pt x="20136" y="11803"/>
                    <a:pt x="17207" y="15108"/>
                    <a:pt x="13363" y="17292"/>
                  </a:cubicBezTo>
                  <a:cubicBezTo>
                    <a:pt x="9519" y="19475"/>
                    <a:pt x="4759" y="20538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1" name="Line"/>
            <p:cNvSpPr/>
            <p:nvPr/>
          </p:nvSpPr>
          <p:spPr>
            <a:xfrm>
              <a:off x="9188450" y="4089400"/>
              <a:ext cx="165100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2" name="Line"/>
            <p:cNvSpPr/>
            <p:nvPr/>
          </p:nvSpPr>
          <p:spPr>
            <a:xfrm>
              <a:off x="9169400" y="4121149"/>
              <a:ext cx="151245" cy="2269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36" h="21439" fill="norm" stroke="1" extrusionOk="0">
                  <a:moveTo>
                    <a:pt x="5400" y="0"/>
                  </a:moveTo>
                  <a:cubicBezTo>
                    <a:pt x="6000" y="2000"/>
                    <a:pt x="6600" y="4000"/>
                    <a:pt x="6900" y="5500"/>
                  </a:cubicBezTo>
                  <a:cubicBezTo>
                    <a:pt x="7200" y="7000"/>
                    <a:pt x="7200" y="8000"/>
                    <a:pt x="7950" y="8300"/>
                  </a:cubicBezTo>
                  <a:cubicBezTo>
                    <a:pt x="8700" y="8600"/>
                    <a:pt x="10200" y="8200"/>
                    <a:pt x="12300" y="8400"/>
                  </a:cubicBezTo>
                  <a:cubicBezTo>
                    <a:pt x="14400" y="8600"/>
                    <a:pt x="17100" y="9400"/>
                    <a:pt x="18750" y="10800"/>
                  </a:cubicBezTo>
                  <a:cubicBezTo>
                    <a:pt x="20400" y="12200"/>
                    <a:pt x="21000" y="14200"/>
                    <a:pt x="21300" y="15700"/>
                  </a:cubicBezTo>
                  <a:cubicBezTo>
                    <a:pt x="21600" y="17200"/>
                    <a:pt x="21600" y="18200"/>
                    <a:pt x="19200" y="19200"/>
                  </a:cubicBezTo>
                  <a:cubicBezTo>
                    <a:pt x="16800" y="20200"/>
                    <a:pt x="12000" y="21200"/>
                    <a:pt x="8400" y="21400"/>
                  </a:cubicBezTo>
                  <a:cubicBezTo>
                    <a:pt x="4800" y="21600"/>
                    <a:pt x="2400" y="21000"/>
                    <a:pt x="0" y="204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3" name="Line"/>
            <p:cNvSpPr/>
            <p:nvPr/>
          </p:nvSpPr>
          <p:spPr>
            <a:xfrm>
              <a:off x="7270750" y="4998400"/>
              <a:ext cx="317500" cy="481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57" fill="norm" stroke="1" extrusionOk="0">
                  <a:moveTo>
                    <a:pt x="0" y="810"/>
                  </a:moveTo>
                  <a:cubicBezTo>
                    <a:pt x="432" y="431"/>
                    <a:pt x="864" y="52"/>
                    <a:pt x="1440" y="4"/>
                  </a:cubicBezTo>
                  <a:cubicBezTo>
                    <a:pt x="2016" y="-43"/>
                    <a:pt x="2736" y="241"/>
                    <a:pt x="4464" y="1662"/>
                  </a:cubicBezTo>
                  <a:cubicBezTo>
                    <a:pt x="6192" y="3083"/>
                    <a:pt x="8928" y="5641"/>
                    <a:pt x="11232" y="8057"/>
                  </a:cubicBezTo>
                  <a:cubicBezTo>
                    <a:pt x="13536" y="10473"/>
                    <a:pt x="15408" y="12746"/>
                    <a:pt x="17064" y="14973"/>
                  </a:cubicBezTo>
                  <a:cubicBezTo>
                    <a:pt x="18720" y="17199"/>
                    <a:pt x="20160" y="19378"/>
                    <a:pt x="21600" y="21557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4" name="Line"/>
            <p:cNvSpPr/>
            <p:nvPr/>
          </p:nvSpPr>
          <p:spPr>
            <a:xfrm>
              <a:off x="7347455" y="5021507"/>
              <a:ext cx="247146" cy="5347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6" h="21484" fill="norm" stroke="1" extrusionOk="0">
                  <a:moveTo>
                    <a:pt x="21556" y="1330"/>
                  </a:moveTo>
                  <a:cubicBezTo>
                    <a:pt x="21371" y="819"/>
                    <a:pt x="21187" y="309"/>
                    <a:pt x="20633" y="97"/>
                  </a:cubicBezTo>
                  <a:cubicBezTo>
                    <a:pt x="20079" y="-116"/>
                    <a:pt x="19156" y="-31"/>
                    <a:pt x="17494" y="904"/>
                  </a:cubicBezTo>
                  <a:cubicBezTo>
                    <a:pt x="15833" y="1840"/>
                    <a:pt x="13433" y="3626"/>
                    <a:pt x="10848" y="6092"/>
                  </a:cubicBezTo>
                  <a:cubicBezTo>
                    <a:pt x="8264" y="8558"/>
                    <a:pt x="5494" y="11704"/>
                    <a:pt x="3648" y="14171"/>
                  </a:cubicBezTo>
                  <a:cubicBezTo>
                    <a:pt x="1802" y="16637"/>
                    <a:pt x="879" y="18423"/>
                    <a:pt x="418" y="19528"/>
                  </a:cubicBezTo>
                  <a:cubicBezTo>
                    <a:pt x="-44" y="20634"/>
                    <a:pt x="-44" y="21059"/>
                    <a:pt x="48" y="21271"/>
                  </a:cubicBezTo>
                  <a:cubicBezTo>
                    <a:pt x="141" y="21484"/>
                    <a:pt x="325" y="21484"/>
                    <a:pt x="510" y="21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5" name="Line"/>
            <p:cNvSpPr/>
            <p:nvPr/>
          </p:nvSpPr>
          <p:spPr>
            <a:xfrm>
              <a:off x="7835900" y="5187950"/>
              <a:ext cx="273050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6363" y="3600"/>
                    <a:pt x="12726" y="7200"/>
                    <a:pt x="16326" y="10800"/>
                  </a:cubicBezTo>
                  <a:cubicBezTo>
                    <a:pt x="19926" y="14400"/>
                    <a:pt x="20763" y="180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6" name="Line"/>
            <p:cNvSpPr/>
            <p:nvPr/>
          </p:nvSpPr>
          <p:spPr>
            <a:xfrm>
              <a:off x="7835900" y="5302250"/>
              <a:ext cx="215900" cy="254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7" name="Line"/>
            <p:cNvSpPr/>
            <p:nvPr/>
          </p:nvSpPr>
          <p:spPr>
            <a:xfrm>
              <a:off x="7842250" y="5422900"/>
              <a:ext cx="234950" cy="190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7200" y="14400"/>
                    <a:pt x="14400" y="72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8" name="Line"/>
            <p:cNvSpPr/>
            <p:nvPr/>
          </p:nvSpPr>
          <p:spPr>
            <a:xfrm>
              <a:off x="8335469" y="5143500"/>
              <a:ext cx="306882" cy="4133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0" h="21409" fill="norm" stroke="1" extrusionOk="0">
                  <a:moveTo>
                    <a:pt x="4140" y="5263"/>
                  </a:moveTo>
                  <a:cubicBezTo>
                    <a:pt x="3253" y="7127"/>
                    <a:pt x="2365" y="8991"/>
                    <a:pt x="1699" y="10855"/>
                  </a:cubicBezTo>
                  <a:cubicBezTo>
                    <a:pt x="1034" y="12719"/>
                    <a:pt x="590" y="14583"/>
                    <a:pt x="294" y="15898"/>
                  </a:cubicBezTo>
                  <a:cubicBezTo>
                    <a:pt x="-2" y="17214"/>
                    <a:pt x="-150" y="17982"/>
                    <a:pt x="220" y="16337"/>
                  </a:cubicBezTo>
                  <a:cubicBezTo>
                    <a:pt x="590" y="14692"/>
                    <a:pt x="1477" y="10636"/>
                    <a:pt x="2291" y="7894"/>
                  </a:cubicBezTo>
                  <a:cubicBezTo>
                    <a:pt x="3105" y="5153"/>
                    <a:pt x="3845" y="3728"/>
                    <a:pt x="4584" y="2796"/>
                  </a:cubicBezTo>
                  <a:cubicBezTo>
                    <a:pt x="5324" y="1864"/>
                    <a:pt x="6064" y="1425"/>
                    <a:pt x="6803" y="1809"/>
                  </a:cubicBezTo>
                  <a:cubicBezTo>
                    <a:pt x="7543" y="2193"/>
                    <a:pt x="8283" y="3399"/>
                    <a:pt x="9171" y="5976"/>
                  </a:cubicBezTo>
                  <a:cubicBezTo>
                    <a:pt x="10058" y="8552"/>
                    <a:pt x="11094" y="12499"/>
                    <a:pt x="11760" y="14966"/>
                  </a:cubicBezTo>
                  <a:cubicBezTo>
                    <a:pt x="12425" y="17434"/>
                    <a:pt x="12721" y="18420"/>
                    <a:pt x="12943" y="19243"/>
                  </a:cubicBezTo>
                  <a:cubicBezTo>
                    <a:pt x="13165" y="20065"/>
                    <a:pt x="13313" y="20723"/>
                    <a:pt x="13757" y="21107"/>
                  </a:cubicBezTo>
                  <a:cubicBezTo>
                    <a:pt x="14201" y="21490"/>
                    <a:pt x="14940" y="21600"/>
                    <a:pt x="15680" y="20887"/>
                  </a:cubicBezTo>
                  <a:cubicBezTo>
                    <a:pt x="16420" y="20175"/>
                    <a:pt x="17160" y="18640"/>
                    <a:pt x="17603" y="16337"/>
                  </a:cubicBezTo>
                  <a:cubicBezTo>
                    <a:pt x="18047" y="14035"/>
                    <a:pt x="18195" y="10964"/>
                    <a:pt x="18417" y="8333"/>
                  </a:cubicBezTo>
                  <a:cubicBezTo>
                    <a:pt x="18639" y="5702"/>
                    <a:pt x="18935" y="3509"/>
                    <a:pt x="19453" y="2193"/>
                  </a:cubicBezTo>
                  <a:cubicBezTo>
                    <a:pt x="19971" y="877"/>
                    <a:pt x="20710" y="439"/>
                    <a:pt x="2145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59" name="Line"/>
            <p:cNvSpPr/>
            <p:nvPr/>
          </p:nvSpPr>
          <p:spPr>
            <a:xfrm>
              <a:off x="8654964" y="5365750"/>
              <a:ext cx="95336" cy="1311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9" h="21247" fill="norm" stroke="1" extrusionOk="0">
                  <a:moveTo>
                    <a:pt x="9669" y="3086"/>
                  </a:moveTo>
                  <a:cubicBezTo>
                    <a:pt x="7371" y="3086"/>
                    <a:pt x="5073" y="3086"/>
                    <a:pt x="3005" y="5143"/>
                  </a:cubicBezTo>
                  <a:cubicBezTo>
                    <a:pt x="937" y="7200"/>
                    <a:pt x="-901" y="11314"/>
                    <a:pt x="478" y="14400"/>
                  </a:cubicBezTo>
                  <a:cubicBezTo>
                    <a:pt x="1856" y="17486"/>
                    <a:pt x="6452" y="19543"/>
                    <a:pt x="9899" y="20571"/>
                  </a:cubicBezTo>
                  <a:cubicBezTo>
                    <a:pt x="13346" y="21600"/>
                    <a:pt x="15644" y="21600"/>
                    <a:pt x="17482" y="19543"/>
                  </a:cubicBezTo>
                  <a:cubicBezTo>
                    <a:pt x="19320" y="17486"/>
                    <a:pt x="20699" y="13371"/>
                    <a:pt x="20699" y="9771"/>
                  </a:cubicBezTo>
                  <a:cubicBezTo>
                    <a:pt x="20699" y="6171"/>
                    <a:pt x="19320" y="3086"/>
                    <a:pt x="1794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0" name="Line"/>
            <p:cNvSpPr/>
            <p:nvPr/>
          </p:nvSpPr>
          <p:spPr>
            <a:xfrm>
              <a:off x="8712199" y="5295900"/>
              <a:ext cx="215901" cy="2206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9" fill="norm" stroke="1" extrusionOk="0">
                  <a:moveTo>
                    <a:pt x="0" y="3703"/>
                  </a:moveTo>
                  <a:cubicBezTo>
                    <a:pt x="1059" y="3703"/>
                    <a:pt x="2118" y="3703"/>
                    <a:pt x="4024" y="5554"/>
                  </a:cubicBezTo>
                  <a:cubicBezTo>
                    <a:pt x="5929" y="7406"/>
                    <a:pt x="8682" y="11109"/>
                    <a:pt x="10059" y="13577"/>
                  </a:cubicBezTo>
                  <a:cubicBezTo>
                    <a:pt x="11435" y="16046"/>
                    <a:pt x="11435" y="17280"/>
                    <a:pt x="11435" y="18411"/>
                  </a:cubicBezTo>
                  <a:cubicBezTo>
                    <a:pt x="11435" y="19543"/>
                    <a:pt x="11435" y="20571"/>
                    <a:pt x="10906" y="21086"/>
                  </a:cubicBezTo>
                  <a:cubicBezTo>
                    <a:pt x="10376" y="21600"/>
                    <a:pt x="9318" y="21600"/>
                    <a:pt x="8576" y="20880"/>
                  </a:cubicBezTo>
                  <a:cubicBezTo>
                    <a:pt x="7835" y="20160"/>
                    <a:pt x="7412" y="18720"/>
                    <a:pt x="8259" y="15531"/>
                  </a:cubicBezTo>
                  <a:cubicBezTo>
                    <a:pt x="9106" y="12343"/>
                    <a:pt x="11224" y="7406"/>
                    <a:pt x="13659" y="4526"/>
                  </a:cubicBezTo>
                  <a:cubicBezTo>
                    <a:pt x="16094" y="1646"/>
                    <a:pt x="18847" y="823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1" name="Line"/>
            <p:cNvSpPr/>
            <p:nvPr/>
          </p:nvSpPr>
          <p:spPr>
            <a:xfrm>
              <a:off x="8987572" y="5176899"/>
              <a:ext cx="111473" cy="373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83" h="21384" fill="norm" stroke="1" extrusionOk="0">
                  <a:moveTo>
                    <a:pt x="19598" y="4274"/>
                  </a:moveTo>
                  <a:cubicBezTo>
                    <a:pt x="19991" y="3667"/>
                    <a:pt x="20383" y="3060"/>
                    <a:pt x="20580" y="2272"/>
                  </a:cubicBezTo>
                  <a:cubicBezTo>
                    <a:pt x="20776" y="1483"/>
                    <a:pt x="20776" y="512"/>
                    <a:pt x="19794" y="148"/>
                  </a:cubicBezTo>
                  <a:cubicBezTo>
                    <a:pt x="18812" y="-216"/>
                    <a:pt x="16849" y="27"/>
                    <a:pt x="13511" y="1604"/>
                  </a:cubicBezTo>
                  <a:cubicBezTo>
                    <a:pt x="10172" y="3182"/>
                    <a:pt x="5460" y="6094"/>
                    <a:pt x="2711" y="9128"/>
                  </a:cubicBezTo>
                  <a:cubicBezTo>
                    <a:pt x="-39" y="12162"/>
                    <a:pt x="-824" y="15317"/>
                    <a:pt x="943" y="17380"/>
                  </a:cubicBezTo>
                  <a:cubicBezTo>
                    <a:pt x="2711" y="19442"/>
                    <a:pt x="7031" y="20413"/>
                    <a:pt x="11351" y="213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2" name="Line"/>
            <p:cNvSpPr/>
            <p:nvPr/>
          </p:nvSpPr>
          <p:spPr>
            <a:xfrm>
              <a:off x="9156733" y="5327158"/>
              <a:ext cx="138915" cy="1916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251" h="20808" fill="norm" stroke="1" extrusionOk="0">
                  <a:moveTo>
                    <a:pt x="15732" y="2811"/>
                  </a:moveTo>
                  <a:cubicBezTo>
                    <a:pt x="14189" y="2352"/>
                    <a:pt x="12647" y="1892"/>
                    <a:pt x="9869" y="3386"/>
                  </a:cubicBezTo>
                  <a:cubicBezTo>
                    <a:pt x="7092" y="4879"/>
                    <a:pt x="3081" y="8326"/>
                    <a:pt x="1229" y="11428"/>
                  </a:cubicBezTo>
                  <a:cubicBezTo>
                    <a:pt x="-622" y="14530"/>
                    <a:pt x="-313" y="17288"/>
                    <a:pt x="1692" y="19011"/>
                  </a:cubicBezTo>
                  <a:cubicBezTo>
                    <a:pt x="3698" y="20735"/>
                    <a:pt x="7401" y="21424"/>
                    <a:pt x="11104" y="20160"/>
                  </a:cubicBezTo>
                  <a:cubicBezTo>
                    <a:pt x="14807" y="18896"/>
                    <a:pt x="18509" y="15679"/>
                    <a:pt x="19744" y="12118"/>
                  </a:cubicBezTo>
                  <a:cubicBezTo>
                    <a:pt x="20978" y="8556"/>
                    <a:pt x="19744" y="4650"/>
                    <a:pt x="18355" y="2467"/>
                  </a:cubicBezTo>
                  <a:cubicBezTo>
                    <a:pt x="16967" y="284"/>
                    <a:pt x="15424" y="-176"/>
                    <a:pt x="14189" y="54"/>
                  </a:cubicBezTo>
                  <a:cubicBezTo>
                    <a:pt x="12955" y="284"/>
                    <a:pt x="12029" y="1203"/>
                    <a:pt x="11104" y="2122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3" name="Line"/>
            <p:cNvSpPr/>
            <p:nvPr/>
          </p:nvSpPr>
          <p:spPr>
            <a:xfrm>
              <a:off x="9315450" y="5543550"/>
              <a:ext cx="95250" cy="82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8240" y="3877"/>
                    <a:pt x="14880" y="7754"/>
                    <a:pt x="11280" y="11354"/>
                  </a:cubicBezTo>
                  <a:cubicBezTo>
                    <a:pt x="7680" y="14954"/>
                    <a:pt x="3840" y="18277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4" name="Line"/>
            <p:cNvSpPr/>
            <p:nvPr/>
          </p:nvSpPr>
          <p:spPr>
            <a:xfrm>
              <a:off x="9582150" y="5397500"/>
              <a:ext cx="6350" cy="1841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5" name="Line"/>
            <p:cNvSpPr/>
            <p:nvPr/>
          </p:nvSpPr>
          <p:spPr>
            <a:xfrm>
              <a:off x="9677400" y="5314950"/>
              <a:ext cx="160274" cy="3810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703" h="21600" fill="norm" stroke="1" extrusionOk="0">
                  <a:moveTo>
                    <a:pt x="12304" y="0"/>
                  </a:moveTo>
                  <a:cubicBezTo>
                    <a:pt x="15038" y="2040"/>
                    <a:pt x="17772" y="4080"/>
                    <a:pt x="19413" y="6420"/>
                  </a:cubicBezTo>
                  <a:cubicBezTo>
                    <a:pt x="21053" y="8760"/>
                    <a:pt x="21600" y="11400"/>
                    <a:pt x="18182" y="13980"/>
                  </a:cubicBezTo>
                  <a:cubicBezTo>
                    <a:pt x="14765" y="16560"/>
                    <a:pt x="7382" y="1908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6" name="Line"/>
            <p:cNvSpPr/>
            <p:nvPr/>
          </p:nvSpPr>
          <p:spPr>
            <a:xfrm>
              <a:off x="4206396" y="3328492"/>
              <a:ext cx="747752" cy="5640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15" h="21477" fill="norm" stroke="1" extrusionOk="0">
                  <a:moveTo>
                    <a:pt x="11870" y="1651"/>
                  </a:moveTo>
                  <a:cubicBezTo>
                    <a:pt x="11749" y="1248"/>
                    <a:pt x="11628" y="845"/>
                    <a:pt x="11417" y="562"/>
                  </a:cubicBezTo>
                  <a:cubicBezTo>
                    <a:pt x="11206" y="280"/>
                    <a:pt x="10904" y="119"/>
                    <a:pt x="10120" y="39"/>
                  </a:cubicBezTo>
                  <a:cubicBezTo>
                    <a:pt x="9336" y="-42"/>
                    <a:pt x="8069" y="-42"/>
                    <a:pt x="6741" y="482"/>
                  </a:cubicBezTo>
                  <a:cubicBezTo>
                    <a:pt x="5414" y="1006"/>
                    <a:pt x="4026" y="2054"/>
                    <a:pt x="2910" y="3303"/>
                  </a:cubicBezTo>
                  <a:cubicBezTo>
                    <a:pt x="1794" y="4552"/>
                    <a:pt x="949" y="6003"/>
                    <a:pt x="466" y="7776"/>
                  </a:cubicBezTo>
                  <a:cubicBezTo>
                    <a:pt x="-16" y="9549"/>
                    <a:pt x="-137" y="11645"/>
                    <a:pt x="165" y="13216"/>
                  </a:cubicBezTo>
                  <a:cubicBezTo>
                    <a:pt x="466" y="14788"/>
                    <a:pt x="1190" y="15836"/>
                    <a:pt x="2427" y="16803"/>
                  </a:cubicBezTo>
                  <a:cubicBezTo>
                    <a:pt x="3664" y="17770"/>
                    <a:pt x="5414" y="18657"/>
                    <a:pt x="7164" y="19382"/>
                  </a:cubicBezTo>
                  <a:cubicBezTo>
                    <a:pt x="8913" y="20107"/>
                    <a:pt x="10663" y="20671"/>
                    <a:pt x="12111" y="21034"/>
                  </a:cubicBezTo>
                  <a:cubicBezTo>
                    <a:pt x="13559" y="21397"/>
                    <a:pt x="14705" y="21558"/>
                    <a:pt x="15701" y="21437"/>
                  </a:cubicBezTo>
                  <a:cubicBezTo>
                    <a:pt x="16697" y="21316"/>
                    <a:pt x="17541" y="20913"/>
                    <a:pt x="18476" y="19825"/>
                  </a:cubicBezTo>
                  <a:cubicBezTo>
                    <a:pt x="19412" y="18737"/>
                    <a:pt x="20437" y="16964"/>
                    <a:pt x="20950" y="15151"/>
                  </a:cubicBezTo>
                  <a:cubicBezTo>
                    <a:pt x="21463" y="13337"/>
                    <a:pt x="21463" y="11483"/>
                    <a:pt x="20769" y="9468"/>
                  </a:cubicBezTo>
                  <a:cubicBezTo>
                    <a:pt x="20075" y="7454"/>
                    <a:pt x="18688" y="5277"/>
                    <a:pt x="16968" y="4149"/>
                  </a:cubicBezTo>
                  <a:cubicBezTo>
                    <a:pt x="15248" y="3021"/>
                    <a:pt x="13197" y="2940"/>
                    <a:pt x="11960" y="2980"/>
                  </a:cubicBezTo>
                  <a:cubicBezTo>
                    <a:pt x="10723" y="3021"/>
                    <a:pt x="10301" y="3182"/>
                    <a:pt x="9879" y="3343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7" name="Line"/>
            <p:cNvSpPr/>
            <p:nvPr/>
          </p:nvSpPr>
          <p:spPr>
            <a:xfrm>
              <a:off x="0" y="5762539"/>
              <a:ext cx="203200" cy="5557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62" fill="norm" stroke="1" extrusionOk="0">
                  <a:moveTo>
                    <a:pt x="0" y="21562"/>
                  </a:moveTo>
                  <a:cubicBezTo>
                    <a:pt x="1125" y="19345"/>
                    <a:pt x="2250" y="17127"/>
                    <a:pt x="3487" y="14745"/>
                  </a:cubicBezTo>
                  <a:cubicBezTo>
                    <a:pt x="4725" y="12364"/>
                    <a:pt x="6075" y="9818"/>
                    <a:pt x="7987" y="7436"/>
                  </a:cubicBezTo>
                  <a:cubicBezTo>
                    <a:pt x="9900" y="5054"/>
                    <a:pt x="12375" y="2837"/>
                    <a:pt x="13950" y="1564"/>
                  </a:cubicBezTo>
                  <a:cubicBezTo>
                    <a:pt x="15525" y="291"/>
                    <a:pt x="16200" y="-38"/>
                    <a:pt x="16875" y="3"/>
                  </a:cubicBezTo>
                  <a:cubicBezTo>
                    <a:pt x="17550" y="44"/>
                    <a:pt x="18225" y="455"/>
                    <a:pt x="18788" y="2303"/>
                  </a:cubicBezTo>
                  <a:cubicBezTo>
                    <a:pt x="19350" y="4151"/>
                    <a:pt x="19800" y="7436"/>
                    <a:pt x="19912" y="10269"/>
                  </a:cubicBezTo>
                  <a:cubicBezTo>
                    <a:pt x="20025" y="13103"/>
                    <a:pt x="19800" y="15484"/>
                    <a:pt x="20025" y="17127"/>
                  </a:cubicBezTo>
                  <a:cubicBezTo>
                    <a:pt x="20250" y="18770"/>
                    <a:pt x="20925" y="19673"/>
                    <a:pt x="21600" y="2057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8" name="Line"/>
            <p:cNvSpPr/>
            <p:nvPr/>
          </p:nvSpPr>
          <p:spPr>
            <a:xfrm>
              <a:off x="12700" y="6125072"/>
              <a:ext cx="146050" cy="217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0157" fill="norm" stroke="1" extrusionOk="0">
                  <a:moveTo>
                    <a:pt x="0" y="20157"/>
                  </a:moveTo>
                  <a:cubicBezTo>
                    <a:pt x="939" y="12302"/>
                    <a:pt x="1878" y="4448"/>
                    <a:pt x="5478" y="1502"/>
                  </a:cubicBezTo>
                  <a:cubicBezTo>
                    <a:pt x="9078" y="-1443"/>
                    <a:pt x="15339" y="521"/>
                    <a:pt x="21600" y="2484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69" name="Line"/>
            <p:cNvSpPr/>
            <p:nvPr/>
          </p:nvSpPr>
          <p:spPr>
            <a:xfrm>
              <a:off x="251498" y="6053666"/>
              <a:ext cx="111519" cy="2480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22" h="21454" fill="norm" stroke="1" extrusionOk="0">
                  <a:moveTo>
                    <a:pt x="16656" y="1464"/>
                  </a:moveTo>
                  <a:cubicBezTo>
                    <a:pt x="15499" y="732"/>
                    <a:pt x="14342" y="0"/>
                    <a:pt x="11449" y="0"/>
                  </a:cubicBezTo>
                  <a:cubicBezTo>
                    <a:pt x="8556" y="0"/>
                    <a:pt x="3928" y="732"/>
                    <a:pt x="1613" y="1922"/>
                  </a:cubicBezTo>
                  <a:cubicBezTo>
                    <a:pt x="-701" y="3112"/>
                    <a:pt x="-701" y="4759"/>
                    <a:pt x="2770" y="6773"/>
                  </a:cubicBezTo>
                  <a:cubicBezTo>
                    <a:pt x="6242" y="8786"/>
                    <a:pt x="13185" y="11166"/>
                    <a:pt x="16849" y="13271"/>
                  </a:cubicBezTo>
                  <a:cubicBezTo>
                    <a:pt x="20513" y="15376"/>
                    <a:pt x="20899" y="17207"/>
                    <a:pt x="19742" y="18488"/>
                  </a:cubicBezTo>
                  <a:cubicBezTo>
                    <a:pt x="18585" y="19769"/>
                    <a:pt x="15885" y="20502"/>
                    <a:pt x="13570" y="20959"/>
                  </a:cubicBezTo>
                  <a:cubicBezTo>
                    <a:pt x="11256" y="21417"/>
                    <a:pt x="9328" y="21600"/>
                    <a:pt x="7785" y="21325"/>
                  </a:cubicBezTo>
                  <a:cubicBezTo>
                    <a:pt x="6242" y="21051"/>
                    <a:pt x="5085" y="20319"/>
                    <a:pt x="3928" y="19586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0" name="Line"/>
            <p:cNvSpPr/>
            <p:nvPr/>
          </p:nvSpPr>
          <p:spPr>
            <a:xfrm>
              <a:off x="401083" y="6034352"/>
              <a:ext cx="99534" cy="2740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314" h="21351" fill="norm" stroke="1" extrusionOk="0">
                  <a:moveTo>
                    <a:pt x="17933" y="3319"/>
                  </a:moveTo>
                  <a:cubicBezTo>
                    <a:pt x="17069" y="2164"/>
                    <a:pt x="16205" y="1010"/>
                    <a:pt x="14477" y="433"/>
                  </a:cubicBezTo>
                  <a:cubicBezTo>
                    <a:pt x="12749" y="-144"/>
                    <a:pt x="10157" y="-144"/>
                    <a:pt x="7349" y="433"/>
                  </a:cubicBezTo>
                  <a:cubicBezTo>
                    <a:pt x="4541" y="1010"/>
                    <a:pt x="1517" y="2164"/>
                    <a:pt x="437" y="3648"/>
                  </a:cubicBezTo>
                  <a:cubicBezTo>
                    <a:pt x="-643" y="5132"/>
                    <a:pt x="221" y="6946"/>
                    <a:pt x="3677" y="8842"/>
                  </a:cubicBezTo>
                  <a:cubicBezTo>
                    <a:pt x="7133" y="10738"/>
                    <a:pt x="13181" y="12717"/>
                    <a:pt x="16637" y="14613"/>
                  </a:cubicBezTo>
                  <a:cubicBezTo>
                    <a:pt x="20093" y="16509"/>
                    <a:pt x="20957" y="18323"/>
                    <a:pt x="19877" y="19477"/>
                  </a:cubicBezTo>
                  <a:cubicBezTo>
                    <a:pt x="18797" y="20632"/>
                    <a:pt x="15773" y="21126"/>
                    <a:pt x="13181" y="21291"/>
                  </a:cubicBezTo>
                  <a:cubicBezTo>
                    <a:pt x="10589" y="21456"/>
                    <a:pt x="8429" y="21291"/>
                    <a:pt x="7349" y="20714"/>
                  </a:cubicBezTo>
                  <a:cubicBezTo>
                    <a:pt x="6269" y="20137"/>
                    <a:pt x="6269" y="19148"/>
                    <a:pt x="6269" y="18158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1" name="Line"/>
            <p:cNvSpPr/>
            <p:nvPr/>
          </p:nvSpPr>
          <p:spPr>
            <a:xfrm>
              <a:off x="540758" y="6096000"/>
              <a:ext cx="360942" cy="222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0" h="21600" fill="norm" stroke="1" extrusionOk="0">
                  <a:moveTo>
                    <a:pt x="1077" y="0"/>
                  </a:moveTo>
                  <a:cubicBezTo>
                    <a:pt x="698" y="4320"/>
                    <a:pt x="319" y="8640"/>
                    <a:pt x="129" y="11520"/>
                  </a:cubicBezTo>
                  <a:cubicBezTo>
                    <a:pt x="-60" y="14400"/>
                    <a:pt x="-60" y="15840"/>
                    <a:pt x="256" y="16560"/>
                  </a:cubicBezTo>
                  <a:cubicBezTo>
                    <a:pt x="572" y="17280"/>
                    <a:pt x="1203" y="17280"/>
                    <a:pt x="1961" y="16149"/>
                  </a:cubicBezTo>
                  <a:cubicBezTo>
                    <a:pt x="2719" y="15017"/>
                    <a:pt x="3603" y="12754"/>
                    <a:pt x="4172" y="11006"/>
                  </a:cubicBezTo>
                  <a:cubicBezTo>
                    <a:pt x="4740" y="9257"/>
                    <a:pt x="4993" y="8023"/>
                    <a:pt x="5308" y="6994"/>
                  </a:cubicBezTo>
                  <a:cubicBezTo>
                    <a:pt x="5624" y="5966"/>
                    <a:pt x="6003" y="5143"/>
                    <a:pt x="6256" y="5349"/>
                  </a:cubicBezTo>
                  <a:cubicBezTo>
                    <a:pt x="6508" y="5554"/>
                    <a:pt x="6635" y="6789"/>
                    <a:pt x="6824" y="8126"/>
                  </a:cubicBezTo>
                  <a:cubicBezTo>
                    <a:pt x="7014" y="9463"/>
                    <a:pt x="7266" y="10903"/>
                    <a:pt x="7645" y="12137"/>
                  </a:cubicBezTo>
                  <a:cubicBezTo>
                    <a:pt x="8024" y="13371"/>
                    <a:pt x="8529" y="14400"/>
                    <a:pt x="9098" y="14606"/>
                  </a:cubicBezTo>
                  <a:cubicBezTo>
                    <a:pt x="9666" y="14811"/>
                    <a:pt x="10298" y="14194"/>
                    <a:pt x="10740" y="12857"/>
                  </a:cubicBezTo>
                  <a:cubicBezTo>
                    <a:pt x="11182" y="11520"/>
                    <a:pt x="11435" y="9463"/>
                    <a:pt x="11624" y="7611"/>
                  </a:cubicBezTo>
                  <a:cubicBezTo>
                    <a:pt x="11814" y="5760"/>
                    <a:pt x="11940" y="4114"/>
                    <a:pt x="12129" y="3806"/>
                  </a:cubicBezTo>
                  <a:cubicBezTo>
                    <a:pt x="12319" y="3497"/>
                    <a:pt x="12572" y="4526"/>
                    <a:pt x="12761" y="6274"/>
                  </a:cubicBezTo>
                  <a:cubicBezTo>
                    <a:pt x="12951" y="8023"/>
                    <a:pt x="13077" y="10491"/>
                    <a:pt x="13077" y="12240"/>
                  </a:cubicBezTo>
                  <a:cubicBezTo>
                    <a:pt x="13077" y="13989"/>
                    <a:pt x="12951" y="15017"/>
                    <a:pt x="12761" y="14914"/>
                  </a:cubicBezTo>
                  <a:cubicBezTo>
                    <a:pt x="12572" y="14811"/>
                    <a:pt x="12319" y="13577"/>
                    <a:pt x="12508" y="11829"/>
                  </a:cubicBezTo>
                  <a:cubicBezTo>
                    <a:pt x="12698" y="10080"/>
                    <a:pt x="13329" y="7817"/>
                    <a:pt x="13898" y="6377"/>
                  </a:cubicBezTo>
                  <a:cubicBezTo>
                    <a:pt x="14466" y="4937"/>
                    <a:pt x="14972" y="4320"/>
                    <a:pt x="15540" y="4217"/>
                  </a:cubicBezTo>
                  <a:cubicBezTo>
                    <a:pt x="16108" y="4114"/>
                    <a:pt x="16740" y="4526"/>
                    <a:pt x="17245" y="5451"/>
                  </a:cubicBezTo>
                  <a:cubicBezTo>
                    <a:pt x="17751" y="6377"/>
                    <a:pt x="18129" y="7817"/>
                    <a:pt x="18445" y="8023"/>
                  </a:cubicBezTo>
                  <a:cubicBezTo>
                    <a:pt x="18761" y="8229"/>
                    <a:pt x="19014" y="7200"/>
                    <a:pt x="19393" y="7097"/>
                  </a:cubicBezTo>
                  <a:cubicBezTo>
                    <a:pt x="19772" y="6994"/>
                    <a:pt x="20277" y="7817"/>
                    <a:pt x="20529" y="9874"/>
                  </a:cubicBezTo>
                  <a:cubicBezTo>
                    <a:pt x="20782" y="11931"/>
                    <a:pt x="20782" y="15223"/>
                    <a:pt x="20908" y="17383"/>
                  </a:cubicBezTo>
                  <a:cubicBezTo>
                    <a:pt x="21035" y="19543"/>
                    <a:pt x="21287" y="20571"/>
                    <a:pt x="2154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2" name="Line"/>
            <p:cNvSpPr/>
            <p:nvPr/>
          </p:nvSpPr>
          <p:spPr>
            <a:xfrm>
              <a:off x="934091" y="6108700"/>
              <a:ext cx="152294" cy="45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89" h="21553" fill="norm" stroke="1" extrusionOk="0">
                  <a:moveTo>
                    <a:pt x="7899" y="5100"/>
                  </a:moveTo>
                  <a:cubicBezTo>
                    <a:pt x="7011" y="7900"/>
                    <a:pt x="6124" y="10700"/>
                    <a:pt x="5088" y="13250"/>
                  </a:cubicBezTo>
                  <a:cubicBezTo>
                    <a:pt x="4052" y="15800"/>
                    <a:pt x="2869" y="18100"/>
                    <a:pt x="1981" y="19550"/>
                  </a:cubicBezTo>
                  <a:cubicBezTo>
                    <a:pt x="1094" y="21000"/>
                    <a:pt x="502" y="21600"/>
                    <a:pt x="206" y="21550"/>
                  </a:cubicBezTo>
                  <a:cubicBezTo>
                    <a:pt x="-90" y="21500"/>
                    <a:pt x="-90" y="20800"/>
                    <a:pt x="354" y="18750"/>
                  </a:cubicBezTo>
                  <a:cubicBezTo>
                    <a:pt x="798" y="16700"/>
                    <a:pt x="1685" y="13300"/>
                    <a:pt x="3017" y="10300"/>
                  </a:cubicBezTo>
                  <a:cubicBezTo>
                    <a:pt x="4348" y="7300"/>
                    <a:pt x="6124" y="4700"/>
                    <a:pt x="7307" y="3150"/>
                  </a:cubicBezTo>
                  <a:cubicBezTo>
                    <a:pt x="8491" y="1600"/>
                    <a:pt x="9083" y="1100"/>
                    <a:pt x="10118" y="700"/>
                  </a:cubicBezTo>
                  <a:cubicBezTo>
                    <a:pt x="11154" y="300"/>
                    <a:pt x="12633" y="0"/>
                    <a:pt x="14409" y="0"/>
                  </a:cubicBezTo>
                  <a:cubicBezTo>
                    <a:pt x="16184" y="0"/>
                    <a:pt x="18255" y="300"/>
                    <a:pt x="19587" y="800"/>
                  </a:cubicBezTo>
                  <a:cubicBezTo>
                    <a:pt x="20918" y="1300"/>
                    <a:pt x="21510" y="2000"/>
                    <a:pt x="21214" y="3100"/>
                  </a:cubicBezTo>
                  <a:cubicBezTo>
                    <a:pt x="20918" y="4200"/>
                    <a:pt x="19735" y="5700"/>
                    <a:pt x="17515" y="6700"/>
                  </a:cubicBezTo>
                  <a:cubicBezTo>
                    <a:pt x="15296" y="7700"/>
                    <a:pt x="12042" y="8200"/>
                    <a:pt x="9822" y="8250"/>
                  </a:cubicBezTo>
                  <a:cubicBezTo>
                    <a:pt x="7603" y="8300"/>
                    <a:pt x="6420" y="7900"/>
                    <a:pt x="5236" y="75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3" name="Line"/>
            <p:cNvSpPr/>
            <p:nvPr/>
          </p:nvSpPr>
          <p:spPr>
            <a:xfrm>
              <a:off x="1116468" y="5867399"/>
              <a:ext cx="391393" cy="3931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73" h="21457" fill="norm" stroke="1" extrusionOk="0">
                  <a:moveTo>
                    <a:pt x="6681" y="0"/>
                  </a:moveTo>
                  <a:cubicBezTo>
                    <a:pt x="5636" y="3465"/>
                    <a:pt x="4591" y="6930"/>
                    <a:pt x="3836" y="10165"/>
                  </a:cubicBezTo>
                  <a:cubicBezTo>
                    <a:pt x="3081" y="13399"/>
                    <a:pt x="2617" y="16402"/>
                    <a:pt x="2385" y="18366"/>
                  </a:cubicBezTo>
                  <a:cubicBezTo>
                    <a:pt x="2152" y="20329"/>
                    <a:pt x="2152" y="21253"/>
                    <a:pt x="2269" y="21427"/>
                  </a:cubicBezTo>
                  <a:cubicBezTo>
                    <a:pt x="2385" y="21600"/>
                    <a:pt x="2617" y="21022"/>
                    <a:pt x="2617" y="19867"/>
                  </a:cubicBezTo>
                  <a:cubicBezTo>
                    <a:pt x="2617" y="18712"/>
                    <a:pt x="2385" y="16980"/>
                    <a:pt x="2094" y="15882"/>
                  </a:cubicBezTo>
                  <a:cubicBezTo>
                    <a:pt x="1804" y="14785"/>
                    <a:pt x="1456" y="14323"/>
                    <a:pt x="991" y="14034"/>
                  </a:cubicBezTo>
                  <a:cubicBezTo>
                    <a:pt x="527" y="13745"/>
                    <a:pt x="-54" y="13630"/>
                    <a:pt x="4" y="13514"/>
                  </a:cubicBezTo>
                  <a:cubicBezTo>
                    <a:pt x="62" y="13399"/>
                    <a:pt x="759" y="13283"/>
                    <a:pt x="1746" y="13457"/>
                  </a:cubicBezTo>
                  <a:cubicBezTo>
                    <a:pt x="2733" y="13630"/>
                    <a:pt x="4011" y="14092"/>
                    <a:pt x="4881" y="14901"/>
                  </a:cubicBezTo>
                  <a:cubicBezTo>
                    <a:pt x="5752" y="15709"/>
                    <a:pt x="6217" y="16864"/>
                    <a:pt x="6391" y="17730"/>
                  </a:cubicBezTo>
                  <a:cubicBezTo>
                    <a:pt x="6565" y="18597"/>
                    <a:pt x="6449" y="19174"/>
                    <a:pt x="6217" y="19174"/>
                  </a:cubicBezTo>
                  <a:cubicBezTo>
                    <a:pt x="5985" y="19174"/>
                    <a:pt x="5636" y="18597"/>
                    <a:pt x="5462" y="17615"/>
                  </a:cubicBezTo>
                  <a:cubicBezTo>
                    <a:pt x="5288" y="16633"/>
                    <a:pt x="5288" y="15247"/>
                    <a:pt x="5578" y="14034"/>
                  </a:cubicBezTo>
                  <a:cubicBezTo>
                    <a:pt x="5869" y="12821"/>
                    <a:pt x="6449" y="11782"/>
                    <a:pt x="7088" y="11204"/>
                  </a:cubicBezTo>
                  <a:cubicBezTo>
                    <a:pt x="7727" y="10627"/>
                    <a:pt x="8423" y="10511"/>
                    <a:pt x="9004" y="10684"/>
                  </a:cubicBezTo>
                  <a:cubicBezTo>
                    <a:pt x="9585" y="10858"/>
                    <a:pt x="10049" y="11320"/>
                    <a:pt x="10514" y="11782"/>
                  </a:cubicBezTo>
                  <a:cubicBezTo>
                    <a:pt x="10978" y="12244"/>
                    <a:pt x="11443" y="12706"/>
                    <a:pt x="11385" y="12937"/>
                  </a:cubicBezTo>
                  <a:cubicBezTo>
                    <a:pt x="11327" y="13168"/>
                    <a:pt x="10746" y="13168"/>
                    <a:pt x="10281" y="13399"/>
                  </a:cubicBezTo>
                  <a:cubicBezTo>
                    <a:pt x="9817" y="13630"/>
                    <a:pt x="9469" y="14092"/>
                    <a:pt x="9178" y="14612"/>
                  </a:cubicBezTo>
                  <a:cubicBezTo>
                    <a:pt x="8888" y="15132"/>
                    <a:pt x="8656" y="15709"/>
                    <a:pt x="8540" y="16402"/>
                  </a:cubicBezTo>
                  <a:cubicBezTo>
                    <a:pt x="8423" y="17095"/>
                    <a:pt x="8423" y="17904"/>
                    <a:pt x="8772" y="18366"/>
                  </a:cubicBezTo>
                  <a:cubicBezTo>
                    <a:pt x="9120" y="18828"/>
                    <a:pt x="9817" y="18943"/>
                    <a:pt x="10340" y="18770"/>
                  </a:cubicBezTo>
                  <a:cubicBezTo>
                    <a:pt x="10862" y="18597"/>
                    <a:pt x="11211" y="18135"/>
                    <a:pt x="11443" y="17442"/>
                  </a:cubicBezTo>
                  <a:cubicBezTo>
                    <a:pt x="11675" y="16749"/>
                    <a:pt x="11791" y="15825"/>
                    <a:pt x="12023" y="15132"/>
                  </a:cubicBezTo>
                  <a:cubicBezTo>
                    <a:pt x="12256" y="14439"/>
                    <a:pt x="12604" y="13976"/>
                    <a:pt x="13069" y="13688"/>
                  </a:cubicBezTo>
                  <a:cubicBezTo>
                    <a:pt x="13533" y="13399"/>
                    <a:pt x="14114" y="13283"/>
                    <a:pt x="14462" y="13572"/>
                  </a:cubicBezTo>
                  <a:cubicBezTo>
                    <a:pt x="14811" y="13861"/>
                    <a:pt x="14927" y="14554"/>
                    <a:pt x="15043" y="15189"/>
                  </a:cubicBezTo>
                  <a:cubicBezTo>
                    <a:pt x="15159" y="15825"/>
                    <a:pt x="15275" y="16402"/>
                    <a:pt x="15333" y="17095"/>
                  </a:cubicBezTo>
                  <a:cubicBezTo>
                    <a:pt x="15391" y="17788"/>
                    <a:pt x="15391" y="18597"/>
                    <a:pt x="15449" y="18539"/>
                  </a:cubicBezTo>
                  <a:cubicBezTo>
                    <a:pt x="15507" y="18481"/>
                    <a:pt x="15623" y="17557"/>
                    <a:pt x="16088" y="16402"/>
                  </a:cubicBezTo>
                  <a:cubicBezTo>
                    <a:pt x="16552" y="15247"/>
                    <a:pt x="17365" y="13861"/>
                    <a:pt x="18004" y="12937"/>
                  </a:cubicBezTo>
                  <a:cubicBezTo>
                    <a:pt x="18643" y="12013"/>
                    <a:pt x="19107" y="11551"/>
                    <a:pt x="19630" y="11378"/>
                  </a:cubicBezTo>
                  <a:cubicBezTo>
                    <a:pt x="20152" y="11204"/>
                    <a:pt x="20733" y="11320"/>
                    <a:pt x="21081" y="12186"/>
                  </a:cubicBezTo>
                  <a:cubicBezTo>
                    <a:pt x="21430" y="13052"/>
                    <a:pt x="21546" y="14670"/>
                    <a:pt x="21430" y="15940"/>
                  </a:cubicBezTo>
                  <a:cubicBezTo>
                    <a:pt x="21314" y="17211"/>
                    <a:pt x="20965" y="18135"/>
                    <a:pt x="20617" y="19059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4" name="Line"/>
            <p:cNvSpPr/>
            <p:nvPr/>
          </p:nvSpPr>
          <p:spPr>
            <a:xfrm>
              <a:off x="1498599" y="6072716"/>
              <a:ext cx="120651" cy="2455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4283"/>
                  </a:moveTo>
                  <a:cubicBezTo>
                    <a:pt x="21600" y="3352"/>
                    <a:pt x="21600" y="2421"/>
                    <a:pt x="21032" y="1583"/>
                  </a:cubicBezTo>
                  <a:cubicBezTo>
                    <a:pt x="20463" y="745"/>
                    <a:pt x="19326" y="0"/>
                    <a:pt x="18189" y="0"/>
                  </a:cubicBezTo>
                  <a:cubicBezTo>
                    <a:pt x="17053" y="0"/>
                    <a:pt x="15916" y="745"/>
                    <a:pt x="15158" y="2141"/>
                  </a:cubicBezTo>
                  <a:cubicBezTo>
                    <a:pt x="14400" y="3538"/>
                    <a:pt x="14021" y="5586"/>
                    <a:pt x="14968" y="7914"/>
                  </a:cubicBezTo>
                  <a:cubicBezTo>
                    <a:pt x="15916" y="10241"/>
                    <a:pt x="18189" y="12848"/>
                    <a:pt x="19326" y="14710"/>
                  </a:cubicBezTo>
                  <a:cubicBezTo>
                    <a:pt x="20463" y="16572"/>
                    <a:pt x="20463" y="17690"/>
                    <a:pt x="17053" y="18714"/>
                  </a:cubicBezTo>
                  <a:cubicBezTo>
                    <a:pt x="13642" y="19738"/>
                    <a:pt x="6821" y="20669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5" name="Line"/>
            <p:cNvSpPr/>
            <p:nvPr/>
          </p:nvSpPr>
          <p:spPr>
            <a:xfrm>
              <a:off x="31750" y="6401163"/>
              <a:ext cx="1136650" cy="250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91" fill="norm" stroke="1" extrusionOk="0">
                  <a:moveTo>
                    <a:pt x="0" y="10491"/>
                  </a:moveTo>
                  <a:cubicBezTo>
                    <a:pt x="1327" y="6891"/>
                    <a:pt x="2655" y="3291"/>
                    <a:pt x="4042" y="1491"/>
                  </a:cubicBezTo>
                  <a:cubicBezTo>
                    <a:pt x="5430" y="-309"/>
                    <a:pt x="6878" y="-309"/>
                    <a:pt x="8447" y="591"/>
                  </a:cubicBezTo>
                  <a:cubicBezTo>
                    <a:pt x="10016" y="1491"/>
                    <a:pt x="11705" y="3291"/>
                    <a:pt x="13394" y="5991"/>
                  </a:cubicBezTo>
                  <a:cubicBezTo>
                    <a:pt x="15084" y="8691"/>
                    <a:pt x="16773" y="12291"/>
                    <a:pt x="18141" y="14991"/>
                  </a:cubicBezTo>
                  <a:cubicBezTo>
                    <a:pt x="19508" y="17691"/>
                    <a:pt x="20554" y="19491"/>
                    <a:pt x="21600" y="2129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6" name="Line"/>
            <p:cNvSpPr/>
            <p:nvPr/>
          </p:nvSpPr>
          <p:spPr>
            <a:xfrm>
              <a:off x="558800" y="6426200"/>
              <a:ext cx="615950" cy="381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1707" y="21600"/>
                    <a:pt x="3414" y="21600"/>
                    <a:pt x="6012" y="19800"/>
                  </a:cubicBezTo>
                  <a:cubicBezTo>
                    <a:pt x="8610" y="18000"/>
                    <a:pt x="12099" y="14400"/>
                    <a:pt x="14845" y="10800"/>
                  </a:cubicBezTo>
                  <a:cubicBezTo>
                    <a:pt x="17592" y="7200"/>
                    <a:pt x="19596" y="3600"/>
                    <a:pt x="21600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7" name="Line"/>
            <p:cNvSpPr/>
            <p:nvPr/>
          </p:nvSpPr>
          <p:spPr>
            <a:xfrm>
              <a:off x="1841499" y="6146800"/>
              <a:ext cx="1905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4400" y="7200"/>
                    <a:pt x="7200" y="14400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8" name="Line"/>
            <p:cNvSpPr/>
            <p:nvPr/>
          </p:nvSpPr>
          <p:spPr>
            <a:xfrm>
              <a:off x="1809749" y="6299200"/>
              <a:ext cx="19051" cy="12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79" name="Line"/>
            <p:cNvSpPr/>
            <p:nvPr/>
          </p:nvSpPr>
          <p:spPr>
            <a:xfrm>
              <a:off x="2360083" y="6002484"/>
              <a:ext cx="268817" cy="3676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40" fill="norm" stroke="1" extrusionOk="0">
                  <a:moveTo>
                    <a:pt x="2211" y="5824"/>
                  </a:moveTo>
                  <a:cubicBezTo>
                    <a:pt x="2041" y="9773"/>
                    <a:pt x="1871" y="13723"/>
                    <a:pt x="1786" y="16006"/>
                  </a:cubicBezTo>
                  <a:cubicBezTo>
                    <a:pt x="1701" y="18290"/>
                    <a:pt x="1701" y="18907"/>
                    <a:pt x="1531" y="19709"/>
                  </a:cubicBezTo>
                  <a:cubicBezTo>
                    <a:pt x="1361" y="20512"/>
                    <a:pt x="1020" y="21499"/>
                    <a:pt x="680" y="21437"/>
                  </a:cubicBezTo>
                  <a:cubicBezTo>
                    <a:pt x="340" y="21376"/>
                    <a:pt x="0" y="20265"/>
                    <a:pt x="0" y="17796"/>
                  </a:cubicBezTo>
                  <a:cubicBezTo>
                    <a:pt x="0" y="15328"/>
                    <a:pt x="340" y="11501"/>
                    <a:pt x="935" y="8416"/>
                  </a:cubicBezTo>
                  <a:cubicBezTo>
                    <a:pt x="1531" y="5330"/>
                    <a:pt x="2381" y="2985"/>
                    <a:pt x="3146" y="1627"/>
                  </a:cubicBezTo>
                  <a:cubicBezTo>
                    <a:pt x="3912" y="269"/>
                    <a:pt x="4592" y="-101"/>
                    <a:pt x="5102" y="22"/>
                  </a:cubicBezTo>
                  <a:cubicBezTo>
                    <a:pt x="5613" y="146"/>
                    <a:pt x="5953" y="763"/>
                    <a:pt x="7143" y="3417"/>
                  </a:cubicBezTo>
                  <a:cubicBezTo>
                    <a:pt x="8334" y="6070"/>
                    <a:pt x="10375" y="10761"/>
                    <a:pt x="11650" y="13785"/>
                  </a:cubicBezTo>
                  <a:cubicBezTo>
                    <a:pt x="12926" y="16809"/>
                    <a:pt x="13436" y="18166"/>
                    <a:pt x="13946" y="19092"/>
                  </a:cubicBezTo>
                  <a:cubicBezTo>
                    <a:pt x="14457" y="20018"/>
                    <a:pt x="14967" y="20512"/>
                    <a:pt x="15562" y="20450"/>
                  </a:cubicBezTo>
                  <a:cubicBezTo>
                    <a:pt x="16157" y="20388"/>
                    <a:pt x="16838" y="19771"/>
                    <a:pt x="17603" y="17858"/>
                  </a:cubicBezTo>
                  <a:cubicBezTo>
                    <a:pt x="18369" y="15945"/>
                    <a:pt x="19219" y="12736"/>
                    <a:pt x="19899" y="9835"/>
                  </a:cubicBezTo>
                  <a:cubicBezTo>
                    <a:pt x="20580" y="6934"/>
                    <a:pt x="21090" y="4342"/>
                    <a:pt x="21600" y="175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0" name="Line"/>
            <p:cNvSpPr/>
            <p:nvPr/>
          </p:nvSpPr>
          <p:spPr>
            <a:xfrm>
              <a:off x="2633519" y="6223000"/>
              <a:ext cx="91763" cy="1310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09" h="21229" fill="norm" stroke="1" extrusionOk="0">
                  <a:moveTo>
                    <a:pt x="13352" y="3086"/>
                  </a:moveTo>
                  <a:cubicBezTo>
                    <a:pt x="9032" y="5143"/>
                    <a:pt x="4712" y="7200"/>
                    <a:pt x="2312" y="9086"/>
                  </a:cubicBezTo>
                  <a:cubicBezTo>
                    <a:pt x="-88" y="10971"/>
                    <a:pt x="-568" y="12686"/>
                    <a:pt x="632" y="14743"/>
                  </a:cubicBezTo>
                  <a:cubicBezTo>
                    <a:pt x="1832" y="16800"/>
                    <a:pt x="4712" y="19200"/>
                    <a:pt x="7592" y="20400"/>
                  </a:cubicBezTo>
                  <a:cubicBezTo>
                    <a:pt x="10472" y="21600"/>
                    <a:pt x="13352" y="21600"/>
                    <a:pt x="15992" y="19714"/>
                  </a:cubicBezTo>
                  <a:cubicBezTo>
                    <a:pt x="18632" y="17829"/>
                    <a:pt x="21032" y="14057"/>
                    <a:pt x="20792" y="10457"/>
                  </a:cubicBezTo>
                  <a:cubicBezTo>
                    <a:pt x="20552" y="6857"/>
                    <a:pt x="17672" y="3429"/>
                    <a:pt x="14792" y="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1" name="Line"/>
            <p:cNvSpPr/>
            <p:nvPr/>
          </p:nvSpPr>
          <p:spPr>
            <a:xfrm>
              <a:off x="2774950" y="6195894"/>
              <a:ext cx="107950" cy="1414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221" fill="norm" stroke="1" extrusionOk="0">
                  <a:moveTo>
                    <a:pt x="0" y="256"/>
                  </a:moveTo>
                  <a:cubicBezTo>
                    <a:pt x="1694" y="3433"/>
                    <a:pt x="3388" y="6609"/>
                    <a:pt x="4235" y="9468"/>
                  </a:cubicBezTo>
                  <a:cubicBezTo>
                    <a:pt x="5082" y="12327"/>
                    <a:pt x="5082" y="14868"/>
                    <a:pt x="4871" y="17092"/>
                  </a:cubicBezTo>
                  <a:cubicBezTo>
                    <a:pt x="4659" y="19315"/>
                    <a:pt x="4235" y="21221"/>
                    <a:pt x="3812" y="21221"/>
                  </a:cubicBezTo>
                  <a:cubicBezTo>
                    <a:pt x="3388" y="21221"/>
                    <a:pt x="2965" y="19315"/>
                    <a:pt x="4235" y="15821"/>
                  </a:cubicBezTo>
                  <a:cubicBezTo>
                    <a:pt x="5506" y="12327"/>
                    <a:pt x="8471" y="7245"/>
                    <a:pt x="11012" y="4068"/>
                  </a:cubicBezTo>
                  <a:cubicBezTo>
                    <a:pt x="13553" y="892"/>
                    <a:pt x="15671" y="-379"/>
                    <a:pt x="17365" y="97"/>
                  </a:cubicBezTo>
                  <a:cubicBezTo>
                    <a:pt x="19059" y="574"/>
                    <a:pt x="20329" y="2797"/>
                    <a:pt x="20965" y="6609"/>
                  </a:cubicBezTo>
                  <a:cubicBezTo>
                    <a:pt x="21600" y="10421"/>
                    <a:pt x="21600" y="15821"/>
                    <a:pt x="21600" y="21221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2" name="Line"/>
            <p:cNvSpPr/>
            <p:nvPr/>
          </p:nvSpPr>
          <p:spPr>
            <a:xfrm>
              <a:off x="2956525" y="6161881"/>
              <a:ext cx="167676" cy="1681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4" h="21181" fill="norm" stroke="1" extrusionOk="0">
                  <a:moveTo>
                    <a:pt x="1124" y="14900"/>
                  </a:moveTo>
                  <a:cubicBezTo>
                    <a:pt x="4857" y="12767"/>
                    <a:pt x="8591" y="10633"/>
                    <a:pt x="10857" y="9033"/>
                  </a:cubicBezTo>
                  <a:cubicBezTo>
                    <a:pt x="13124" y="7433"/>
                    <a:pt x="13924" y="6367"/>
                    <a:pt x="14457" y="4900"/>
                  </a:cubicBezTo>
                  <a:cubicBezTo>
                    <a:pt x="14991" y="3433"/>
                    <a:pt x="15257" y="1567"/>
                    <a:pt x="14057" y="633"/>
                  </a:cubicBezTo>
                  <a:cubicBezTo>
                    <a:pt x="12857" y="-300"/>
                    <a:pt x="10191" y="-300"/>
                    <a:pt x="7524" y="1300"/>
                  </a:cubicBezTo>
                  <a:cubicBezTo>
                    <a:pt x="4857" y="2900"/>
                    <a:pt x="2191" y="6100"/>
                    <a:pt x="857" y="9433"/>
                  </a:cubicBezTo>
                  <a:cubicBezTo>
                    <a:pt x="-476" y="12767"/>
                    <a:pt x="-476" y="16233"/>
                    <a:pt x="2457" y="18367"/>
                  </a:cubicBezTo>
                  <a:cubicBezTo>
                    <a:pt x="5391" y="20500"/>
                    <a:pt x="11257" y="21300"/>
                    <a:pt x="14857" y="21167"/>
                  </a:cubicBezTo>
                  <a:cubicBezTo>
                    <a:pt x="18457" y="21033"/>
                    <a:pt x="19791" y="19967"/>
                    <a:pt x="21124" y="189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3" name="Line"/>
            <p:cNvSpPr/>
            <p:nvPr/>
          </p:nvSpPr>
          <p:spPr>
            <a:xfrm>
              <a:off x="3219450" y="5975350"/>
              <a:ext cx="44450" cy="3492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0"/>
                  </a:moveTo>
                  <a:cubicBezTo>
                    <a:pt x="19543" y="2225"/>
                    <a:pt x="17486" y="4451"/>
                    <a:pt x="15943" y="7069"/>
                  </a:cubicBezTo>
                  <a:cubicBezTo>
                    <a:pt x="14400" y="9687"/>
                    <a:pt x="13371" y="12698"/>
                    <a:pt x="10800" y="15185"/>
                  </a:cubicBezTo>
                  <a:cubicBezTo>
                    <a:pt x="8229" y="17673"/>
                    <a:pt x="4114" y="19636"/>
                    <a:pt x="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  <p:sp>
          <p:nvSpPr>
            <p:cNvPr id="1784" name="Line"/>
            <p:cNvSpPr/>
            <p:nvPr/>
          </p:nvSpPr>
          <p:spPr>
            <a:xfrm>
              <a:off x="3213100" y="6426200"/>
              <a:ext cx="12700" cy="63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200" y="7200"/>
                    <a:pt x="14400" y="14400"/>
                    <a:pt x="21600" y="21600"/>
                  </a:cubicBezTo>
                </a:path>
              </a:pathLst>
            </a:custGeom>
            <a:noFill/>
            <a:ln w="25400" cap="rnd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b="0" sz="1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